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media/image26.jpg" ContentType="image/jpg"/>
  <Override PartName="/ppt/media/image27.jpg" ContentType="image/jpg"/>
  <Override PartName="/ppt/media/image37.jpg" ContentType="image/jpg"/>
  <Override PartName="/ppt/media/image38.jpg" ContentType="image/jpg"/>
  <Override PartName="/ppt/media/image39.jpg" ContentType="image/jpg"/>
  <Override PartName="/ppt/media/image46.jpg" ContentType="image/jpg"/>
  <Override PartName="/ppt/media/image48.jpg" ContentType="image/jpg"/>
  <Override PartName="/ppt/media/image49.jpg" ContentType="image/jpg"/>
  <Override PartName="/ppt/media/image50.jpg" ContentType="image/jpg"/>
  <Override PartName="/ppt/media/image51.jpg" ContentType="image/jpg"/>
  <Override PartName="/ppt/media/image52.jpg" ContentType="image/jpg"/>
  <Override PartName="/ppt/media/image53.jpg" ContentType="image/jpg"/>
  <Override PartName="/ppt/media/image54.jpg" ContentType="image/jpg"/>
  <Override PartName="/ppt/media/image55.jpg" ContentType="image/jpg"/>
  <Override PartName="/ppt/media/image56.jpg" ContentType="image/jpg"/>
  <Override PartName="/ppt/media/image57.jpg" ContentType="image/jpg"/>
  <Override PartName="/ppt/media/image58.jpg" ContentType="image/jpg"/>
  <Override PartName="/ppt/media/image59.jpg" ContentType="image/jpg"/>
  <Override PartName="/ppt/media/image60.jpg" ContentType="image/jpg"/>
  <Override PartName="/ppt/media/image61.jpg" ContentType="image/jpg"/>
  <Override PartName="/ppt/media/image63.jpg" ContentType="image/jpg"/>
  <Override PartName="/ppt/media/image65.jpg" ContentType="image/jpg"/>
  <Override PartName="/ppt/media/image66.jpg" ContentType="image/jpg"/>
  <Override PartName="/ppt/media/image67.jpg" ContentType="image/jpg"/>
  <Override PartName="/ppt/media/image68.jpg" ContentType="image/jpg"/>
  <Override PartName="/ppt/media/image69.jpg" ContentType="image/jpg"/>
  <Override PartName="/ppt/media/image76.jpg" ContentType="image/jpg"/>
  <Override PartName="/ppt/media/image77.jpg" ContentType="image/jpg"/>
  <Override PartName="/ppt/media/image78.jpg" ContentType="image/jpg"/>
  <Override PartName="/ppt/media/image81.jpg" ContentType="image/jpg"/>
  <Override PartName="/ppt/media/image82.jpg" ContentType="image/jpg"/>
  <Override PartName="/ppt/media/image83.jpg" ContentType="image/jpg"/>
  <Override PartName="/ppt/media/image84.jpg" ContentType="image/jp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 id="2147483757" r:id="rId5"/>
  </p:sldMasterIdLst>
  <p:notesMasterIdLst>
    <p:notesMasterId r:id="rId40"/>
  </p:notesMasterIdLst>
  <p:sldIdLst>
    <p:sldId id="256" r:id="rId6"/>
    <p:sldId id="322" r:id="rId7"/>
    <p:sldId id="257" r:id="rId8"/>
    <p:sldId id="317" r:id="rId9"/>
    <p:sldId id="320" r:id="rId10"/>
    <p:sldId id="321" r:id="rId11"/>
    <p:sldId id="276" r:id="rId12"/>
    <p:sldId id="318" r:id="rId13"/>
    <p:sldId id="319" r:id="rId14"/>
    <p:sldId id="258" r:id="rId15"/>
    <p:sldId id="274" r:id="rId16"/>
    <p:sldId id="290" r:id="rId17"/>
    <p:sldId id="275" r:id="rId18"/>
    <p:sldId id="277" r:id="rId19"/>
    <p:sldId id="279" r:id="rId20"/>
    <p:sldId id="259" r:id="rId21"/>
    <p:sldId id="260" r:id="rId22"/>
    <p:sldId id="261" r:id="rId23"/>
    <p:sldId id="262" r:id="rId24"/>
    <p:sldId id="263" r:id="rId25"/>
    <p:sldId id="264" r:id="rId26"/>
    <p:sldId id="265" r:id="rId27"/>
    <p:sldId id="268" r:id="rId28"/>
    <p:sldId id="269" r:id="rId29"/>
    <p:sldId id="270" r:id="rId30"/>
    <p:sldId id="280" r:id="rId31"/>
    <p:sldId id="272" r:id="rId32"/>
    <p:sldId id="281" r:id="rId33"/>
    <p:sldId id="282" r:id="rId34"/>
    <p:sldId id="283" r:id="rId35"/>
    <p:sldId id="284" r:id="rId36"/>
    <p:sldId id="286" r:id="rId37"/>
    <p:sldId id="289" r:id="rId38"/>
    <p:sldId id="288" r:id="rId39"/>
  </p:sldIdLst>
  <p:sldSz cx="12192000" cy="6858000"/>
  <p:notesSz cx="6858000" cy="9144000"/>
  <p:defaultTextStyle>
    <a:defPPr>
      <a:defRPr lang="ja-JP"/>
    </a:defPPr>
    <a:lvl1pPr algn="l" rtl="0" eaLnBrk="0" fontAlgn="base" hangingPunct="0">
      <a:spcBef>
        <a:spcPct val="0"/>
      </a:spcBef>
      <a:spcAft>
        <a:spcPct val="0"/>
      </a:spcAft>
      <a:defRPr kumimoji="1" sz="1600" u="sng" kern="1200">
        <a:solidFill>
          <a:schemeClr val="tx1"/>
        </a:solidFill>
        <a:latin typeface="ＭＳ Ｐゴシック" panose="020B0600070205080204" pitchFamily="34" charset="-128"/>
        <a:ea typeface="ＭＳ Ｐゴシック" panose="020B0600070205080204" pitchFamily="34" charset="-128"/>
        <a:cs typeface="+mn-cs"/>
      </a:defRPr>
    </a:lvl1pPr>
    <a:lvl2pPr marL="457200" algn="l" rtl="0" eaLnBrk="0" fontAlgn="base" hangingPunct="0">
      <a:spcBef>
        <a:spcPct val="0"/>
      </a:spcBef>
      <a:spcAft>
        <a:spcPct val="0"/>
      </a:spcAft>
      <a:defRPr kumimoji="1" sz="1600" u="sng" kern="1200">
        <a:solidFill>
          <a:schemeClr val="tx1"/>
        </a:solidFill>
        <a:latin typeface="ＭＳ Ｐゴシック" panose="020B0600070205080204" pitchFamily="34" charset="-128"/>
        <a:ea typeface="ＭＳ Ｐゴシック" panose="020B0600070205080204" pitchFamily="34" charset="-128"/>
        <a:cs typeface="+mn-cs"/>
      </a:defRPr>
    </a:lvl2pPr>
    <a:lvl3pPr marL="914400" algn="l" rtl="0" eaLnBrk="0" fontAlgn="base" hangingPunct="0">
      <a:spcBef>
        <a:spcPct val="0"/>
      </a:spcBef>
      <a:spcAft>
        <a:spcPct val="0"/>
      </a:spcAft>
      <a:defRPr kumimoji="1" sz="1600" u="sng" kern="1200">
        <a:solidFill>
          <a:schemeClr val="tx1"/>
        </a:solidFill>
        <a:latin typeface="ＭＳ Ｐゴシック" panose="020B0600070205080204" pitchFamily="34" charset="-128"/>
        <a:ea typeface="ＭＳ Ｐゴシック" panose="020B0600070205080204" pitchFamily="34" charset="-128"/>
        <a:cs typeface="+mn-cs"/>
      </a:defRPr>
    </a:lvl3pPr>
    <a:lvl4pPr marL="1371600" algn="l" rtl="0" eaLnBrk="0" fontAlgn="base" hangingPunct="0">
      <a:spcBef>
        <a:spcPct val="0"/>
      </a:spcBef>
      <a:spcAft>
        <a:spcPct val="0"/>
      </a:spcAft>
      <a:defRPr kumimoji="1" sz="1600" u="sng" kern="1200">
        <a:solidFill>
          <a:schemeClr val="tx1"/>
        </a:solidFill>
        <a:latin typeface="ＭＳ Ｐゴシック" panose="020B0600070205080204" pitchFamily="34" charset="-128"/>
        <a:ea typeface="ＭＳ Ｐゴシック" panose="020B0600070205080204" pitchFamily="34" charset="-128"/>
        <a:cs typeface="+mn-cs"/>
      </a:defRPr>
    </a:lvl4pPr>
    <a:lvl5pPr marL="1828800" algn="l" rtl="0" eaLnBrk="0" fontAlgn="base" hangingPunct="0">
      <a:spcBef>
        <a:spcPct val="0"/>
      </a:spcBef>
      <a:spcAft>
        <a:spcPct val="0"/>
      </a:spcAft>
      <a:defRPr kumimoji="1" sz="1600" u="sng" kern="1200">
        <a:solidFill>
          <a:schemeClr val="tx1"/>
        </a:solidFill>
        <a:latin typeface="ＭＳ Ｐゴシック" panose="020B0600070205080204" pitchFamily="34" charset="-128"/>
        <a:ea typeface="ＭＳ Ｐゴシック" panose="020B0600070205080204" pitchFamily="34" charset="-128"/>
        <a:cs typeface="+mn-cs"/>
      </a:defRPr>
    </a:lvl5pPr>
    <a:lvl6pPr marL="2286000" algn="l" defTabSz="914400" rtl="0" eaLnBrk="1" latinLnBrk="0" hangingPunct="1">
      <a:defRPr kumimoji="1" sz="1600" u="sng" kern="1200">
        <a:solidFill>
          <a:schemeClr val="tx1"/>
        </a:solidFill>
        <a:latin typeface="ＭＳ Ｐゴシック" panose="020B0600070205080204" pitchFamily="34" charset="-128"/>
        <a:ea typeface="ＭＳ Ｐゴシック" panose="020B0600070205080204" pitchFamily="34" charset="-128"/>
        <a:cs typeface="+mn-cs"/>
      </a:defRPr>
    </a:lvl6pPr>
    <a:lvl7pPr marL="2743200" algn="l" defTabSz="914400" rtl="0" eaLnBrk="1" latinLnBrk="0" hangingPunct="1">
      <a:defRPr kumimoji="1" sz="1600" u="sng" kern="1200">
        <a:solidFill>
          <a:schemeClr val="tx1"/>
        </a:solidFill>
        <a:latin typeface="ＭＳ Ｐゴシック" panose="020B0600070205080204" pitchFamily="34" charset="-128"/>
        <a:ea typeface="ＭＳ Ｐゴシック" panose="020B0600070205080204" pitchFamily="34" charset="-128"/>
        <a:cs typeface="+mn-cs"/>
      </a:defRPr>
    </a:lvl7pPr>
    <a:lvl8pPr marL="3200400" algn="l" defTabSz="914400" rtl="0" eaLnBrk="1" latinLnBrk="0" hangingPunct="1">
      <a:defRPr kumimoji="1" sz="1600" u="sng" kern="1200">
        <a:solidFill>
          <a:schemeClr val="tx1"/>
        </a:solidFill>
        <a:latin typeface="ＭＳ Ｐゴシック" panose="020B0600070205080204" pitchFamily="34" charset="-128"/>
        <a:ea typeface="ＭＳ Ｐゴシック" panose="020B0600070205080204" pitchFamily="34" charset="-128"/>
        <a:cs typeface="+mn-cs"/>
      </a:defRPr>
    </a:lvl8pPr>
    <a:lvl9pPr marL="3657600" algn="l" defTabSz="914400" rtl="0" eaLnBrk="1" latinLnBrk="0" hangingPunct="1">
      <a:defRPr kumimoji="1" sz="1600" u="sng" kern="1200">
        <a:solidFill>
          <a:schemeClr val="tx1"/>
        </a:solidFill>
        <a:latin typeface="ＭＳ Ｐゴシック" panose="020B0600070205080204" pitchFamily="34" charset="-128"/>
        <a:ea typeface="ＭＳ Ｐゴシック" panose="020B0600070205080204" pitchFamily="34" charset="-128"/>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75" autoAdjust="0"/>
    <p:restoredTop sz="94676"/>
  </p:normalViewPr>
  <p:slideViewPr>
    <p:cSldViewPr snapToGrid="0">
      <p:cViewPr>
        <p:scale>
          <a:sx n="165" d="100"/>
          <a:sy n="165" d="100"/>
        </p:scale>
        <p:origin x="144"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0A41B5-2B8E-4672-9C92-F3BE495ACBD7}" type="datetimeFigureOut">
              <a:rPr lang="en-IN" smtClean="0"/>
              <a:t>06/12/25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3F53CC-4DC0-464A-BC78-E7760E7004D3}" type="slidenum">
              <a:rPr lang="en-IN" smtClean="0"/>
              <a:t>‹#›</a:t>
            </a:fld>
            <a:endParaRPr lang="en-IN"/>
          </a:p>
        </p:txBody>
      </p:sp>
    </p:spTree>
    <p:extLst>
      <p:ext uri="{BB962C8B-B14F-4D97-AF65-F5344CB8AC3E}">
        <p14:creationId xmlns:p14="http://schemas.microsoft.com/office/powerpoint/2010/main" val="2707591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7"/>
        <p:cNvGrpSpPr/>
        <p:nvPr/>
      </p:nvGrpSpPr>
      <p:grpSpPr>
        <a:xfrm>
          <a:off x="0" y="0"/>
          <a:ext cx="0" cy="0"/>
          <a:chOff x="0" y="0"/>
          <a:chExt cx="0" cy="0"/>
        </a:xfrm>
      </p:grpSpPr>
      <p:sp>
        <p:nvSpPr>
          <p:cNvPr id="948" name="Google Shape;948;g2b25392833c_0_20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9" name="Google Shape;949;g2b25392833c_0_20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a:prstGeom prst="rect">
            <a:avLst/>
          </a:prstGeom>
        </p:spPr>
        <p:txBody>
          <a:bodyPr/>
          <a:lstStyle/>
          <a:p>
            <a:r>
              <a:rPr lang="en-US" altLang="ja-JP"/>
              <a:t>Click to edit Master title style</a:t>
            </a:r>
            <a:endParaRPr lang="ja-JP" altLang="en-US"/>
          </a:p>
        </p:txBody>
      </p:sp>
      <p:sp>
        <p:nvSpPr>
          <p:cNvPr id="3" name="サブタイトル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ja-JP"/>
              <a:t>Click to edit Master subtitle style</a:t>
            </a:r>
            <a:endParaRPr lang="ja-JP" altLang="en-US"/>
          </a:p>
        </p:txBody>
      </p:sp>
    </p:spTree>
    <p:extLst>
      <p:ext uri="{BB962C8B-B14F-4D97-AF65-F5344CB8AC3E}">
        <p14:creationId xmlns:p14="http://schemas.microsoft.com/office/powerpoint/2010/main" val="3938329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a:prstGeom prst="rect">
            <a:avLst/>
          </a:prstGeom>
        </p:spPr>
        <p:txBody>
          <a:bodyPr/>
          <a:lstStyle/>
          <a:p>
            <a:r>
              <a:rPr lang="en-US" altLang="ja-JP"/>
              <a:t>Click to edit Master title style</a:t>
            </a:r>
            <a:endParaRPr lang="ja-JP" altLang="en-US"/>
          </a:p>
        </p:txBody>
      </p:sp>
      <p:sp>
        <p:nvSpPr>
          <p:cNvPr id="3" name="縦書きテキスト プレースホルダー 2"/>
          <p:cNvSpPr>
            <a:spLocks noGrp="1"/>
          </p:cNvSpPr>
          <p:nvPr>
            <p:ph type="body" orient="vert" idx="1"/>
          </p:nvPr>
        </p:nvSpPr>
        <p:spPr>
          <a:xfrm>
            <a:off x="609600" y="1600201"/>
            <a:ext cx="10972800" cy="4525963"/>
          </a:xfrm>
          <a:prstGeom prst="rect">
            <a:avLst/>
          </a:prstGeom>
        </p:spPr>
        <p:txBody>
          <a:bodyPr vert="eaVert"/>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Tree>
    <p:extLst>
      <p:ext uri="{BB962C8B-B14F-4D97-AF65-F5344CB8AC3E}">
        <p14:creationId xmlns:p14="http://schemas.microsoft.com/office/powerpoint/2010/main" val="36889800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a:prstGeom prst="rect">
            <a:avLst/>
          </a:prstGeom>
        </p:spPr>
        <p:txBody>
          <a:bodyPr vert="eaVert"/>
          <a:lstStyle/>
          <a:p>
            <a:r>
              <a:rPr lang="en-US" altLang="ja-JP"/>
              <a:t>Click to edit Master title style</a:t>
            </a:r>
            <a:endParaRPr lang="ja-JP" altLang="en-US"/>
          </a:p>
        </p:txBody>
      </p:sp>
      <p:sp>
        <p:nvSpPr>
          <p:cNvPr id="3" name="縦書きテキスト プレースホルダー 2"/>
          <p:cNvSpPr>
            <a:spLocks noGrp="1"/>
          </p:cNvSpPr>
          <p:nvPr>
            <p:ph type="body" orient="vert" idx="1"/>
          </p:nvPr>
        </p:nvSpPr>
        <p:spPr>
          <a:xfrm>
            <a:off x="609600" y="274639"/>
            <a:ext cx="8026400" cy="5851525"/>
          </a:xfrm>
          <a:prstGeom prst="rect">
            <a:avLst/>
          </a:prstGeom>
        </p:spPr>
        <p:txBody>
          <a:bodyPr vert="eaVert"/>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Tree>
    <p:extLst>
      <p:ext uri="{BB962C8B-B14F-4D97-AF65-F5344CB8AC3E}">
        <p14:creationId xmlns:p14="http://schemas.microsoft.com/office/powerpoint/2010/main" val="15277535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491" b="1" i="0">
                <a:solidFill>
                  <a:schemeClr val="tx1"/>
                </a:solidFill>
                <a:latin typeface="Verdana"/>
                <a:cs typeface="Verdana"/>
              </a:defRPr>
            </a:lvl1pPr>
          </a:lstStyle>
          <a:p>
            <a:endParaRPr/>
          </a:p>
        </p:txBody>
      </p:sp>
      <p:sp>
        <p:nvSpPr>
          <p:cNvPr id="3" name="Holder 3"/>
          <p:cNvSpPr>
            <a:spLocks noGrp="1"/>
          </p:cNvSpPr>
          <p:nvPr>
            <p:ph sz="half" idx="2"/>
          </p:nvPr>
        </p:nvSpPr>
        <p:spPr>
          <a:xfrm>
            <a:off x="609601" y="1577340"/>
            <a:ext cx="530352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1" y="1577340"/>
            <a:ext cx="530352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12/6/25</a:t>
            </a:fld>
            <a:endParaRPr lang="en-US"/>
          </a:p>
        </p:txBody>
      </p:sp>
      <p:sp>
        <p:nvSpPr>
          <p:cNvPr id="7" name="Holder 7"/>
          <p:cNvSpPr>
            <a:spLocks noGrp="1"/>
          </p:cNvSpPr>
          <p:nvPr>
            <p:ph type="sldNum" sz="quarter" idx="7"/>
          </p:nvPr>
        </p:nvSpPr>
        <p:spPr/>
        <p:txBody>
          <a:bodyPr lIns="0" tIns="0" rIns="0" bIns="0"/>
          <a:lstStyle>
            <a:lvl1pPr>
              <a:defRPr sz="453" b="0" i="0">
                <a:solidFill>
                  <a:srgbClr val="7E7E7E"/>
                </a:solidFill>
                <a:latin typeface="Arial"/>
                <a:cs typeface="Arial"/>
              </a:defRPr>
            </a:lvl1pPr>
          </a:lstStyle>
          <a:p>
            <a:pPr marL="11516">
              <a:spcBef>
                <a:spcPts val="68"/>
              </a:spcBef>
            </a:pPr>
            <a:r>
              <a:rPr lang="en-US" spc="9"/>
              <a:t>©2023</a:t>
            </a:r>
            <a:r>
              <a:rPr lang="en-US" spc="32"/>
              <a:t> </a:t>
            </a:r>
            <a:r>
              <a:rPr lang="en-US" spc="9"/>
              <a:t>KITZ</a:t>
            </a:r>
            <a:r>
              <a:rPr lang="en-US" spc="14"/>
              <a:t> </a:t>
            </a:r>
            <a:r>
              <a:rPr lang="en-US" spc="9"/>
              <a:t>CORPORATION</a:t>
            </a:r>
            <a:r>
              <a:rPr lang="en-US" spc="14"/>
              <a:t> </a:t>
            </a:r>
            <a:r>
              <a:rPr lang="en-US" spc="9"/>
              <a:t>All Rights</a:t>
            </a:r>
            <a:r>
              <a:rPr lang="en-US" spc="14"/>
              <a:t> </a:t>
            </a:r>
            <a:r>
              <a:rPr lang="en-US" spc="9"/>
              <a:t>Reserved</a:t>
            </a:r>
            <a:r>
              <a:rPr lang="en-US" spc="222"/>
              <a:t> </a:t>
            </a:r>
            <a:r>
              <a:rPr lang="en-US" spc="-23">
                <a:solidFill>
                  <a:srgbClr val="000000"/>
                </a:solidFill>
                <a:latin typeface="MS PGothic"/>
                <a:cs typeface="MS PGothic"/>
              </a:rPr>
              <a:t>｜</a:t>
            </a:r>
            <a:fld id="{81D60167-4931-47E6-BA6A-407CBD079E47}" type="slidenum">
              <a:rPr lang="en-US" spc="-23" smtClean="0">
                <a:solidFill>
                  <a:srgbClr val="000000"/>
                </a:solidFill>
                <a:latin typeface="Calibri"/>
                <a:cs typeface="Calibri"/>
              </a:rPr>
              <a:pPr marL="11516">
                <a:spcBef>
                  <a:spcPts val="68"/>
                </a:spcBef>
              </a:pPr>
              <a:t>‹#›</a:t>
            </a:fld>
            <a:endParaRPr lang="en-US" spc="-23" dirty="0">
              <a:solidFill>
                <a:srgbClr val="000000"/>
              </a:solidFill>
              <a:latin typeface="Calibri"/>
              <a:cs typeface="Calibri"/>
            </a:endParaRPr>
          </a:p>
        </p:txBody>
      </p:sp>
    </p:spTree>
    <p:extLst>
      <p:ext uri="{BB962C8B-B14F-4D97-AF65-F5344CB8AC3E}">
        <p14:creationId xmlns:p14="http://schemas.microsoft.com/office/powerpoint/2010/main" val="11061401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a:prstGeom prst="rect">
            <a:avLst/>
          </a:prstGeom>
        </p:spPr>
        <p:txBody>
          <a:bodyPr/>
          <a:lstStyle/>
          <a:p>
            <a:r>
              <a:rPr lang="en-US" altLang="ja-JP"/>
              <a:t>Click to edit Master title style</a:t>
            </a:r>
            <a:endParaRPr lang="ja-JP" altLang="en-US"/>
          </a:p>
        </p:txBody>
      </p:sp>
      <p:sp>
        <p:nvSpPr>
          <p:cNvPr id="3" name="サブタイトル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ja-JP"/>
              <a:t>Click to edit Master subtitle style</a:t>
            </a:r>
            <a:endParaRPr lang="ja-JP" altLang="en-US"/>
          </a:p>
        </p:txBody>
      </p:sp>
    </p:spTree>
    <p:extLst>
      <p:ext uri="{BB962C8B-B14F-4D97-AF65-F5344CB8AC3E}">
        <p14:creationId xmlns:p14="http://schemas.microsoft.com/office/powerpoint/2010/main" val="3534708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a:prstGeom prst="rect">
            <a:avLst/>
          </a:prstGeom>
        </p:spPr>
        <p:txBody>
          <a:bodyPr/>
          <a:lstStyle/>
          <a:p>
            <a:r>
              <a:rPr lang="en-US" altLang="ja-JP"/>
              <a:t>Click to edit Master title style</a:t>
            </a:r>
            <a:endParaRPr lang="ja-JP" altLang="en-US"/>
          </a:p>
        </p:txBody>
      </p:sp>
      <p:sp>
        <p:nvSpPr>
          <p:cNvPr id="3" name="コンテンツ プレースホルダー 2"/>
          <p:cNvSpPr>
            <a:spLocks noGrp="1"/>
          </p:cNvSpPr>
          <p:nvPr>
            <p:ph idx="1"/>
          </p:nvPr>
        </p:nvSpPr>
        <p:spPr>
          <a:xfrm>
            <a:off x="609600" y="1600201"/>
            <a:ext cx="10972800" cy="4525963"/>
          </a:xfrm>
          <a:prstGeom prst="rect">
            <a:avLst/>
          </a:prstGeom>
        </p:spPr>
        <p:txBody>
          <a:body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Tree>
    <p:extLst>
      <p:ext uri="{BB962C8B-B14F-4D97-AF65-F5344CB8AC3E}">
        <p14:creationId xmlns:p14="http://schemas.microsoft.com/office/powerpoint/2010/main" val="10735328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en-US" altLang="ja-JP"/>
              <a:t>Click to edit Master title style</a:t>
            </a:r>
            <a:endParaRPr lang="ja-JP" altLang="en-US"/>
          </a:p>
        </p:txBody>
      </p:sp>
      <p:sp>
        <p:nvSpPr>
          <p:cNvPr id="3" name="テキスト プレースホルダー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ja-JP"/>
              <a:t>Click to edit Master text styles</a:t>
            </a:r>
          </a:p>
        </p:txBody>
      </p:sp>
    </p:spTree>
    <p:extLst>
      <p:ext uri="{BB962C8B-B14F-4D97-AF65-F5344CB8AC3E}">
        <p14:creationId xmlns:p14="http://schemas.microsoft.com/office/powerpoint/2010/main" val="32572027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a:prstGeom prst="rect">
            <a:avLst/>
          </a:prstGeom>
        </p:spPr>
        <p:txBody>
          <a:bodyPr/>
          <a:lstStyle/>
          <a:p>
            <a:r>
              <a:rPr lang="en-US" altLang="ja-JP"/>
              <a:t>Click to edit Master title style</a:t>
            </a:r>
            <a:endParaRPr lang="ja-JP" altLang="en-US"/>
          </a:p>
        </p:txBody>
      </p:sp>
      <p:sp>
        <p:nvSpPr>
          <p:cNvPr id="3" name="コンテンツ プレースホルダー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
        <p:nvSpPr>
          <p:cNvPr id="4" name="コンテンツ プレースホルダー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Tree>
    <p:extLst>
      <p:ext uri="{BB962C8B-B14F-4D97-AF65-F5344CB8AC3E}">
        <p14:creationId xmlns:p14="http://schemas.microsoft.com/office/powerpoint/2010/main" val="15843234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a:prstGeom prst="rect">
            <a:avLst/>
          </a:prstGeom>
        </p:spPr>
        <p:txBody>
          <a:bodyPr/>
          <a:lstStyle>
            <a:lvl1pPr>
              <a:defRPr/>
            </a:lvl1pPr>
          </a:lstStyle>
          <a:p>
            <a:r>
              <a:rPr lang="en-US" altLang="ja-JP"/>
              <a:t>Click to edit Master title style</a:t>
            </a:r>
            <a:endParaRPr lang="ja-JP" altLang="en-US"/>
          </a:p>
        </p:txBody>
      </p:sp>
      <p:sp>
        <p:nvSpPr>
          <p:cNvPr id="3" name="テキスト プレースホルダー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ja-JP"/>
              <a:t>Click to edit Master text styles</a:t>
            </a:r>
          </a:p>
        </p:txBody>
      </p:sp>
      <p:sp>
        <p:nvSpPr>
          <p:cNvPr id="4" name="コンテンツ プレースホルダー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
        <p:nvSpPr>
          <p:cNvPr id="5" name="テキスト プレースホルダー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ja-JP"/>
              <a:t>Click to edit Master text styles</a:t>
            </a:r>
          </a:p>
        </p:txBody>
      </p:sp>
      <p:sp>
        <p:nvSpPr>
          <p:cNvPr id="6" name="コンテンツ プレースホルダー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Tree>
    <p:extLst>
      <p:ext uri="{BB962C8B-B14F-4D97-AF65-F5344CB8AC3E}">
        <p14:creationId xmlns:p14="http://schemas.microsoft.com/office/powerpoint/2010/main" val="22753008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a:prstGeom prst="rect">
            <a:avLst/>
          </a:prstGeom>
        </p:spPr>
        <p:txBody>
          <a:bodyPr/>
          <a:lstStyle/>
          <a:p>
            <a:r>
              <a:rPr lang="en-US" altLang="ja-JP"/>
              <a:t>Click to edit Master title style</a:t>
            </a:r>
            <a:endParaRPr lang="ja-JP" altLang="en-US"/>
          </a:p>
        </p:txBody>
      </p:sp>
    </p:spTree>
    <p:extLst>
      <p:ext uri="{BB962C8B-B14F-4D97-AF65-F5344CB8AC3E}">
        <p14:creationId xmlns:p14="http://schemas.microsoft.com/office/powerpoint/2010/main" val="13932748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847023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a:prstGeom prst="rect">
            <a:avLst/>
          </a:prstGeom>
        </p:spPr>
        <p:txBody>
          <a:bodyPr/>
          <a:lstStyle/>
          <a:p>
            <a:r>
              <a:rPr lang="en-US" altLang="ja-JP"/>
              <a:t>Click to edit Master title style</a:t>
            </a:r>
            <a:endParaRPr lang="ja-JP" altLang="en-US"/>
          </a:p>
        </p:txBody>
      </p:sp>
      <p:sp>
        <p:nvSpPr>
          <p:cNvPr id="3" name="コンテンツ プレースホルダー 2"/>
          <p:cNvSpPr>
            <a:spLocks noGrp="1"/>
          </p:cNvSpPr>
          <p:nvPr>
            <p:ph idx="1"/>
          </p:nvPr>
        </p:nvSpPr>
        <p:spPr>
          <a:xfrm>
            <a:off x="609600" y="1600201"/>
            <a:ext cx="10972800" cy="4525963"/>
          </a:xfrm>
          <a:prstGeom prst="rect">
            <a:avLst/>
          </a:prstGeom>
        </p:spPr>
        <p:txBody>
          <a:body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Tree>
    <p:extLst>
      <p:ext uri="{BB962C8B-B14F-4D97-AF65-F5344CB8AC3E}">
        <p14:creationId xmlns:p14="http://schemas.microsoft.com/office/powerpoint/2010/main" val="37448154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a:prstGeom prst="rect">
            <a:avLst/>
          </a:prstGeom>
        </p:spPr>
        <p:txBody>
          <a:bodyPr anchor="b"/>
          <a:lstStyle>
            <a:lvl1pPr algn="l">
              <a:defRPr sz="2000" b="1"/>
            </a:lvl1pPr>
          </a:lstStyle>
          <a:p>
            <a:r>
              <a:rPr lang="en-US" altLang="ja-JP"/>
              <a:t>Click to edit Master title style</a:t>
            </a:r>
            <a:endParaRPr lang="ja-JP" altLang="en-US"/>
          </a:p>
        </p:txBody>
      </p:sp>
      <p:sp>
        <p:nvSpPr>
          <p:cNvPr id="3" name="コンテンツ プレースホルダー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
        <p:nvSpPr>
          <p:cNvPr id="4" name="テキスト プレースホルダー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ja-JP"/>
              <a:t>Click to edit Master text styles</a:t>
            </a:r>
          </a:p>
        </p:txBody>
      </p:sp>
    </p:spTree>
    <p:extLst>
      <p:ext uri="{BB962C8B-B14F-4D97-AF65-F5344CB8AC3E}">
        <p14:creationId xmlns:p14="http://schemas.microsoft.com/office/powerpoint/2010/main" val="13203454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a:prstGeom prst="rect">
            <a:avLst/>
          </a:prstGeom>
        </p:spPr>
        <p:txBody>
          <a:bodyPr anchor="b"/>
          <a:lstStyle>
            <a:lvl1pPr algn="l">
              <a:defRPr sz="2000" b="1"/>
            </a:lvl1pPr>
          </a:lstStyle>
          <a:p>
            <a:r>
              <a:rPr lang="en-US" altLang="ja-JP"/>
              <a:t>Click to edit Master title style</a:t>
            </a:r>
            <a:endParaRPr lang="ja-JP" altLang="en-US"/>
          </a:p>
        </p:txBody>
      </p:sp>
      <p:sp>
        <p:nvSpPr>
          <p:cNvPr id="3" name="図プレースホルダー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altLang="ja-JP" noProof="0"/>
              <a:t>Click icon to add picture</a:t>
            </a:r>
            <a:endParaRPr lang="ja-JP" altLang="en-US" noProof="0"/>
          </a:p>
        </p:txBody>
      </p:sp>
      <p:sp>
        <p:nvSpPr>
          <p:cNvPr id="4" name="テキスト プレースホルダー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ja-JP"/>
              <a:t>Click to edit Master text styles</a:t>
            </a:r>
          </a:p>
        </p:txBody>
      </p:sp>
    </p:spTree>
    <p:extLst>
      <p:ext uri="{BB962C8B-B14F-4D97-AF65-F5344CB8AC3E}">
        <p14:creationId xmlns:p14="http://schemas.microsoft.com/office/powerpoint/2010/main" val="14912158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a:prstGeom prst="rect">
            <a:avLst/>
          </a:prstGeom>
        </p:spPr>
        <p:txBody>
          <a:bodyPr/>
          <a:lstStyle/>
          <a:p>
            <a:r>
              <a:rPr lang="en-US" altLang="ja-JP"/>
              <a:t>Click to edit Master title style</a:t>
            </a:r>
            <a:endParaRPr lang="ja-JP" altLang="en-US"/>
          </a:p>
        </p:txBody>
      </p:sp>
      <p:sp>
        <p:nvSpPr>
          <p:cNvPr id="3" name="縦書きテキスト プレースホルダー 2"/>
          <p:cNvSpPr>
            <a:spLocks noGrp="1"/>
          </p:cNvSpPr>
          <p:nvPr>
            <p:ph type="body" orient="vert" idx="1"/>
          </p:nvPr>
        </p:nvSpPr>
        <p:spPr>
          <a:xfrm>
            <a:off x="609600" y="1600201"/>
            <a:ext cx="10972800" cy="4525963"/>
          </a:xfrm>
          <a:prstGeom prst="rect">
            <a:avLst/>
          </a:prstGeom>
        </p:spPr>
        <p:txBody>
          <a:bodyPr vert="eaVert"/>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Tree>
    <p:extLst>
      <p:ext uri="{BB962C8B-B14F-4D97-AF65-F5344CB8AC3E}">
        <p14:creationId xmlns:p14="http://schemas.microsoft.com/office/powerpoint/2010/main" val="36687173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a:prstGeom prst="rect">
            <a:avLst/>
          </a:prstGeom>
        </p:spPr>
        <p:txBody>
          <a:bodyPr vert="eaVert"/>
          <a:lstStyle/>
          <a:p>
            <a:r>
              <a:rPr lang="en-US" altLang="ja-JP"/>
              <a:t>Click to edit Master title style</a:t>
            </a:r>
            <a:endParaRPr lang="ja-JP" altLang="en-US"/>
          </a:p>
        </p:txBody>
      </p:sp>
      <p:sp>
        <p:nvSpPr>
          <p:cNvPr id="3" name="縦書きテキスト プレースホルダー 2"/>
          <p:cNvSpPr>
            <a:spLocks noGrp="1"/>
          </p:cNvSpPr>
          <p:nvPr>
            <p:ph type="body" orient="vert" idx="1"/>
          </p:nvPr>
        </p:nvSpPr>
        <p:spPr>
          <a:xfrm>
            <a:off x="609600" y="274639"/>
            <a:ext cx="8026400" cy="5851525"/>
          </a:xfrm>
          <a:prstGeom prst="rect">
            <a:avLst/>
          </a:prstGeom>
        </p:spPr>
        <p:txBody>
          <a:bodyPr vert="eaVert"/>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Tree>
    <p:extLst>
      <p:ext uri="{BB962C8B-B14F-4D97-AF65-F5344CB8AC3E}">
        <p14:creationId xmlns:p14="http://schemas.microsoft.com/office/powerpoint/2010/main" val="9591547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1_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491" b="1" i="0">
                <a:solidFill>
                  <a:schemeClr val="tx1"/>
                </a:solidFill>
                <a:latin typeface="Verdana"/>
                <a:cs typeface="Verdana"/>
              </a:defRPr>
            </a:lvl1pPr>
          </a:lstStyle>
          <a:p>
            <a:endParaRPr/>
          </a:p>
        </p:txBody>
      </p:sp>
      <p:sp>
        <p:nvSpPr>
          <p:cNvPr id="3" name="Holder 3"/>
          <p:cNvSpPr>
            <a:spLocks noGrp="1"/>
          </p:cNvSpPr>
          <p:nvPr>
            <p:ph sz="half" idx="2"/>
          </p:nvPr>
        </p:nvSpPr>
        <p:spPr>
          <a:xfrm>
            <a:off x="609601" y="1577340"/>
            <a:ext cx="530352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1" y="1577340"/>
            <a:ext cx="530352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12/6/25</a:t>
            </a:fld>
            <a:endParaRPr lang="en-US"/>
          </a:p>
        </p:txBody>
      </p:sp>
      <p:sp>
        <p:nvSpPr>
          <p:cNvPr id="7" name="Holder 7"/>
          <p:cNvSpPr>
            <a:spLocks noGrp="1"/>
          </p:cNvSpPr>
          <p:nvPr>
            <p:ph type="sldNum" sz="quarter" idx="7"/>
          </p:nvPr>
        </p:nvSpPr>
        <p:spPr/>
        <p:txBody>
          <a:bodyPr lIns="0" tIns="0" rIns="0" bIns="0"/>
          <a:lstStyle>
            <a:lvl1pPr>
              <a:defRPr sz="453" b="0" i="0">
                <a:solidFill>
                  <a:srgbClr val="7E7E7E"/>
                </a:solidFill>
                <a:latin typeface="Arial"/>
                <a:cs typeface="Arial"/>
              </a:defRPr>
            </a:lvl1pPr>
          </a:lstStyle>
          <a:p>
            <a:pPr marL="11516">
              <a:spcBef>
                <a:spcPts val="68"/>
              </a:spcBef>
            </a:pPr>
            <a:r>
              <a:rPr lang="en-US" spc="9"/>
              <a:t>©2023</a:t>
            </a:r>
            <a:r>
              <a:rPr lang="en-US" spc="32"/>
              <a:t> </a:t>
            </a:r>
            <a:r>
              <a:rPr lang="en-US" spc="9"/>
              <a:t>KITZ</a:t>
            </a:r>
            <a:r>
              <a:rPr lang="en-US" spc="14"/>
              <a:t> </a:t>
            </a:r>
            <a:r>
              <a:rPr lang="en-US" spc="9"/>
              <a:t>CORPORATION</a:t>
            </a:r>
            <a:r>
              <a:rPr lang="en-US" spc="14"/>
              <a:t> </a:t>
            </a:r>
            <a:r>
              <a:rPr lang="en-US" spc="9"/>
              <a:t>All Rights</a:t>
            </a:r>
            <a:r>
              <a:rPr lang="en-US" spc="14"/>
              <a:t> </a:t>
            </a:r>
            <a:r>
              <a:rPr lang="en-US" spc="9"/>
              <a:t>Reserved</a:t>
            </a:r>
            <a:r>
              <a:rPr lang="en-US" spc="222"/>
              <a:t> </a:t>
            </a:r>
            <a:r>
              <a:rPr lang="en-US" spc="-23">
                <a:solidFill>
                  <a:srgbClr val="000000"/>
                </a:solidFill>
                <a:latin typeface="MS PGothic"/>
                <a:cs typeface="MS PGothic"/>
              </a:rPr>
              <a:t>｜</a:t>
            </a:r>
            <a:fld id="{81D60167-4931-47E6-BA6A-407CBD079E47}" type="slidenum">
              <a:rPr lang="en-US" spc="-23" smtClean="0">
                <a:solidFill>
                  <a:srgbClr val="000000"/>
                </a:solidFill>
                <a:latin typeface="Calibri"/>
                <a:cs typeface="Calibri"/>
              </a:rPr>
              <a:pPr marL="11516">
                <a:spcBef>
                  <a:spcPts val="68"/>
                </a:spcBef>
              </a:pPr>
              <a:t>‹#›</a:t>
            </a:fld>
            <a:endParaRPr lang="en-US" spc="-23" dirty="0">
              <a:solidFill>
                <a:srgbClr val="000000"/>
              </a:solidFill>
              <a:latin typeface="Calibri"/>
              <a:cs typeface="Calibri"/>
            </a:endParaRPr>
          </a:p>
        </p:txBody>
      </p:sp>
    </p:spTree>
    <p:extLst>
      <p:ext uri="{BB962C8B-B14F-4D97-AF65-F5344CB8AC3E}">
        <p14:creationId xmlns:p14="http://schemas.microsoft.com/office/powerpoint/2010/main" val="25782784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140"/>
        <p:cNvGrpSpPr/>
        <p:nvPr/>
      </p:nvGrpSpPr>
      <p:grpSpPr>
        <a:xfrm>
          <a:off x="0" y="0"/>
          <a:ext cx="0" cy="0"/>
          <a:chOff x="0" y="0"/>
          <a:chExt cx="0" cy="0"/>
        </a:xfrm>
      </p:grpSpPr>
      <p:pic>
        <p:nvPicPr>
          <p:cNvPr id="141" name="Google Shape;141;p23"/>
          <p:cNvPicPr preferRelativeResize="0"/>
          <p:nvPr/>
        </p:nvPicPr>
        <p:blipFill>
          <a:blip r:embed="rId2">
            <a:alphaModFix/>
          </a:blip>
          <a:stretch>
            <a:fillRect/>
          </a:stretch>
        </p:blipFill>
        <p:spPr>
          <a:xfrm flipH="1">
            <a:off x="9502659" y="0"/>
            <a:ext cx="2689349" cy="1781999"/>
          </a:xfrm>
          <a:prstGeom prst="rect">
            <a:avLst/>
          </a:prstGeom>
          <a:noFill/>
          <a:ln>
            <a:noFill/>
          </a:ln>
        </p:spPr>
      </p:pic>
      <p:sp>
        <p:nvSpPr>
          <p:cNvPr id="142" name="Google Shape;142;p23"/>
          <p:cNvSpPr/>
          <p:nvPr/>
        </p:nvSpPr>
        <p:spPr>
          <a:xfrm rot="5400000" flipH="1">
            <a:off x="9583093" y="4358901"/>
            <a:ext cx="4795680" cy="501120"/>
          </a:xfrm>
          <a:custGeom>
            <a:avLst/>
            <a:gdLst/>
            <a:ahLst/>
            <a:cxnLst/>
            <a:rect l="l" t="t" r="r" b="b"/>
            <a:pathLst>
              <a:path w="9991" h="1044" extrusionOk="0">
                <a:moveTo>
                  <a:pt x="9963" y="0"/>
                </a:moveTo>
                <a:lnTo>
                  <a:pt x="9378" y="812"/>
                </a:lnTo>
                <a:cubicBezTo>
                  <a:pt x="9289" y="935"/>
                  <a:pt x="9145" y="1009"/>
                  <a:pt x="8992" y="1009"/>
                </a:cubicBezTo>
                <a:lnTo>
                  <a:pt x="0" y="1009"/>
                </a:lnTo>
                <a:lnTo>
                  <a:pt x="0" y="1044"/>
                </a:lnTo>
                <a:lnTo>
                  <a:pt x="8992" y="1044"/>
                </a:lnTo>
                <a:cubicBezTo>
                  <a:pt x="9156" y="1044"/>
                  <a:pt x="9311" y="965"/>
                  <a:pt x="9406" y="832"/>
                </a:cubicBezTo>
                <a:lnTo>
                  <a:pt x="9991" y="22"/>
                </a:lnTo>
                <a:lnTo>
                  <a:pt x="9963" y="0"/>
                </a:lnTo>
                <a:close/>
              </a:path>
            </a:pathLst>
          </a:custGeom>
          <a:solidFill>
            <a:schemeClr val="accent2"/>
          </a:solidFill>
          <a:ln>
            <a:noFill/>
          </a:ln>
        </p:spPr>
        <p:txBody>
          <a:bodyPr spcFirstLastPara="1" wrap="square" lIns="120000" tIns="60000" rIns="120000" bIns="60000" anchor="ctr" anchorCtr="1">
            <a:noAutofit/>
          </a:bodyPr>
          <a:lstStyle/>
          <a:p>
            <a:pPr marL="0" marR="0" lvl="0" indent="0" algn="l" rtl="0">
              <a:spcBef>
                <a:spcPts val="0"/>
              </a:spcBef>
              <a:spcAft>
                <a:spcPts val="0"/>
              </a:spcAft>
              <a:buNone/>
            </a:pPr>
            <a:endParaRPr sz="2400" b="0" strike="noStrike">
              <a:solidFill>
                <a:srgbClr val="000000"/>
              </a:solidFill>
              <a:latin typeface="Arial"/>
              <a:ea typeface="Arial"/>
              <a:cs typeface="Arial"/>
              <a:sym typeface="Arial"/>
            </a:endParaRPr>
          </a:p>
        </p:txBody>
      </p:sp>
      <p:sp>
        <p:nvSpPr>
          <p:cNvPr id="143" name="Google Shape;143;p23"/>
          <p:cNvSpPr/>
          <p:nvPr/>
        </p:nvSpPr>
        <p:spPr>
          <a:xfrm rot="10800000">
            <a:off x="-380157" y="-181884"/>
            <a:ext cx="12952320" cy="513600"/>
          </a:xfrm>
          <a:custGeom>
            <a:avLst/>
            <a:gdLst/>
            <a:ahLst/>
            <a:cxnLst/>
            <a:rect l="l" t="t" r="r" b="b"/>
            <a:pathLst>
              <a:path w="26984" h="1070" extrusionOk="0">
                <a:moveTo>
                  <a:pt x="20295" y="1035"/>
                </a:moveTo>
                <a:cubicBezTo>
                  <a:pt x="20081" y="1035"/>
                  <a:pt x="19871" y="995"/>
                  <a:pt x="19705" y="922"/>
                </a:cubicBezTo>
                <a:lnTo>
                  <a:pt x="18705" y="216"/>
                </a:lnTo>
                <a:cubicBezTo>
                  <a:pt x="18513" y="81"/>
                  <a:pt x="18208" y="0"/>
                  <a:pt x="17889" y="0"/>
                </a:cubicBezTo>
                <a:lnTo>
                  <a:pt x="0" y="0"/>
                </a:lnTo>
                <a:lnTo>
                  <a:pt x="0" y="35"/>
                </a:lnTo>
                <a:lnTo>
                  <a:pt x="17889" y="35"/>
                </a:lnTo>
                <a:cubicBezTo>
                  <a:pt x="18187" y="35"/>
                  <a:pt x="18473" y="111"/>
                  <a:pt x="18652" y="238"/>
                </a:cubicBezTo>
                <a:lnTo>
                  <a:pt x="19655" y="945"/>
                </a:lnTo>
                <a:lnTo>
                  <a:pt x="19660" y="948"/>
                </a:lnTo>
                <a:cubicBezTo>
                  <a:pt x="19838" y="1027"/>
                  <a:pt x="20064" y="1070"/>
                  <a:pt x="20295" y="1070"/>
                </a:cubicBezTo>
                <a:lnTo>
                  <a:pt x="26984" y="1070"/>
                </a:lnTo>
                <a:lnTo>
                  <a:pt x="26984" y="1035"/>
                </a:lnTo>
                <a:lnTo>
                  <a:pt x="20295" y="1035"/>
                </a:lnTo>
                <a:close/>
              </a:path>
            </a:pathLst>
          </a:custGeom>
          <a:solidFill>
            <a:schemeClr val="accent2"/>
          </a:solidFill>
          <a:ln>
            <a:noFill/>
          </a:ln>
        </p:spPr>
        <p:txBody>
          <a:bodyPr spcFirstLastPara="1" wrap="square" lIns="120000" tIns="60000" rIns="120000" bIns="60000" anchor="ctr" anchorCtr="1">
            <a:noAutofit/>
          </a:bodyPr>
          <a:lstStyle/>
          <a:p>
            <a:pPr marL="0" marR="0" lvl="0" indent="0" algn="l" rtl="0">
              <a:spcBef>
                <a:spcPts val="0"/>
              </a:spcBef>
              <a:spcAft>
                <a:spcPts val="0"/>
              </a:spcAft>
              <a:buNone/>
            </a:pPr>
            <a:endParaRPr sz="2400" b="0" strike="noStrike">
              <a:solidFill>
                <a:srgbClr val="000000"/>
              </a:solidFill>
              <a:latin typeface="Arial"/>
              <a:ea typeface="Arial"/>
              <a:cs typeface="Arial"/>
              <a:sym typeface="Arial"/>
            </a:endParaRPr>
          </a:p>
        </p:txBody>
      </p:sp>
      <p:sp>
        <p:nvSpPr>
          <p:cNvPr id="144" name="Google Shape;144;p23"/>
          <p:cNvSpPr txBox="1">
            <a:spLocks noGrp="1"/>
          </p:cNvSpPr>
          <p:nvPr>
            <p:ph type="subTitle" idx="1"/>
          </p:nvPr>
        </p:nvSpPr>
        <p:spPr>
          <a:xfrm>
            <a:off x="945467" y="3071465"/>
            <a:ext cx="3004400" cy="749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5" name="Google Shape;145;p23"/>
          <p:cNvSpPr txBox="1">
            <a:spLocks noGrp="1"/>
          </p:cNvSpPr>
          <p:nvPr>
            <p:ph type="subTitle" idx="2"/>
          </p:nvPr>
        </p:nvSpPr>
        <p:spPr>
          <a:xfrm>
            <a:off x="4591051" y="3071465"/>
            <a:ext cx="3004400" cy="749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6" name="Google Shape;146;p23"/>
          <p:cNvSpPr txBox="1">
            <a:spLocks noGrp="1"/>
          </p:cNvSpPr>
          <p:nvPr>
            <p:ph type="subTitle" idx="3"/>
          </p:nvPr>
        </p:nvSpPr>
        <p:spPr>
          <a:xfrm>
            <a:off x="945467" y="5389067"/>
            <a:ext cx="3004400" cy="749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7" name="Google Shape;147;p23"/>
          <p:cNvSpPr txBox="1">
            <a:spLocks noGrp="1"/>
          </p:cNvSpPr>
          <p:nvPr>
            <p:ph type="subTitle" idx="4"/>
          </p:nvPr>
        </p:nvSpPr>
        <p:spPr>
          <a:xfrm>
            <a:off x="4591051" y="5389067"/>
            <a:ext cx="3004400" cy="749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8" name="Google Shape;148;p23"/>
          <p:cNvSpPr txBox="1">
            <a:spLocks noGrp="1"/>
          </p:cNvSpPr>
          <p:nvPr>
            <p:ph type="subTitle" idx="5"/>
          </p:nvPr>
        </p:nvSpPr>
        <p:spPr>
          <a:xfrm>
            <a:off x="8236635" y="3071465"/>
            <a:ext cx="3004400" cy="749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9" name="Google Shape;149;p23"/>
          <p:cNvSpPr txBox="1">
            <a:spLocks noGrp="1"/>
          </p:cNvSpPr>
          <p:nvPr>
            <p:ph type="subTitle" idx="6"/>
          </p:nvPr>
        </p:nvSpPr>
        <p:spPr>
          <a:xfrm>
            <a:off x="8236635" y="5389067"/>
            <a:ext cx="3004400" cy="749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0" name="Google Shape;150;p23"/>
          <p:cNvSpPr txBox="1">
            <a:spLocks noGrp="1"/>
          </p:cNvSpPr>
          <p:nvPr>
            <p:ph type="subTitle" idx="7"/>
          </p:nvPr>
        </p:nvSpPr>
        <p:spPr>
          <a:xfrm>
            <a:off x="945472" y="2698000"/>
            <a:ext cx="3004400" cy="522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2133" b="1">
                <a:latin typeface="Red Hat Display"/>
                <a:ea typeface="Red Hat Display"/>
                <a:cs typeface="Red Hat Display"/>
                <a:sym typeface="Red Hat Display"/>
              </a:defRPr>
            </a:lvl1pPr>
            <a:lvl2pPr lvl="1" algn="ctr" rtl="0">
              <a:lnSpc>
                <a:spcPct val="100000"/>
              </a:lnSpc>
              <a:spcBef>
                <a:spcPts val="0"/>
              </a:spcBef>
              <a:spcAft>
                <a:spcPts val="0"/>
              </a:spcAft>
              <a:buSzPts val="2400"/>
              <a:buFont typeface="Raleway"/>
              <a:buNone/>
              <a:defRPr sz="3200" b="1">
                <a:latin typeface="Raleway"/>
                <a:ea typeface="Raleway"/>
                <a:cs typeface="Raleway"/>
                <a:sym typeface="Raleway"/>
              </a:defRPr>
            </a:lvl2pPr>
            <a:lvl3pPr lvl="2" algn="ctr" rtl="0">
              <a:lnSpc>
                <a:spcPct val="100000"/>
              </a:lnSpc>
              <a:spcBef>
                <a:spcPts val="0"/>
              </a:spcBef>
              <a:spcAft>
                <a:spcPts val="0"/>
              </a:spcAft>
              <a:buSzPts val="2400"/>
              <a:buFont typeface="Raleway"/>
              <a:buNone/>
              <a:defRPr sz="3200" b="1">
                <a:latin typeface="Raleway"/>
                <a:ea typeface="Raleway"/>
                <a:cs typeface="Raleway"/>
                <a:sym typeface="Raleway"/>
              </a:defRPr>
            </a:lvl3pPr>
            <a:lvl4pPr lvl="3" algn="ctr" rtl="0">
              <a:lnSpc>
                <a:spcPct val="100000"/>
              </a:lnSpc>
              <a:spcBef>
                <a:spcPts val="0"/>
              </a:spcBef>
              <a:spcAft>
                <a:spcPts val="0"/>
              </a:spcAft>
              <a:buSzPts val="2400"/>
              <a:buFont typeface="Raleway"/>
              <a:buNone/>
              <a:defRPr sz="3200" b="1">
                <a:latin typeface="Raleway"/>
                <a:ea typeface="Raleway"/>
                <a:cs typeface="Raleway"/>
                <a:sym typeface="Raleway"/>
              </a:defRPr>
            </a:lvl4pPr>
            <a:lvl5pPr lvl="4" algn="ctr" rtl="0">
              <a:lnSpc>
                <a:spcPct val="100000"/>
              </a:lnSpc>
              <a:spcBef>
                <a:spcPts val="0"/>
              </a:spcBef>
              <a:spcAft>
                <a:spcPts val="0"/>
              </a:spcAft>
              <a:buSzPts val="2400"/>
              <a:buFont typeface="Raleway"/>
              <a:buNone/>
              <a:defRPr sz="3200" b="1">
                <a:latin typeface="Raleway"/>
                <a:ea typeface="Raleway"/>
                <a:cs typeface="Raleway"/>
                <a:sym typeface="Raleway"/>
              </a:defRPr>
            </a:lvl5pPr>
            <a:lvl6pPr lvl="5" algn="ctr" rtl="0">
              <a:lnSpc>
                <a:spcPct val="100000"/>
              </a:lnSpc>
              <a:spcBef>
                <a:spcPts val="0"/>
              </a:spcBef>
              <a:spcAft>
                <a:spcPts val="0"/>
              </a:spcAft>
              <a:buSzPts val="2400"/>
              <a:buFont typeface="Raleway"/>
              <a:buNone/>
              <a:defRPr sz="3200" b="1">
                <a:latin typeface="Raleway"/>
                <a:ea typeface="Raleway"/>
                <a:cs typeface="Raleway"/>
                <a:sym typeface="Raleway"/>
              </a:defRPr>
            </a:lvl6pPr>
            <a:lvl7pPr lvl="6" algn="ctr" rtl="0">
              <a:lnSpc>
                <a:spcPct val="100000"/>
              </a:lnSpc>
              <a:spcBef>
                <a:spcPts val="0"/>
              </a:spcBef>
              <a:spcAft>
                <a:spcPts val="0"/>
              </a:spcAft>
              <a:buSzPts val="2400"/>
              <a:buFont typeface="Raleway"/>
              <a:buNone/>
              <a:defRPr sz="3200" b="1">
                <a:latin typeface="Raleway"/>
                <a:ea typeface="Raleway"/>
                <a:cs typeface="Raleway"/>
                <a:sym typeface="Raleway"/>
              </a:defRPr>
            </a:lvl7pPr>
            <a:lvl8pPr lvl="7" algn="ctr" rtl="0">
              <a:lnSpc>
                <a:spcPct val="100000"/>
              </a:lnSpc>
              <a:spcBef>
                <a:spcPts val="0"/>
              </a:spcBef>
              <a:spcAft>
                <a:spcPts val="0"/>
              </a:spcAft>
              <a:buSzPts val="2400"/>
              <a:buFont typeface="Raleway"/>
              <a:buNone/>
              <a:defRPr sz="3200" b="1">
                <a:latin typeface="Raleway"/>
                <a:ea typeface="Raleway"/>
                <a:cs typeface="Raleway"/>
                <a:sym typeface="Raleway"/>
              </a:defRPr>
            </a:lvl8pPr>
            <a:lvl9pPr lvl="8" algn="ctr" rtl="0">
              <a:lnSpc>
                <a:spcPct val="100000"/>
              </a:lnSpc>
              <a:spcBef>
                <a:spcPts val="0"/>
              </a:spcBef>
              <a:spcAft>
                <a:spcPts val="0"/>
              </a:spcAft>
              <a:buSzPts val="2400"/>
              <a:buFont typeface="Raleway"/>
              <a:buNone/>
              <a:defRPr sz="3200" b="1">
                <a:latin typeface="Raleway"/>
                <a:ea typeface="Raleway"/>
                <a:cs typeface="Raleway"/>
                <a:sym typeface="Raleway"/>
              </a:defRPr>
            </a:lvl9pPr>
          </a:lstStyle>
          <a:p>
            <a:endParaRPr/>
          </a:p>
        </p:txBody>
      </p:sp>
      <p:sp>
        <p:nvSpPr>
          <p:cNvPr id="151" name="Google Shape;151;p23"/>
          <p:cNvSpPr txBox="1">
            <a:spLocks noGrp="1"/>
          </p:cNvSpPr>
          <p:nvPr>
            <p:ph type="subTitle" idx="8"/>
          </p:nvPr>
        </p:nvSpPr>
        <p:spPr>
          <a:xfrm>
            <a:off x="4591052" y="2698000"/>
            <a:ext cx="3004400" cy="522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2133" b="1">
                <a:latin typeface="Red Hat Display"/>
                <a:ea typeface="Red Hat Display"/>
                <a:cs typeface="Red Hat Display"/>
                <a:sym typeface="Red Hat Display"/>
              </a:defRPr>
            </a:lvl1pPr>
            <a:lvl2pPr lvl="1" algn="ctr" rtl="0">
              <a:lnSpc>
                <a:spcPct val="100000"/>
              </a:lnSpc>
              <a:spcBef>
                <a:spcPts val="0"/>
              </a:spcBef>
              <a:spcAft>
                <a:spcPts val="0"/>
              </a:spcAft>
              <a:buSzPts val="2400"/>
              <a:buFont typeface="Raleway"/>
              <a:buNone/>
              <a:defRPr sz="3200" b="1">
                <a:latin typeface="Raleway"/>
                <a:ea typeface="Raleway"/>
                <a:cs typeface="Raleway"/>
                <a:sym typeface="Raleway"/>
              </a:defRPr>
            </a:lvl2pPr>
            <a:lvl3pPr lvl="2" algn="ctr" rtl="0">
              <a:lnSpc>
                <a:spcPct val="100000"/>
              </a:lnSpc>
              <a:spcBef>
                <a:spcPts val="0"/>
              </a:spcBef>
              <a:spcAft>
                <a:spcPts val="0"/>
              </a:spcAft>
              <a:buSzPts val="2400"/>
              <a:buFont typeface="Raleway"/>
              <a:buNone/>
              <a:defRPr sz="3200" b="1">
                <a:latin typeface="Raleway"/>
                <a:ea typeface="Raleway"/>
                <a:cs typeface="Raleway"/>
                <a:sym typeface="Raleway"/>
              </a:defRPr>
            </a:lvl3pPr>
            <a:lvl4pPr lvl="3" algn="ctr" rtl="0">
              <a:lnSpc>
                <a:spcPct val="100000"/>
              </a:lnSpc>
              <a:spcBef>
                <a:spcPts val="0"/>
              </a:spcBef>
              <a:spcAft>
                <a:spcPts val="0"/>
              </a:spcAft>
              <a:buSzPts val="2400"/>
              <a:buFont typeface="Raleway"/>
              <a:buNone/>
              <a:defRPr sz="3200" b="1">
                <a:latin typeface="Raleway"/>
                <a:ea typeface="Raleway"/>
                <a:cs typeface="Raleway"/>
                <a:sym typeface="Raleway"/>
              </a:defRPr>
            </a:lvl4pPr>
            <a:lvl5pPr lvl="4" algn="ctr" rtl="0">
              <a:lnSpc>
                <a:spcPct val="100000"/>
              </a:lnSpc>
              <a:spcBef>
                <a:spcPts val="0"/>
              </a:spcBef>
              <a:spcAft>
                <a:spcPts val="0"/>
              </a:spcAft>
              <a:buSzPts val="2400"/>
              <a:buFont typeface="Raleway"/>
              <a:buNone/>
              <a:defRPr sz="3200" b="1">
                <a:latin typeface="Raleway"/>
                <a:ea typeface="Raleway"/>
                <a:cs typeface="Raleway"/>
                <a:sym typeface="Raleway"/>
              </a:defRPr>
            </a:lvl5pPr>
            <a:lvl6pPr lvl="5" algn="ctr" rtl="0">
              <a:lnSpc>
                <a:spcPct val="100000"/>
              </a:lnSpc>
              <a:spcBef>
                <a:spcPts val="0"/>
              </a:spcBef>
              <a:spcAft>
                <a:spcPts val="0"/>
              </a:spcAft>
              <a:buSzPts val="2400"/>
              <a:buFont typeface="Raleway"/>
              <a:buNone/>
              <a:defRPr sz="3200" b="1">
                <a:latin typeface="Raleway"/>
                <a:ea typeface="Raleway"/>
                <a:cs typeface="Raleway"/>
                <a:sym typeface="Raleway"/>
              </a:defRPr>
            </a:lvl6pPr>
            <a:lvl7pPr lvl="6" algn="ctr" rtl="0">
              <a:lnSpc>
                <a:spcPct val="100000"/>
              </a:lnSpc>
              <a:spcBef>
                <a:spcPts val="0"/>
              </a:spcBef>
              <a:spcAft>
                <a:spcPts val="0"/>
              </a:spcAft>
              <a:buSzPts val="2400"/>
              <a:buFont typeface="Raleway"/>
              <a:buNone/>
              <a:defRPr sz="3200" b="1">
                <a:latin typeface="Raleway"/>
                <a:ea typeface="Raleway"/>
                <a:cs typeface="Raleway"/>
                <a:sym typeface="Raleway"/>
              </a:defRPr>
            </a:lvl7pPr>
            <a:lvl8pPr lvl="7" algn="ctr" rtl="0">
              <a:lnSpc>
                <a:spcPct val="100000"/>
              </a:lnSpc>
              <a:spcBef>
                <a:spcPts val="0"/>
              </a:spcBef>
              <a:spcAft>
                <a:spcPts val="0"/>
              </a:spcAft>
              <a:buSzPts val="2400"/>
              <a:buFont typeface="Raleway"/>
              <a:buNone/>
              <a:defRPr sz="3200" b="1">
                <a:latin typeface="Raleway"/>
                <a:ea typeface="Raleway"/>
                <a:cs typeface="Raleway"/>
                <a:sym typeface="Raleway"/>
              </a:defRPr>
            </a:lvl8pPr>
            <a:lvl9pPr lvl="8" algn="ctr" rtl="0">
              <a:lnSpc>
                <a:spcPct val="100000"/>
              </a:lnSpc>
              <a:spcBef>
                <a:spcPts val="0"/>
              </a:spcBef>
              <a:spcAft>
                <a:spcPts val="0"/>
              </a:spcAft>
              <a:buSzPts val="2400"/>
              <a:buFont typeface="Raleway"/>
              <a:buNone/>
              <a:defRPr sz="3200" b="1">
                <a:latin typeface="Raleway"/>
                <a:ea typeface="Raleway"/>
                <a:cs typeface="Raleway"/>
                <a:sym typeface="Raleway"/>
              </a:defRPr>
            </a:lvl9pPr>
          </a:lstStyle>
          <a:p>
            <a:endParaRPr/>
          </a:p>
        </p:txBody>
      </p:sp>
      <p:sp>
        <p:nvSpPr>
          <p:cNvPr id="152" name="Google Shape;152;p23"/>
          <p:cNvSpPr txBox="1">
            <a:spLocks noGrp="1"/>
          </p:cNvSpPr>
          <p:nvPr>
            <p:ph type="subTitle" idx="9"/>
          </p:nvPr>
        </p:nvSpPr>
        <p:spPr>
          <a:xfrm>
            <a:off x="8236633" y="2698000"/>
            <a:ext cx="3004400" cy="522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2133" b="1">
                <a:latin typeface="Red Hat Display"/>
                <a:ea typeface="Red Hat Display"/>
                <a:cs typeface="Red Hat Display"/>
                <a:sym typeface="Red Hat Display"/>
              </a:defRPr>
            </a:lvl1pPr>
            <a:lvl2pPr lvl="1" algn="ctr" rtl="0">
              <a:lnSpc>
                <a:spcPct val="100000"/>
              </a:lnSpc>
              <a:spcBef>
                <a:spcPts val="0"/>
              </a:spcBef>
              <a:spcAft>
                <a:spcPts val="0"/>
              </a:spcAft>
              <a:buSzPts val="2400"/>
              <a:buFont typeface="Raleway"/>
              <a:buNone/>
              <a:defRPr sz="3200" b="1">
                <a:latin typeface="Raleway"/>
                <a:ea typeface="Raleway"/>
                <a:cs typeface="Raleway"/>
                <a:sym typeface="Raleway"/>
              </a:defRPr>
            </a:lvl2pPr>
            <a:lvl3pPr lvl="2" algn="ctr" rtl="0">
              <a:lnSpc>
                <a:spcPct val="100000"/>
              </a:lnSpc>
              <a:spcBef>
                <a:spcPts val="0"/>
              </a:spcBef>
              <a:spcAft>
                <a:spcPts val="0"/>
              </a:spcAft>
              <a:buSzPts val="2400"/>
              <a:buFont typeface="Raleway"/>
              <a:buNone/>
              <a:defRPr sz="3200" b="1">
                <a:latin typeface="Raleway"/>
                <a:ea typeface="Raleway"/>
                <a:cs typeface="Raleway"/>
                <a:sym typeface="Raleway"/>
              </a:defRPr>
            </a:lvl3pPr>
            <a:lvl4pPr lvl="3" algn="ctr" rtl="0">
              <a:lnSpc>
                <a:spcPct val="100000"/>
              </a:lnSpc>
              <a:spcBef>
                <a:spcPts val="0"/>
              </a:spcBef>
              <a:spcAft>
                <a:spcPts val="0"/>
              </a:spcAft>
              <a:buSzPts val="2400"/>
              <a:buFont typeface="Raleway"/>
              <a:buNone/>
              <a:defRPr sz="3200" b="1">
                <a:latin typeface="Raleway"/>
                <a:ea typeface="Raleway"/>
                <a:cs typeface="Raleway"/>
                <a:sym typeface="Raleway"/>
              </a:defRPr>
            </a:lvl4pPr>
            <a:lvl5pPr lvl="4" algn="ctr" rtl="0">
              <a:lnSpc>
                <a:spcPct val="100000"/>
              </a:lnSpc>
              <a:spcBef>
                <a:spcPts val="0"/>
              </a:spcBef>
              <a:spcAft>
                <a:spcPts val="0"/>
              </a:spcAft>
              <a:buSzPts val="2400"/>
              <a:buFont typeface="Raleway"/>
              <a:buNone/>
              <a:defRPr sz="3200" b="1">
                <a:latin typeface="Raleway"/>
                <a:ea typeface="Raleway"/>
                <a:cs typeface="Raleway"/>
                <a:sym typeface="Raleway"/>
              </a:defRPr>
            </a:lvl5pPr>
            <a:lvl6pPr lvl="5" algn="ctr" rtl="0">
              <a:lnSpc>
                <a:spcPct val="100000"/>
              </a:lnSpc>
              <a:spcBef>
                <a:spcPts val="0"/>
              </a:spcBef>
              <a:spcAft>
                <a:spcPts val="0"/>
              </a:spcAft>
              <a:buSzPts val="2400"/>
              <a:buFont typeface="Raleway"/>
              <a:buNone/>
              <a:defRPr sz="3200" b="1">
                <a:latin typeface="Raleway"/>
                <a:ea typeface="Raleway"/>
                <a:cs typeface="Raleway"/>
                <a:sym typeface="Raleway"/>
              </a:defRPr>
            </a:lvl6pPr>
            <a:lvl7pPr lvl="6" algn="ctr" rtl="0">
              <a:lnSpc>
                <a:spcPct val="100000"/>
              </a:lnSpc>
              <a:spcBef>
                <a:spcPts val="0"/>
              </a:spcBef>
              <a:spcAft>
                <a:spcPts val="0"/>
              </a:spcAft>
              <a:buSzPts val="2400"/>
              <a:buFont typeface="Raleway"/>
              <a:buNone/>
              <a:defRPr sz="3200" b="1">
                <a:latin typeface="Raleway"/>
                <a:ea typeface="Raleway"/>
                <a:cs typeface="Raleway"/>
                <a:sym typeface="Raleway"/>
              </a:defRPr>
            </a:lvl7pPr>
            <a:lvl8pPr lvl="7" algn="ctr" rtl="0">
              <a:lnSpc>
                <a:spcPct val="100000"/>
              </a:lnSpc>
              <a:spcBef>
                <a:spcPts val="0"/>
              </a:spcBef>
              <a:spcAft>
                <a:spcPts val="0"/>
              </a:spcAft>
              <a:buSzPts val="2400"/>
              <a:buFont typeface="Raleway"/>
              <a:buNone/>
              <a:defRPr sz="3200" b="1">
                <a:latin typeface="Raleway"/>
                <a:ea typeface="Raleway"/>
                <a:cs typeface="Raleway"/>
                <a:sym typeface="Raleway"/>
              </a:defRPr>
            </a:lvl8pPr>
            <a:lvl9pPr lvl="8" algn="ctr" rtl="0">
              <a:lnSpc>
                <a:spcPct val="100000"/>
              </a:lnSpc>
              <a:spcBef>
                <a:spcPts val="0"/>
              </a:spcBef>
              <a:spcAft>
                <a:spcPts val="0"/>
              </a:spcAft>
              <a:buSzPts val="2400"/>
              <a:buFont typeface="Raleway"/>
              <a:buNone/>
              <a:defRPr sz="3200" b="1">
                <a:latin typeface="Raleway"/>
                <a:ea typeface="Raleway"/>
                <a:cs typeface="Raleway"/>
                <a:sym typeface="Raleway"/>
              </a:defRPr>
            </a:lvl9pPr>
          </a:lstStyle>
          <a:p>
            <a:endParaRPr/>
          </a:p>
        </p:txBody>
      </p:sp>
      <p:sp>
        <p:nvSpPr>
          <p:cNvPr id="153" name="Google Shape;153;p23"/>
          <p:cNvSpPr txBox="1">
            <a:spLocks noGrp="1"/>
          </p:cNvSpPr>
          <p:nvPr>
            <p:ph type="subTitle" idx="13"/>
          </p:nvPr>
        </p:nvSpPr>
        <p:spPr>
          <a:xfrm>
            <a:off x="945472" y="5015668"/>
            <a:ext cx="3004400" cy="522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2133" b="1">
                <a:latin typeface="Red Hat Display"/>
                <a:ea typeface="Red Hat Display"/>
                <a:cs typeface="Red Hat Display"/>
                <a:sym typeface="Red Hat Display"/>
              </a:defRPr>
            </a:lvl1pPr>
            <a:lvl2pPr lvl="1" algn="ctr" rtl="0">
              <a:lnSpc>
                <a:spcPct val="100000"/>
              </a:lnSpc>
              <a:spcBef>
                <a:spcPts val="0"/>
              </a:spcBef>
              <a:spcAft>
                <a:spcPts val="0"/>
              </a:spcAft>
              <a:buSzPts val="2400"/>
              <a:buFont typeface="Raleway"/>
              <a:buNone/>
              <a:defRPr sz="3200" b="1">
                <a:latin typeface="Raleway"/>
                <a:ea typeface="Raleway"/>
                <a:cs typeface="Raleway"/>
                <a:sym typeface="Raleway"/>
              </a:defRPr>
            </a:lvl2pPr>
            <a:lvl3pPr lvl="2" algn="ctr" rtl="0">
              <a:lnSpc>
                <a:spcPct val="100000"/>
              </a:lnSpc>
              <a:spcBef>
                <a:spcPts val="0"/>
              </a:spcBef>
              <a:spcAft>
                <a:spcPts val="0"/>
              </a:spcAft>
              <a:buSzPts val="2400"/>
              <a:buFont typeface="Raleway"/>
              <a:buNone/>
              <a:defRPr sz="3200" b="1">
                <a:latin typeface="Raleway"/>
                <a:ea typeface="Raleway"/>
                <a:cs typeface="Raleway"/>
                <a:sym typeface="Raleway"/>
              </a:defRPr>
            </a:lvl3pPr>
            <a:lvl4pPr lvl="3" algn="ctr" rtl="0">
              <a:lnSpc>
                <a:spcPct val="100000"/>
              </a:lnSpc>
              <a:spcBef>
                <a:spcPts val="0"/>
              </a:spcBef>
              <a:spcAft>
                <a:spcPts val="0"/>
              </a:spcAft>
              <a:buSzPts val="2400"/>
              <a:buFont typeface="Raleway"/>
              <a:buNone/>
              <a:defRPr sz="3200" b="1">
                <a:latin typeface="Raleway"/>
                <a:ea typeface="Raleway"/>
                <a:cs typeface="Raleway"/>
                <a:sym typeface="Raleway"/>
              </a:defRPr>
            </a:lvl4pPr>
            <a:lvl5pPr lvl="4" algn="ctr" rtl="0">
              <a:lnSpc>
                <a:spcPct val="100000"/>
              </a:lnSpc>
              <a:spcBef>
                <a:spcPts val="0"/>
              </a:spcBef>
              <a:spcAft>
                <a:spcPts val="0"/>
              </a:spcAft>
              <a:buSzPts val="2400"/>
              <a:buFont typeface="Raleway"/>
              <a:buNone/>
              <a:defRPr sz="3200" b="1">
                <a:latin typeface="Raleway"/>
                <a:ea typeface="Raleway"/>
                <a:cs typeface="Raleway"/>
                <a:sym typeface="Raleway"/>
              </a:defRPr>
            </a:lvl5pPr>
            <a:lvl6pPr lvl="5" algn="ctr" rtl="0">
              <a:lnSpc>
                <a:spcPct val="100000"/>
              </a:lnSpc>
              <a:spcBef>
                <a:spcPts val="0"/>
              </a:spcBef>
              <a:spcAft>
                <a:spcPts val="0"/>
              </a:spcAft>
              <a:buSzPts val="2400"/>
              <a:buFont typeface="Raleway"/>
              <a:buNone/>
              <a:defRPr sz="3200" b="1">
                <a:latin typeface="Raleway"/>
                <a:ea typeface="Raleway"/>
                <a:cs typeface="Raleway"/>
                <a:sym typeface="Raleway"/>
              </a:defRPr>
            </a:lvl6pPr>
            <a:lvl7pPr lvl="6" algn="ctr" rtl="0">
              <a:lnSpc>
                <a:spcPct val="100000"/>
              </a:lnSpc>
              <a:spcBef>
                <a:spcPts val="0"/>
              </a:spcBef>
              <a:spcAft>
                <a:spcPts val="0"/>
              </a:spcAft>
              <a:buSzPts val="2400"/>
              <a:buFont typeface="Raleway"/>
              <a:buNone/>
              <a:defRPr sz="3200" b="1">
                <a:latin typeface="Raleway"/>
                <a:ea typeface="Raleway"/>
                <a:cs typeface="Raleway"/>
                <a:sym typeface="Raleway"/>
              </a:defRPr>
            </a:lvl7pPr>
            <a:lvl8pPr lvl="7" algn="ctr" rtl="0">
              <a:lnSpc>
                <a:spcPct val="100000"/>
              </a:lnSpc>
              <a:spcBef>
                <a:spcPts val="0"/>
              </a:spcBef>
              <a:spcAft>
                <a:spcPts val="0"/>
              </a:spcAft>
              <a:buSzPts val="2400"/>
              <a:buFont typeface="Raleway"/>
              <a:buNone/>
              <a:defRPr sz="3200" b="1">
                <a:latin typeface="Raleway"/>
                <a:ea typeface="Raleway"/>
                <a:cs typeface="Raleway"/>
                <a:sym typeface="Raleway"/>
              </a:defRPr>
            </a:lvl8pPr>
            <a:lvl9pPr lvl="8" algn="ctr" rtl="0">
              <a:lnSpc>
                <a:spcPct val="100000"/>
              </a:lnSpc>
              <a:spcBef>
                <a:spcPts val="0"/>
              </a:spcBef>
              <a:spcAft>
                <a:spcPts val="0"/>
              </a:spcAft>
              <a:buSzPts val="2400"/>
              <a:buFont typeface="Raleway"/>
              <a:buNone/>
              <a:defRPr sz="3200" b="1">
                <a:latin typeface="Raleway"/>
                <a:ea typeface="Raleway"/>
                <a:cs typeface="Raleway"/>
                <a:sym typeface="Raleway"/>
              </a:defRPr>
            </a:lvl9pPr>
          </a:lstStyle>
          <a:p>
            <a:endParaRPr/>
          </a:p>
        </p:txBody>
      </p:sp>
      <p:sp>
        <p:nvSpPr>
          <p:cNvPr id="154" name="Google Shape;154;p23"/>
          <p:cNvSpPr txBox="1">
            <a:spLocks noGrp="1"/>
          </p:cNvSpPr>
          <p:nvPr>
            <p:ph type="subTitle" idx="14"/>
          </p:nvPr>
        </p:nvSpPr>
        <p:spPr>
          <a:xfrm>
            <a:off x="4591060" y="5015668"/>
            <a:ext cx="3004400" cy="522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2133" b="1">
                <a:latin typeface="Red Hat Display"/>
                <a:ea typeface="Red Hat Display"/>
                <a:cs typeface="Red Hat Display"/>
                <a:sym typeface="Red Hat Display"/>
              </a:defRPr>
            </a:lvl1pPr>
            <a:lvl2pPr lvl="1" algn="ctr" rtl="0">
              <a:lnSpc>
                <a:spcPct val="100000"/>
              </a:lnSpc>
              <a:spcBef>
                <a:spcPts val="0"/>
              </a:spcBef>
              <a:spcAft>
                <a:spcPts val="0"/>
              </a:spcAft>
              <a:buSzPts val="2400"/>
              <a:buFont typeface="Raleway"/>
              <a:buNone/>
              <a:defRPr sz="3200" b="1">
                <a:latin typeface="Raleway"/>
                <a:ea typeface="Raleway"/>
                <a:cs typeface="Raleway"/>
                <a:sym typeface="Raleway"/>
              </a:defRPr>
            </a:lvl2pPr>
            <a:lvl3pPr lvl="2" algn="ctr" rtl="0">
              <a:lnSpc>
                <a:spcPct val="100000"/>
              </a:lnSpc>
              <a:spcBef>
                <a:spcPts val="0"/>
              </a:spcBef>
              <a:spcAft>
                <a:spcPts val="0"/>
              </a:spcAft>
              <a:buSzPts val="2400"/>
              <a:buFont typeface="Raleway"/>
              <a:buNone/>
              <a:defRPr sz="3200" b="1">
                <a:latin typeface="Raleway"/>
                <a:ea typeface="Raleway"/>
                <a:cs typeface="Raleway"/>
                <a:sym typeface="Raleway"/>
              </a:defRPr>
            </a:lvl3pPr>
            <a:lvl4pPr lvl="3" algn="ctr" rtl="0">
              <a:lnSpc>
                <a:spcPct val="100000"/>
              </a:lnSpc>
              <a:spcBef>
                <a:spcPts val="0"/>
              </a:spcBef>
              <a:spcAft>
                <a:spcPts val="0"/>
              </a:spcAft>
              <a:buSzPts val="2400"/>
              <a:buFont typeface="Raleway"/>
              <a:buNone/>
              <a:defRPr sz="3200" b="1">
                <a:latin typeface="Raleway"/>
                <a:ea typeface="Raleway"/>
                <a:cs typeface="Raleway"/>
                <a:sym typeface="Raleway"/>
              </a:defRPr>
            </a:lvl4pPr>
            <a:lvl5pPr lvl="4" algn="ctr" rtl="0">
              <a:lnSpc>
                <a:spcPct val="100000"/>
              </a:lnSpc>
              <a:spcBef>
                <a:spcPts val="0"/>
              </a:spcBef>
              <a:spcAft>
                <a:spcPts val="0"/>
              </a:spcAft>
              <a:buSzPts val="2400"/>
              <a:buFont typeface="Raleway"/>
              <a:buNone/>
              <a:defRPr sz="3200" b="1">
                <a:latin typeface="Raleway"/>
                <a:ea typeface="Raleway"/>
                <a:cs typeface="Raleway"/>
                <a:sym typeface="Raleway"/>
              </a:defRPr>
            </a:lvl5pPr>
            <a:lvl6pPr lvl="5" algn="ctr" rtl="0">
              <a:lnSpc>
                <a:spcPct val="100000"/>
              </a:lnSpc>
              <a:spcBef>
                <a:spcPts val="0"/>
              </a:spcBef>
              <a:spcAft>
                <a:spcPts val="0"/>
              </a:spcAft>
              <a:buSzPts val="2400"/>
              <a:buFont typeface="Raleway"/>
              <a:buNone/>
              <a:defRPr sz="3200" b="1">
                <a:latin typeface="Raleway"/>
                <a:ea typeface="Raleway"/>
                <a:cs typeface="Raleway"/>
                <a:sym typeface="Raleway"/>
              </a:defRPr>
            </a:lvl6pPr>
            <a:lvl7pPr lvl="6" algn="ctr" rtl="0">
              <a:lnSpc>
                <a:spcPct val="100000"/>
              </a:lnSpc>
              <a:spcBef>
                <a:spcPts val="0"/>
              </a:spcBef>
              <a:spcAft>
                <a:spcPts val="0"/>
              </a:spcAft>
              <a:buSzPts val="2400"/>
              <a:buFont typeface="Raleway"/>
              <a:buNone/>
              <a:defRPr sz="3200" b="1">
                <a:latin typeface="Raleway"/>
                <a:ea typeface="Raleway"/>
                <a:cs typeface="Raleway"/>
                <a:sym typeface="Raleway"/>
              </a:defRPr>
            </a:lvl7pPr>
            <a:lvl8pPr lvl="7" algn="ctr" rtl="0">
              <a:lnSpc>
                <a:spcPct val="100000"/>
              </a:lnSpc>
              <a:spcBef>
                <a:spcPts val="0"/>
              </a:spcBef>
              <a:spcAft>
                <a:spcPts val="0"/>
              </a:spcAft>
              <a:buSzPts val="2400"/>
              <a:buFont typeface="Raleway"/>
              <a:buNone/>
              <a:defRPr sz="3200" b="1">
                <a:latin typeface="Raleway"/>
                <a:ea typeface="Raleway"/>
                <a:cs typeface="Raleway"/>
                <a:sym typeface="Raleway"/>
              </a:defRPr>
            </a:lvl8pPr>
            <a:lvl9pPr lvl="8" algn="ctr" rtl="0">
              <a:lnSpc>
                <a:spcPct val="100000"/>
              </a:lnSpc>
              <a:spcBef>
                <a:spcPts val="0"/>
              </a:spcBef>
              <a:spcAft>
                <a:spcPts val="0"/>
              </a:spcAft>
              <a:buSzPts val="2400"/>
              <a:buFont typeface="Raleway"/>
              <a:buNone/>
              <a:defRPr sz="3200" b="1">
                <a:latin typeface="Raleway"/>
                <a:ea typeface="Raleway"/>
                <a:cs typeface="Raleway"/>
                <a:sym typeface="Raleway"/>
              </a:defRPr>
            </a:lvl9pPr>
          </a:lstStyle>
          <a:p>
            <a:endParaRPr/>
          </a:p>
        </p:txBody>
      </p:sp>
      <p:sp>
        <p:nvSpPr>
          <p:cNvPr id="155" name="Google Shape;155;p23"/>
          <p:cNvSpPr txBox="1">
            <a:spLocks noGrp="1"/>
          </p:cNvSpPr>
          <p:nvPr>
            <p:ph type="subTitle" idx="15"/>
          </p:nvPr>
        </p:nvSpPr>
        <p:spPr>
          <a:xfrm>
            <a:off x="8236639" y="5015668"/>
            <a:ext cx="3004400" cy="522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2133" b="1">
                <a:latin typeface="Red Hat Display"/>
                <a:ea typeface="Red Hat Display"/>
                <a:cs typeface="Red Hat Display"/>
                <a:sym typeface="Red Hat Display"/>
              </a:defRPr>
            </a:lvl1pPr>
            <a:lvl2pPr lvl="1" algn="ctr" rtl="0">
              <a:lnSpc>
                <a:spcPct val="100000"/>
              </a:lnSpc>
              <a:spcBef>
                <a:spcPts val="0"/>
              </a:spcBef>
              <a:spcAft>
                <a:spcPts val="0"/>
              </a:spcAft>
              <a:buSzPts val="2400"/>
              <a:buFont typeface="Raleway"/>
              <a:buNone/>
              <a:defRPr sz="3200" b="1">
                <a:latin typeface="Raleway"/>
                <a:ea typeface="Raleway"/>
                <a:cs typeface="Raleway"/>
                <a:sym typeface="Raleway"/>
              </a:defRPr>
            </a:lvl2pPr>
            <a:lvl3pPr lvl="2" algn="ctr" rtl="0">
              <a:lnSpc>
                <a:spcPct val="100000"/>
              </a:lnSpc>
              <a:spcBef>
                <a:spcPts val="0"/>
              </a:spcBef>
              <a:spcAft>
                <a:spcPts val="0"/>
              </a:spcAft>
              <a:buSzPts val="2400"/>
              <a:buFont typeface="Raleway"/>
              <a:buNone/>
              <a:defRPr sz="3200" b="1">
                <a:latin typeface="Raleway"/>
                <a:ea typeface="Raleway"/>
                <a:cs typeface="Raleway"/>
                <a:sym typeface="Raleway"/>
              </a:defRPr>
            </a:lvl3pPr>
            <a:lvl4pPr lvl="3" algn="ctr" rtl="0">
              <a:lnSpc>
                <a:spcPct val="100000"/>
              </a:lnSpc>
              <a:spcBef>
                <a:spcPts val="0"/>
              </a:spcBef>
              <a:spcAft>
                <a:spcPts val="0"/>
              </a:spcAft>
              <a:buSzPts val="2400"/>
              <a:buFont typeface="Raleway"/>
              <a:buNone/>
              <a:defRPr sz="3200" b="1">
                <a:latin typeface="Raleway"/>
                <a:ea typeface="Raleway"/>
                <a:cs typeface="Raleway"/>
                <a:sym typeface="Raleway"/>
              </a:defRPr>
            </a:lvl4pPr>
            <a:lvl5pPr lvl="4" algn="ctr" rtl="0">
              <a:lnSpc>
                <a:spcPct val="100000"/>
              </a:lnSpc>
              <a:spcBef>
                <a:spcPts val="0"/>
              </a:spcBef>
              <a:spcAft>
                <a:spcPts val="0"/>
              </a:spcAft>
              <a:buSzPts val="2400"/>
              <a:buFont typeface="Raleway"/>
              <a:buNone/>
              <a:defRPr sz="3200" b="1">
                <a:latin typeface="Raleway"/>
                <a:ea typeface="Raleway"/>
                <a:cs typeface="Raleway"/>
                <a:sym typeface="Raleway"/>
              </a:defRPr>
            </a:lvl5pPr>
            <a:lvl6pPr lvl="5" algn="ctr" rtl="0">
              <a:lnSpc>
                <a:spcPct val="100000"/>
              </a:lnSpc>
              <a:spcBef>
                <a:spcPts val="0"/>
              </a:spcBef>
              <a:spcAft>
                <a:spcPts val="0"/>
              </a:spcAft>
              <a:buSzPts val="2400"/>
              <a:buFont typeface="Raleway"/>
              <a:buNone/>
              <a:defRPr sz="3200" b="1">
                <a:latin typeface="Raleway"/>
                <a:ea typeface="Raleway"/>
                <a:cs typeface="Raleway"/>
                <a:sym typeface="Raleway"/>
              </a:defRPr>
            </a:lvl6pPr>
            <a:lvl7pPr lvl="6" algn="ctr" rtl="0">
              <a:lnSpc>
                <a:spcPct val="100000"/>
              </a:lnSpc>
              <a:spcBef>
                <a:spcPts val="0"/>
              </a:spcBef>
              <a:spcAft>
                <a:spcPts val="0"/>
              </a:spcAft>
              <a:buSzPts val="2400"/>
              <a:buFont typeface="Raleway"/>
              <a:buNone/>
              <a:defRPr sz="3200" b="1">
                <a:latin typeface="Raleway"/>
                <a:ea typeface="Raleway"/>
                <a:cs typeface="Raleway"/>
                <a:sym typeface="Raleway"/>
              </a:defRPr>
            </a:lvl7pPr>
            <a:lvl8pPr lvl="7" algn="ctr" rtl="0">
              <a:lnSpc>
                <a:spcPct val="100000"/>
              </a:lnSpc>
              <a:spcBef>
                <a:spcPts val="0"/>
              </a:spcBef>
              <a:spcAft>
                <a:spcPts val="0"/>
              </a:spcAft>
              <a:buSzPts val="2400"/>
              <a:buFont typeface="Raleway"/>
              <a:buNone/>
              <a:defRPr sz="3200" b="1">
                <a:latin typeface="Raleway"/>
                <a:ea typeface="Raleway"/>
                <a:cs typeface="Raleway"/>
                <a:sym typeface="Raleway"/>
              </a:defRPr>
            </a:lvl8pPr>
            <a:lvl9pPr lvl="8" algn="ctr" rtl="0">
              <a:lnSpc>
                <a:spcPct val="100000"/>
              </a:lnSpc>
              <a:spcBef>
                <a:spcPts val="0"/>
              </a:spcBef>
              <a:spcAft>
                <a:spcPts val="0"/>
              </a:spcAft>
              <a:buSzPts val="2400"/>
              <a:buFont typeface="Raleway"/>
              <a:buNone/>
              <a:defRPr sz="3200" b="1">
                <a:latin typeface="Raleway"/>
                <a:ea typeface="Raleway"/>
                <a:cs typeface="Raleway"/>
                <a:sym typeface="Raleway"/>
              </a:defRPr>
            </a:lvl9pPr>
          </a:lstStyle>
          <a:p>
            <a:endParaRPr/>
          </a:p>
        </p:txBody>
      </p:sp>
      <p:sp>
        <p:nvSpPr>
          <p:cNvPr id="156" name="Google Shape;156;p23"/>
          <p:cNvSpPr txBox="1">
            <a:spLocks noGrp="1"/>
          </p:cNvSpPr>
          <p:nvPr>
            <p:ph type="title"/>
          </p:nvPr>
        </p:nvSpPr>
        <p:spPr>
          <a:xfrm>
            <a:off x="960000" y="719333"/>
            <a:ext cx="10272000" cy="7636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SzPts val="3000"/>
              <a:buNone/>
              <a:defRPr sz="3733"/>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2636192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85"/>
        <p:cNvGrpSpPr/>
        <p:nvPr/>
      </p:nvGrpSpPr>
      <p:grpSpPr>
        <a:xfrm>
          <a:off x="0" y="0"/>
          <a:ext cx="0" cy="0"/>
          <a:chOff x="0" y="0"/>
          <a:chExt cx="0" cy="0"/>
        </a:xfrm>
      </p:grpSpPr>
      <p:sp>
        <p:nvSpPr>
          <p:cNvPr id="186" name="Google Shape;186;p30"/>
          <p:cNvSpPr txBox="1">
            <a:spLocks noGrp="1"/>
          </p:cNvSpPr>
          <p:nvPr>
            <p:ph type="title"/>
          </p:nvPr>
        </p:nvSpPr>
        <p:spPr>
          <a:xfrm>
            <a:off x="964600" y="681367"/>
            <a:ext cx="10262800" cy="6432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Font typeface="Arial"/>
              <a:buNone/>
              <a:defRPr>
                <a:solidFill>
                  <a:schemeClr val="lt1"/>
                </a:solidFill>
                <a:latin typeface="Arial"/>
                <a:ea typeface="Arial"/>
                <a:cs typeface="Arial"/>
                <a:sym typeface="Arial"/>
              </a:defRPr>
            </a:lvl1pPr>
            <a:lvl2pPr lvl="1" rtl="0">
              <a:spcBef>
                <a:spcPts val="0"/>
              </a:spcBef>
              <a:spcAft>
                <a:spcPts val="0"/>
              </a:spcAft>
              <a:buSzPts val="2400"/>
              <a:buFont typeface="Arial"/>
              <a:buNone/>
              <a:defRPr>
                <a:latin typeface="Arial"/>
                <a:ea typeface="Arial"/>
                <a:cs typeface="Arial"/>
                <a:sym typeface="Arial"/>
              </a:defRPr>
            </a:lvl2pPr>
            <a:lvl3pPr lvl="2" rtl="0">
              <a:spcBef>
                <a:spcPts val="0"/>
              </a:spcBef>
              <a:spcAft>
                <a:spcPts val="0"/>
              </a:spcAft>
              <a:buSzPts val="2400"/>
              <a:buFont typeface="Arial"/>
              <a:buNone/>
              <a:defRPr>
                <a:latin typeface="Arial"/>
                <a:ea typeface="Arial"/>
                <a:cs typeface="Arial"/>
                <a:sym typeface="Arial"/>
              </a:defRPr>
            </a:lvl3pPr>
            <a:lvl4pPr lvl="3" rtl="0">
              <a:spcBef>
                <a:spcPts val="0"/>
              </a:spcBef>
              <a:spcAft>
                <a:spcPts val="0"/>
              </a:spcAft>
              <a:buSzPts val="2400"/>
              <a:buFont typeface="Arial"/>
              <a:buNone/>
              <a:defRPr>
                <a:latin typeface="Arial"/>
                <a:ea typeface="Arial"/>
                <a:cs typeface="Arial"/>
                <a:sym typeface="Arial"/>
              </a:defRPr>
            </a:lvl4pPr>
            <a:lvl5pPr lvl="4" rtl="0">
              <a:spcBef>
                <a:spcPts val="0"/>
              </a:spcBef>
              <a:spcAft>
                <a:spcPts val="0"/>
              </a:spcAft>
              <a:buSzPts val="2400"/>
              <a:buFont typeface="Arial"/>
              <a:buNone/>
              <a:defRPr>
                <a:latin typeface="Arial"/>
                <a:ea typeface="Arial"/>
                <a:cs typeface="Arial"/>
                <a:sym typeface="Arial"/>
              </a:defRPr>
            </a:lvl5pPr>
            <a:lvl6pPr lvl="5" rtl="0">
              <a:spcBef>
                <a:spcPts val="0"/>
              </a:spcBef>
              <a:spcAft>
                <a:spcPts val="0"/>
              </a:spcAft>
              <a:buSzPts val="2400"/>
              <a:buFont typeface="Arial"/>
              <a:buNone/>
              <a:defRPr>
                <a:latin typeface="Arial"/>
                <a:ea typeface="Arial"/>
                <a:cs typeface="Arial"/>
                <a:sym typeface="Arial"/>
              </a:defRPr>
            </a:lvl6pPr>
            <a:lvl7pPr lvl="6" rtl="0">
              <a:spcBef>
                <a:spcPts val="0"/>
              </a:spcBef>
              <a:spcAft>
                <a:spcPts val="0"/>
              </a:spcAft>
              <a:buSzPts val="2400"/>
              <a:buFont typeface="Arial"/>
              <a:buNone/>
              <a:defRPr>
                <a:latin typeface="Arial"/>
                <a:ea typeface="Arial"/>
                <a:cs typeface="Arial"/>
                <a:sym typeface="Arial"/>
              </a:defRPr>
            </a:lvl7pPr>
            <a:lvl8pPr lvl="7" rtl="0">
              <a:spcBef>
                <a:spcPts val="0"/>
              </a:spcBef>
              <a:spcAft>
                <a:spcPts val="0"/>
              </a:spcAft>
              <a:buSzPts val="2400"/>
              <a:buFont typeface="Arial"/>
              <a:buNone/>
              <a:defRPr>
                <a:latin typeface="Arial"/>
                <a:ea typeface="Arial"/>
                <a:cs typeface="Arial"/>
                <a:sym typeface="Arial"/>
              </a:defRPr>
            </a:lvl8pPr>
            <a:lvl9pPr lvl="8" rtl="0">
              <a:spcBef>
                <a:spcPts val="0"/>
              </a:spcBef>
              <a:spcAft>
                <a:spcPts val="0"/>
              </a:spcAft>
              <a:buSzPts val="2400"/>
              <a:buFont typeface="Arial"/>
              <a:buNone/>
              <a:defRPr>
                <a:latin typeface="Arial"/>
                <a:ea typeface="Arial"/>
                <a:cs typeface="Arial"/>
                <a:sym typeface="Arial"/>
              </a:defRPr>
            </a:lvl9pPr>
          </a:lstStyle>
          <a:p>
            <a:endParaRPr/>
          </a:p>
        </p:txBody>
      </p:sp>
    </p:spTree>
    <p:extLst>
      <p:ext uri="{BB962C8B-B14F-4D97-AF65-F5344CB8AC3E}">
        <p14:creationId xmlns:p14="http://schemas.microsoft.com/office/powerpoint/2010/main" val="17946467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en-US" altLang="ja-JP"/>
              <a:t>Click to edit Master title style</a:t>
            </a:r>
            <a:endParaRPr lang="ja-JP" altLang="en-US"/>
          </a:p>
        </p:txBody>
      </p:sp>
      <p:sp>
        <p:nvSpPr>
          <p:cNvPr id="3" name="テキスト プレースホルダー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ja-JP"/>
              <a:t>Click to edit Master text styles</a:t>
            </a:r>
          </a:p>
        </p:txBody>
      </p:sp>
    </p:spTree>
    <p:extLst>
      <p:ext uri="{BB962C8B-B14F-4D97-AF65-F5344CB8AC3E}">
        <p14:creationId xmlns:p14="http://schemas.microsoft.com/office/powerpoint/2010/main" val="320476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a:prstGeom prst="rect">
            <a:avLst/>
          </a:prstGeom>
        </p:spPr>
        <p:txBody>
          <a:bodyPr/>
          <a:lstStyle/>
          <a:p>
            <a:r>
              <a:rPr lang="en-US" altLang="ja-JP"/>
              <a:t>Click to edit Master title style</a:t>
            </a:r>
            <a:endParaRPr lang="ja-JP" altLang="en-US"/>
          </a:p>
        </p:txBody>
      </p:sp>
      <p:sp>
        <p:nvSpPr>
          <p:cNvPr id="3" name="コンテンツ プレースホルダー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
        <p:nvSpPr>
          <p:cNvPr id="4" name="コンテンツ プレースホルダー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Tree>
    <p:extLst>
      <p:ext uri="{BB962C8B-B14F-4D97-AF65-F5344CB8AC3E}">
        <p14:creationId xmlns:p14="http://schemas.microsoft.com/office/powerpoint/2010/main" val="6585290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a:prstGeom prst="rect">
            <a:avLst/>
          </a:prstGeom>
        </p:spPr>
        <p:txBody>
          <a:bodyPr/>
          <a:lstStyle>
            <a:lvl1pPr>
              <a:defRPr/>
            </a:lvl1pPr>
          </a:lstStyle>
          <a:p>
            <a:r>
              <a:rPr lang="en-US" altLang="ja-JP"/>
              <a:t>Click to edit Master title style</a:t>
            </a:r>
            <a:endParaRPr lang="ja-JP" altLang="en-US"/>
          </a:p>
        </p:txBody>
      </p:sp>
      <p:sp>
        <p:nvSpPr>
          <p:cNvPr id="3" name="テキスト プレースホルダー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ja-JP"/>
              <a:t>Click to edit Master text styles</a:t>
            </a:r>
          </a:p>
        </p:txBody>
      </p:sp>
      <p:sp>
        <p:nvSpPr>
          <p:cNvPr id="4" name="コンテンツ プレースホルダー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
        <p:nvSpPr>
          <p:cNvPr id="5" name="テキスト プレースホルダー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ja-JP"/>
              <a:t>Click to edit Master text styles</a:t>
            </a:r>
          </a:p>
        </p:txBody>
      </p:sp>
      <p:sp>
        <p:nvSpPr>
          <p:cNvPr id="6" name="コンテンツ プレースホルダー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Tree>
    <p:extLst>
      <p:ext uri="{BB962C8B-B14F-4D97-AF65-F5344CB8AC3E}">
        <p14:creationId xmlns:p14="http://schemas.microsoft.com/office/powerpoint/2010/main" val="1083918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a:prstGeom prst="rect">
            <a:avLst/>
          </a:prstGeom>
        </p:spPr>
        <p:txBody>
          <a:bodyPr/>
          <a:lstStyle/>
          <a:p>
            <a:r>
              <a:rPr lang="en-US" altLang="ja-JP"/>
              <a:t>Click to edit Master title style</a:t>
            </a:r>
            <a:endParaRPr lang="ja-JP" altLang="en-US"/>
          </a:p>
        </p:txBody>
      </p:sp>
    </p:spTree>
    <p:extLst>
      <p:ext uri="{BB962C8B-B14F-4D97-AF65-F5344CB8AC3E}">
        <p14:creationId xmlns:p14="http://schemas.microsoft.com/office/powerpoint/2010/main" val="29825338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00571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a:prstGeom prst="rect">
            <a:avLst/>
          </a:prstGeom>
        </p:spPr>
        <p:txBody>
          <a:bodyPr anchor="b"/>
          <a:lstStyle>
            <a:lvl1pPr algn="l">
              <a:defRPr sz="2000" b="1"/>
            </a:lvl1pPr>
          </a:lstStyle>
          <a:p>
            <a:r>
              <a:rPr lang="en-US" altLang="ja-JP"/>
              <a:t>Click to edit Master title style</a:t>
            </a:r>
            <a:endParaRPr lang="ja-JP" altLang="en-US"/>
          </a:p>
        </p:txBody>
      </p:sp>
      <p:sp>
        <p:nvSpPr>
          <p:cNvPr id="3" name="コンテンツ プレースホルダー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
        <p:nvSpPr>
          <p:cNvPr id="4" name="テキスト プレースホルダー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ja-JP"/>
              <a:t>Click to edit Master text styles</a:t>
            </a:r>
          </a:p>
        </p:txBody>
      </p:sp>
    </p:spTree>
    <p:extLst>
      <p:ext uri="{BB962C8B-B14F-4D97-AF65-F5344CB8AC3E}">
        <p14:creationId xmlns:p14="http://schemas.microsoft.com/office/powerpoint/2010/main" val="38116381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a:prstGeom prst="rect">
            <a:avLst/>
          </a:prstGeom>
        </p:spPr>
        <p:txBody>
          <a:bodyPr anchor="b"/>
          <a:lstStyle>
            <a:lvl1pPr algn="l">
              <a:defRPr sz="2000" b="1"/>
            </a:lvl1pPr>
          </a:lstStyle>
          <a:p>
            <a:r>
              <a:rPr lang="en-US" altLang="ja-JP"/>
              <a:t>Click to edit Master title style</a:t>
            </a:r>
            <a:endParaRPr lang="ja-JP" altLang="en-US"/>
          </a:p>
        </p:txBody>
      </p:sp>
      <p:sp>
        <p:nvSpPr>
          <p:cNvPr id="3" name="図プレースホルダー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altLang="ja-JP" noProof="0"/>
              <a:t>Click icon to add picture</a:t>
            </a:r>
            <a:endParaRPr lang="ja-JP" altLang="en-US" noProof="0"/>
          </a:p>
        </p:txBody>
      </p:sp>
      <p:sp>
        <p:nvSpPr>
          <p:cNvPr id="4" name="テキスト プレースホルダー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ja-JP"/>
              <a:t>Click to edit Master text styles</a:t>
            </a:r>
          </a:p>
        </p:txBody>
      </p:sp>
    </p:spTree>
    <p:extLst>
      <p:ext uri="{BB962C8B-B14F-4D97-AF65-F5344CB8AC3E}">
        <p14:creationId xmlns:p14="http://schemas.microsoft.com/office/powerpoint/2010/main" val="11426912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2.png"/><Relationship Id="rId2" Type="http://schemas.openxmlformats.org/officeDocument/2006/relationships/slideLayout" Target="../slideLayouts/slideLayout14.xml"/><Relationship Id="rId16" Type="http://schemas.openxmlformats.org/officeDocument/2006/relationships/image" Target="../media/image1.jpe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図 6">
            <a:extLst>
              <a:ext uri="{FF2B5EF4-FFF2-40B4-BE49-F238E27FC236}">
                <a16:creationId xmlns:a16="http://schemas.microsoft.com/office/drawing/2014/main" id="{E0880871-4B7F-197E-561D-38E461BB2FE1}"/>
              </a:ext>
            </a:extLst>
          </p:cNvPr>
          <p:cNvPicPr>
            <a:picLocks noChangeAspect="1"/>
          </p:cNvPicPr>
          <p:nvPr/>
        </p:nvPicPr>
        <p:blipFill>
          <a:blip r:embed="rId14">
            <a:extLst>
              <a:ext uri="{28A0092B-C50C-407E-A947-70E740481C1C}">
                <a14:useLocalDpi xmlns:a14="http://schemas.microsoft.com/office/drawing/2010/main" val="0"/>
              </a:ext>
            </a:extLst>
          </a:blip>
          <a:srcRect r="6114"/>
          <a:stretch>
            <a:fillRect/>
          </a:stretch>
        </p:blipFill>
        <p:spPr bwMode="auto">
          <a:xfrm>
            <a:off x="0" y="-26988"/>
            <a:ext cx="12192000"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図 7">
            <a:extLst>
              <a:ext uri="{FF2B5EF4-FFF2-40B4-BE49-F238E27FC236}">
                <a16:creationId xmlns:a16="http://schemas.microsoft.com/office/drawing/2014/main" id="{0F7AA453-89EA-2275-6AD0-6C4864E1A96D}"/>
              </a:ext>
            </a:extLst>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0320867" y="333376"/>
            <a:ext cx="1344084"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テキスト ボックス 8">
            <a:extLst>
              <a:ext uri="{FF2B5EF4-FFF2-40B4-BE49-F238E27FC236}">
                <a16:creationId xmlns:a16="http://schemas.microsoft.com/office/drawing/2014/main" id="{E9F401DF-BF54-9B51-5AF8-937A1400F3C9}"/>
              </a:ext>
            </a:extLst>
          </p:cNvPr>
          <p:cNvSpPr txBox="1">
            <a:spLocks noChangeArrowheads="1"/>
          </p:cNvSpPr>
          <p:nvPr/>
        </p:nvSpPr>
        <p:spPr bwMode="auto">
          <a:xfrm>
            <a:off x="8496301" y="6453188"/>
            <a:ext cx="2468946" cy="215444"/>
          </a:xfrm>
          <a:prstGeom prst="rect">
            <a:avLst/>
          </a:prstGeom>
          <a:noFill/>
          <a:ln>
            <a:noFill/>
          </a:ln>
        </p:spPr>
        <p:txBody>
          <a:bodyPr wrap="none">
            <a:spAutoFit/>
          </a:bodyPr>
          <a:lstStyle>
            <a:lvl1pPr eaLnBrk="0" hangingPunct="0">
              <a:defRPr kumimoji="1" sz="1600" u="sng">
                <a:solidFill>
                  <a:schemeClr val="tx1"/>
                </a:solidFill>
                <a:latin typeface="ＭＳ Ｐゴシック" pitchFamily="50" charset="-128"/>
                <a:ea typeface="ＭＳ Ｐゴシック" pitchFamily="50" charset="-128"/>
              </a:defRPr>
            </a:lvl1pPr>
            <a:lvl2pPr marL="742950" indent="-285750" eaLnBrk="0" hangingPunct="0">
              <a:defRPr kumimoji="1" sz="1600" u="sng">
                <a:solidFill>
                  <a:schemeClr val="tx1"/>
                </a:solidFill>
                <a:latin typeface="ＭＳ Ｐゴシック" pitchFamily="50" charset="-128"/>
                <a:ea typeface="ＭＳ Ｐゴシック" pitchFamily="50" charset="-128"/>
              </a:defRPr>
            </a:lvl2pPr>
            <a:lvl3pPr marL="1143000" indent="-228600" eaLnBrk="0" hangingPunct="0">
              <a:defRPr kumimoji="1" sz="1600" u="sng">
                <a:solidFill>
                  <a:schemeClr val="tx1"/>
                </a:solidFill>
                <a:latin typeface="ＭＳ Ｐゴシック" pitchFamily="50" charset="-128"/>
                <a:ea typeface="ＭＳ Ｐゴシック" pitchFamily="50" charset="-128"/>
              </a:defRPr>
            </a:lvl3pPr>
            <a:lvl4pPr marL="1600200" indent="-228600" eaLnBrk="0" hangingPunct="0">
              <a:defRPr kumimoji="1" sz="1600" u="sng">
                <a:solidFill>
                  <a:schemeClr val="tx1"/>
                </a:solidFill>
                <a:latin typeface="ＭＳ Ｐゴシック" pitchFamily="50" charset="-128"/>
                <a:ea typeface="ＭＳ Ｐゴシック" pitchFamily="50" charset="-128"/>
              </a:defRPr>
            </a:lvl4pPr>
            <a:lvl5pPr marL="2057400" indent="-228600" eaLnBrk="0" hangingPunct="0">
              <a:defRPr kumimoji="1" sz="1600" u="sng">
                <a:solidFill>
                  <a:schemeClr val="tx1"/>
                </a:solidFill>
                <a:latin typeface="ＭＳ Ｐゴシック" pitchFamily="50" charset="-128"/>
                <a:ea typeface="ＭＳ Ｐゴシック" pitchFamily="50" charset="-128"/>
              </a:defRPr>
            </a:lvl5pPr>
            <a:lvl6pPr marL="2514600" indent="-228600" eaLnBrk="0" fontAlgn="base" hangingPunct="0">
              <a:spcBef>
                <a:spcPct val="50000"/>
              </a:spcBef>
              <a:spcAft>
                <a:spcPct val="0"/>
              </a:spcAft>
              <a:defRPr kumimoji="1" sz="1600" u="sng">
                <a:solidFill>
                  <a:schemeClr val="tx1"/>
                </a:solidFill>
                <a:latin typeface="ＭＳ Ｐゴシック" pitchFamily="50" charset="-128"/>
                <a:ea typeface="ＭＳ Ｐゴシック" pitchFamily="50" charset="-128"/>
              </a:defRPr>
            </a:lvl6pPr>
            <a:lvl7pPr marL="2971800" indent="-228600" eaLnBrk="0" fontAlgn="base" hangingPunct="0">
              <a:spcBef>
                <a:spcPct val="50000"/>
              </a:spcBef>
              <a:spcAft>
                <a:spcPct val="0"/>
              </a:spcAft>
              <a:defRPr kumimoji="1" sz="1600" u="sng">
                <a:solidFill>
                  <a:schemeClr val="tx1"/>
                </a:solidFill>
                <a:latin typeface="ＭＳ Ｐゴシック" pitchFamily="50" charset="-128"/>
                <a:ea typeface="ＭＳ Ｐゴシック" pitchFamily="50" charset="-128"/>
              </a:defRPr>
            </a:lvl7pPr>
            <a:lvl8pPr marL="3429000" indent="-228600" eaLnBrk="0" fontAlgn="base" hangingPunct="0">
              <a:spcBef>
                <a:spcPct val="50000"/>
              </a:spcBef>
              <a:spcAft>
                <a:spcPct val="0"/>
              </a:spcAft>
              <a:defRPr kumimoji="1" sz="1600" u="sng">
                <a:solidFill>
                  <a:schemeClr val="tx1"/>
                </a:solidFill>
                <a:latin typeface="ＭＳ Ｐゴシック" pitchFamily="50" charset="-128"/>
                <a:ea typeface="ＭＳ Ｐゴシック" pitchFamily="50" charset="-128"/>
              </a:defRPr>
            </a:lvl8pPr>
            <a:lvl9pPr marL="3886200" indent="-228600" eaLnBrk="0" fontAlgn="base" hangingPunct="0">
              <a:spcBef>
                <a:spcPct val="50000"/>
              </a:spcBef>
              <a:spcAft>
                <a:spcPct val="0"/>
              </a:spcAft>
              <a:defRPr kumimoji="1" sz="1600" u="sng">
                <a:solidFill>
                  <a:schemeClr val="tx1"/>
                </a:solidFill>
                <a:latin typeface="ＭＳ Ｐゴシック" pitchFamily="50" charset="-128"/>
                <a:ea typeface="ＭＳ Ｐゴシック" pitchFamily="50" charset="-128"/>
              </a:defRPr>
            </a:lvl9pPr>
          </a:lstStyle>
          <a:p>
            <a:pPr eaLnBrk="1" hangingPunct="1">
              <a:defRPr/>
            </a:pPr>
            <a:r>
              <a:rPr lang="en-US" altLang="ja-JP" sz="800" u="none" dirty="0">
                <a:latin typeface="Helvetica" pitchFamily="34" charset="0"/>
                <a:cs typeface="Helvetica" pitchFamily="34" charset="0"/>
              </a:rPr>
              <a:t>©2016 KITZ CORPORATION All Rights Reserved</a:t>
            </a:r>
          </a:p>
        </p:txBody>
      </p:sp>
    </p:spTree>
    <p:extLst>
      <p:ext uri="{BB962C8B-B14F-4D97-AF65-F5344CB8AC3E}">
        <p14:creationId xmlns:p14="http://schemas.microsoft.com/office/powerpoint/2010/main" val="582941529"/>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Lst>
  <p:txStyles>
    <p:titleStyle>
      <a:lvl1pPr algn="ctr" rtl="0" eaLnBrk="1" fontAlgn="base" hangingPunct="1">
        <a:spcBef>
          <a:spcPct val="0"/>
        </a:spcBef>
        <a:spcAft>
          <a:spcPct val="0"/>
        </a:spcAft>
        <a:defRPr kumimoji="1" sz="4400">
          <a:solidFill>
            <a:schemeClr val="tx1"/>
          </a:solidFill>
          <a:latin typeface="+mj-lt"/>
          <a:ea typeface="+mj-ea"/>
          <a:cs typeface="+mj-cs"/>
        </a:defRPr>
      </a:lvl1pPr>
      <a:lvl2pPr algn="ctr" rtl="0" eaLnBrk="1" fontAlgn="base" hangingPunct="1">
        <a:spcBef>
          <a:spcPct val="0"/>
        </a:spcBef>
        <a:spcAft>
          <a:spcPct val="0"/>
        </a:spcAft>
        <a:defRPr kumimoji="1" sz="4400">
          <a:solidFill>
            <a:schemeClr val="tx1"/>
          </a:solidFill>
          <a:latin typeface="Calibri" pitchFamily="34" charset="0"/>
          <a:ea typeface="ＭＳ Ｐゴシック" pitchFamily="50" charset="-128"/>
        </a:defRPr>
      </a:lvl2pPr>
      <a:lvl3pPr algn="ctr" rtl="0" eaLnBrk="1" fontAlgn="base" hangingPunct="1">
        <a:spcBef>
          <a:spcPct val="0"/>
        </a:spcBef>
        <a:spcAft>
          <a:spcPct val="0"/>
        </a:spcAft>
        <a:defRPr kumimoji="1" sz="4400">
          <a:solidFill>
            <a:schemeClr val="tx1"/>
          </a:solidFill>
          <a:latin typeface="Calibri" pitchFamily="34" charset="0"/>
          <a:ea typeface="ＭＳ Ｐゴシック" pitchFamily="50" charset="-128"/>
        </a:defRPr>
      </a:lvl3pPr>
      <a:lvl4pPr algn="ctr" rtl="0" eaLnBrk="1" fontAlgn="base" hangingPunct="1">
        <a:spcBef>
          <a:spcPct val="0"/>
        </a:spcBef>
        <a:spcAft>
          <a:spcPct val="0"/>
        </a:spcAft>
        <a:defRPr kumimoji="1" sz="4400">
          <a:solidFill>
            <a:schemeClr val="tx1"/>
          </a:solidFill>
          <a:latin typeface="Calibri" pitchFamily="34" charset="0"/>
          <a:ea typeface="ＭＳ Ｐゴシック" pitchFamily="50" charset="-128"/>
        </a:defRPr>
      </a:lvl4pPr>
      <a:lvl5pPr algn="ctr" rtl="0" eaLnBrk="1" fontAlgn="base" hangingPunct="1">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eaLnBrk="1" fontAlgn="base" hangingPunct="1">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eaLnBrk="1" fontAlgn="base" hangingPunct="1">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eaLnBrk="1" fontAlgn="base" hangingPunct="1">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eaLnBrk="1" fontAlgn="base" hangingPunct="1">
        <a:spcBef>
          <a:spcPct val="0"/>
        </a:spcBef>
        <a:spcAft>
          <a:spcPct val="0"/>
        </a:spcAft>
        <a:defRPr kumimoji="1" sz="4400">
          <a:solidFill>
            <a:schemeClr val="tx1"/>
          </a:solidFill>
          <a:latin typeface="Calibri" pitchFamily="34" charset="0"/>
          <a:ea typeface="ＭＳ Ｐゴシック" pitchFamily="50" charset="-128"/>
        </a:defRPr>
      </a:lvl9pPr>
    </p:titleStyle>
    <p:bodyStyle>
      <a:lvl1pPr marL="342900" indent="-342900" algn="l" rtl="0" eaLnBrk="1" fontAlgn="base" hangingPunct="1">
        <a:spcBef>
          <a:spcPct val="20000"/>
        </a:spcBef>
        <a:spcAft>
          <a:spcPct val="0"/>
        </a:spcAft>
        <a:buFont typeface="Arial" panose="020B0604020202020204" pitchFamily="34" charset="0"/>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anose="020B0604020202020204" pitchFamily="34" charset="0"/>
        <a:buChar char="–"/>
        <a:defRPr kumimoji="1" sz="2800">
          <a:solidFill>
            <a:schemeClr val="tx1"/>
          </a:solidFill>
          <a:latin typeface="+mn-lt"/>
          <a:ea typeface="+mn-ea"/>
        </a:defRPr>
      </a:lvl2pPr>
      <a:lvl3pPr marL="1143000" indent="-228600" algn="l" rtl="0" eaLnBrk="1" fontAlgn="base" hangingPunct="1">
        <a:spcBef>
          <a:spcPct val="20000"/>
        </a:spcBef>
        <a:spcAft>
          <a:spcPct val="0"/>
        </a:spcAft>
        <a:buFont typeface="Arial" panose="020B0604020202020204" pitchFamily="34" charset="0"/>
        <a:buChar char="•"/>
        <a:defRPr kumimoji="1" sz="2400">
          <a:solidFill>
            <a:schemeClr val="tx1"/>
          </a:solidFill>
          <a:latin typeface="+mn-lt"/>
          <a:ea typeface="+mn-ea"/>
        </a:defRPr>
      </a:lvl3pPr>
      <a:lvl4pPr marL="1600200" indent="-228600" algn="l" rtl="0" eaLnBrk="1" fontAlgn="base" hangingPunct="1">
        <a:spcBef>
          <a:spcPct val="20000"/>
        </a:spcBef>
        <a:spcAft>
          <a:spcPct val="0"/>
        </a:spcAft>
        <a:buFont typeface="Arial" panose="020B0604020202020204" pitchFamily="34" charset="0"/>
        <a:buChar char="–"/>
        <a:defRPr kumimoji="1" sz="2000">
          <a:solidFill>
            <a:schemeClr val="tx1"/>
          </a:solidFill>
          <a:latin typeface="+mn-lt"/>
          <a:ea typeface="+mn-ea"/>
        </a:defRPr>
      </a:lvl4pPr>
      <a:lvl5pPr marL="2057400" indent="-228600" algn="l" rtl="0" eaLnBrk="1" fontAlgn="base" hangingPunct="1">
        <a:spcBef>
          <a:spcPct val="20000"/>
        </a:spcBef>
        <a:spcAft>
          <a:spcPct val="0"/>
        </a:spcAft>
        <a:buFont typeface="Arial" panose="020B0604020202020204" pitchFamily="34" charset="0"/>
        <a:buChar char="»"/>
        <a:defRPr kumimoji="1" sz="20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kumimoji="1" sz="20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kumimoji="1" sz="20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kumimoji="1" sz="20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図 6">
            <a:extLst>
              <a:ext uri="{FF2B5EF4-FFF2-40B4-BE49-F238E27FC236}">
                <a16:creationId xmlns:a16="http://schemas.microsoft.com/office/drawing/2014/main" id="{E0880871-4B7F-197E-561D-38E461BB2FE1}"/>
              </a:ext>
            </a:extLst>
          </p:cNvPr>
          <p:cNvPicPr>
            <a:picLocks noChangeAspect="1"/>
          </p:cNvPicPr>
          <p:nvPr/>
        </p:nvPicPr>
        <p:blipFill>
          <a:blip r:embed="rId16">
            <a:extLst>
              <a:ext uri="{28A0092B-C50C-407E-A947-70E740481C1C}">
                <a14:useLocalDpi xmlns:a14="http://schemas.microsoft.com/office/drawing/2010/main" val="0"/>
              </a:ext>
            </a:extLst>
          </a:blip>
          <a:srcRect r="6114"/>
          <a:stretch>
            <a:fillRect/>
          </a:stretch>
        </p:blipFill>
        <p:spPr bwMode="auto">
          <a:xfrm>
            <a:off x="0" y="-26988"/>
            <a:ext cx="12192000"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図 7">
            <a:extLst>
              <a:ext uri="{FF2B5EF4-FFF2-40B4-BE49-F238E27FC236}">
                <a16:creationId xmlns:a16="http://schemas.microsoft.com/office/drawing/2014/main" id="{0F7AA453-89EA-2275-6AD0-6C4864E1A96D}"/>
              </a:ext>
            </a:extLst>
          </p:cNvPr>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10320867" y="333376"/>
            <a:ext cx="1344084"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テキスト ボックス 8">
            <a:extLst>
              <a:ext uri="{FF2B5EF4-FFF2-40B4-BE49-F238E27FC236}">
                <a16:creationId xmlns:a16="http://schemas.microsoft.com/office/drawing/2014/main" id="{E9F401DF-BF54-9B51-5AF8-937A1400F3C9}"/>
              </a:ext>
            </a:extLst>
          </p:cNvPr>
          <p:cNvSpPr txBox="1">
            <a:spLocks noChangeArrowheads="1"/>
          </p:cNvSpPr>
          <p:nvPr/>
        </p:nvSpPr>
        <p:spPr bwMode="auto">
          <a:xfrm>
            <a:off x="8496301" y="6453188"/>
            <a:ext cx="2468946" cy="215444"/>
          </a:xfrm>
          <a:prstGeom prst="rect">
            <a:avLst/>
          </a:prstGeom>
          <a:noFill/>
          <a:ln>
            <a:noFill/>
          </a:ln>
        </p:spPr>
        <p:txBody>
          <a:bodyPr wrap="none">
            <a:spAutoFit/>
          </a:bodyPr>
          <a:lstStyle>
            <a:lvl1pPr eaLnBrk="0" hangingPunct="0">
              <a:defRPr kumimoji="1" sz="1600" u="sng">
                <a:solidFill>
                  <a:schemeClr val="tx1"/>
                </a:solidFill>
                <a:latin typeface="ＭＳ Ｐゴシック" pitchFamily="50" charset="-128"/>
                <a:ea typeface="ＭＳ Ｐゴシック" pitchFamily="50" charset="-128"/>
              </a:defRPr>
            </a:lvl1pPr>
            <a:lvl2pPr marL="742950" indent="-285750" eaLnBrk="0" hangingPunct="0">
              <a:defRPr kumimoji="1" sz="1600" u="sng">
                <a:solidFill>
                  <a:schemeClr val="tx1"/>
                </a:solidFill>
                <a:latin typeface="ＭＳ Ｐゴシック" pitchFamily="50" charset="-128"/>
                <a:ea typeface="ＭＳ Ｐゴシック" pitchFamily="50" charset="-128"/>
              </a:defRPr>
            </a:lvl2pPr>
            <a:lvl3pPr marL="1143000" indent="-228600" eaLnBrk="0" hangingPunct="0">
              <a:defRPr kumimoji="1" sz="1600" u="sng">
                <a:solidFill>
                  <a:schemeClr val="tx1"/>
                </a:solidFill>
                <a:latin typeface="ＭＳ Ｐゴシック" pitchFamily="50" charset="-128"/>
                <a:ea typeface="ＭＳ Ｐゴシック" pitchFamily="50" charset="-128"/>
              </a:defRPr>
            </a:lvl3pPr>
            <a:lvl4pPr marL="1600200" indent="-228600" eaLnBrk="0" hangingPunct="0">
              <a:defRPr kumimoji="1" sz="1600" u="sng">
                <a:solidFill>
                  <a:schemeClr val="tx1"/>
                </a:solidFill>
                <a:latin typeface="ＭＳ Ｐゴシック" pitchFamily="50" charset="-128"/>
                <a:ea typeface="ＭＳ Ｐゴシック" pitchFamily="50" charset="-128"/>
              </a:defRPr>
            </a:lvl4pPr>
            <a:lvl5pPr marL="2057400" indent="-228600" eaLnBrk="0" hangingPunct="0">
              <a:defRPr kumimoji="1" sz="1600" u="sng">
                <a:solidFill>
                  <a:schemeClr val="tx1"/>
                </a:solidFill>
                <a:latin typeface="ＭＳ Ｐゴシック" pitchFamily="50" charset="-128"/>
                <a:ea typeface="ＭＳ Ｐゴシック" pitchFamily="50" charset="-128"/>
              </a:defRPr>
            </a:lvl5pPr>
            <a:lvl6pPr marL="2514600" indent="-228600" eaLnBrk="0" fontAlgn="base" hangingPunct="0">
              <a:spcBef>
                <a:spcPct val="50000"/>
              </a:spcBef>
              <a:spcAft>
                <a:spcPct val="0"/>
              </a:spcAft>
              <a:defRPr kumimoji="1" sz="1600" u="sng">
                <a:solidFill>
                  <a:schemeClr val="tx1"/>
                </a:solidFill>
                <a:latin typeface="ＭＳ Ｐゴシック" pitchFamily="50" charset="-128"/>
                <a:ea typeface="ＭＳ Ｐゴシック" pitchFamily="50" charset="-128"/>
              </a:defRPr>
            </a:lvl6pPr>
            <a:lvl7pPr marL="2971800" indent="-228600" eaLnBrk="0" fontAlgn="base" hangingPunct="0">
              <a:spcBef>
                <a:spcPct val="50000"/>
              </a:spcBef>
              <a:spcAft>
                <a:spcPct val="0"/>
              </a:spcAft>
              <a:defRPr kumimoji="1" sz="1600" u="sng">
                <a:solidFill>
                  <a:schemeClr val="tx1"/>
                </a:solidFill>
                <a:latin typeface="ＭＳ Ｐゴシック" pitchFamily="50" charset="-128"/>
                <a:ea typeface="ＭＳ Ｐゴシック" pitchFamily="50" charset="-128"/>
              </a:defRPr>
            </a:lvl7pPr>
            <a:lvl8pPr marL="3429000" indent="-228600" eaLnBrk="0" fontAlgn="base" hangingPunct="0">
              <a:spcBef>
                <a:spcPct val="50000"/>
              </a:spcBef>
              <a:spcAft>
                <a:spcPct val="0"/>
              </a:spcAft>
              <a:defRPr kumimoji="1" sz="1600" u="sng">
                <a:solidFill>
                  <a:schemeClr val="tx1"/>
                </a:solidFill>
                <a:latin typeface="ＭＳ Ｐゴシック" pitchFamily="50" charset="-128"/>
                <a:ea typeface="ＭＳ Ｐゴシック" pitchFamily="50" charset="-128"/>
              </a:defRPr>
            </a:lvl8pPr>
            <a:lvl9pPr marL="3886200" indent="-228600" eaLnBrk="0" fontAlgn="base" hangingPunct="0">
              <a:spcBef>
                <a:spcPct val="50000"/>
              </a:spcBef>
              <a:spcAft>
                <a:spcPct val="0"/>
              </a:spcAft>
              <a:defRPr kumimoji="1" sz="1600" u="sng">
                <a:solidFill>
                  <a:schemeClr val="tx1"/>
                </a:solidFill>
                <a:latin typeface="ＭＳ Ｐゴシック" pitchFamily="50" charset="-128"/>
                <a:ea typeface="ＭＳ Ｐゴシック" pitchFamily="50" charset="-128"/>
              </a:defRPr>
            </a:lvl9pPr>
          </a:lstStyle>
          <a:p>
            <a:pPr eaLnBrk="1" hangingPunct="1">
              <a:defRPr/>
            </a:pPr>
            <a:r>
              <a:rPr lang="en-US" altLang="ja-JP" sz="800" u="none" dirty="0">
                <a:latin typeface="Helvetica" pitchFamily="34" charset="0"/>
                <a:cs typeface="Helvetica" pitchFamily="34" charset="0"/>
              </a:rPr>
              <a:t>©2016 KITZ CORPORATION All Rights Reserved</a:t>
            </a:r>
          </a:p>
        </p:txBody>
      </p:sp>
    </p:spTree>
    <p:extLst>
      <p:ext uri="{BB962C8B-B14F-4D97-AF65-F5344CB8AC3E}">
        <p14:creationId xmlns:p14="http://schemas.microsoft.com/office/powerpoint/2010/main" val="158244486"/>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 id="2147483770" r:id="rId13"/>
    <p:sldLayoutId id="2147483771" r:id="rId14"/>
  </p:sldLayoutIdLst>
  <p:txStyles>
    <p:titleStyle>
      <a:lvl1pPr algn="ctr" rtl="0" eaLnBrk="1" fontAlgn="base" hangingPunct="1">
        <a:spcBef>
          <a:spcPct val="0"/>
        </a:spcBef>
        <a:spcAft>
          <a:spcPct val="0"/>
        </a:spcAft>
        <a:defRPr kumimoji="1" sz="4400">
          <a:solidFill>
            <a:schemeClr val="tx1"/>
          </a:solidFill>
          <a:latin typeface="+mj-lt"/>
          <a:ea typeface="+mj-ea"/>
          <a:cs typeface="+mj-cs"/>
        </a:defRPr>
      </a:lvl1pPr>
      <a:lvl2pPr algn="ctr" rtl="0" eaLnBrk="1" fontAlgn="base" hangingPunct="1">
        <a:spcBef>
          <a:spcPct val="0"/>
        </a:spcBef>
        <a:spcAft>
          <a:spcPct val="0"/>
        </a:spcAft>
        <a:defRPr kumimoji="1" sz="4400">
          <a:solidFill>
            <a:schemeClr val="tx1"/>
          </a:solidFill>
          <a:latin typeface="Calibri" pitchFamily="34" charset="0"/>
          <a:ea typeface="ＭＳ Ｐゴシック" pitchFamily="50" charset="-128"/>
        </a:defRPr>
      </a:lvl2pPr>
      <a:lvl3pPr algn="ctr" rtl="0" eaLnBrk="1" fontAlgn="base" hangingPunct="1">
        <a:spcBef>
          <a:spcPct val="0"/>
        </a:spcBef>
        <a:spcAft>
          <a:spcPct val="0"/>
        </a:spcAft>
        <a:defRPr kumimoji="1" sz="4400">
          <a:solidFill>
            <a:schemeClr val="tx1"/>
          </a:solidFill>
          <a:latin typeface="Calibri" pitchFamily="34" charset="0"/>
          <a:ea typeface="ＭＳ Ｐゴシック" pitchFamily="50" charset="-128"/>
        </a:defRPr>
      </a:lvl3pPr>
      <a:lvl4pPr algn="ctr" rtl="0" eaLnBrk="1" fontAlgn="base" hangingPunct="1">
        <a:spcBef>
          <a:spcPct val="0"/>
        </a:spcBef>
        <a:spcAft>
          <a:spcPct val="0"/>
        </a:spcAft>
        <a:defRPr kumimoji="1" sz="4400">
          <a:solidFill>
            <a:schemeClr val="tx1"/>
          </a:solidFill>
          <a:latin typeface="Calibri" pitchFamily="34" charset="0"/>
          <a:ea typeface="ＭＳ Ｐゴシック" pitchFamily="50" charset="-128"/>
        </a:defRPr>
      </a:lvl4pPr>
      <a:lvl5pPr algn="ctr" rtl="0" eaLnBrk="1" fontAlgn="base" hangingPunct="1">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eaLnBrk="1" fontAlgn="base" hangingPunct="1">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eaLnBrk="1" fontAlgn="base" hangingPunct="1">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eaLnBrk="1" fontAlgn="base" hangingPunct="1">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eaLnBrk="1" fontAlgn="base" hangingPunct="1">
        <a:spcBef>
          <a:spcPct val="0"/>
        </a:spcBef>
        <a:spcAft>
          <a:spcPct val="0"/>
        </a:spcAft>
        <a:defRPr kumimoji="1" sz="4400">
          <a:solidFill>
            <a:schemeClr val="tx1"/>
          </a:solidFill>
          <a:latin typeface="Calibri" pitchFamily="34" charset="0"/>
          <a:ea typeface="ＭＳ Ｐゴシック" pitchFamily="50" charset="-128"/>
        </a:defRPr>
      </a:lvl9pPr>
    </p:titleStyle>
    <p:bodyStyle>
      <a:lvl1pPr marL="342900" indent="-342900" algn="l" rtl="0" eaLnBrk="1" fontAlgn="base" hangingPunct="1">
        <a:spcBef>
          <a:spcPct val="20000"/>
        </a:spcBef>
        <a:spcAft>
          <a:spcPct val="0"/>
        </a:spcAft>
        <a:buFont typeface="Arial" panose="020B0604020202020204" pitchFamily="34" charset="0"/>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anose="020B0604020202020204" pitchFamily="34" charset="0"/>
        <a:buChar char="–"/>
        <a:defRPr kumimoji="1" sz="2800">
          <a:solidFill>
            <a:schemeClr val="tx1"/>
          </a:solidFill>
          <a:latin typeface="+mn-lt"/>
          <a:ea typeface="+mn-ea"/>
        </a:defRPr>
      </a:lvl2pPr>
      <a:lvl3pPr marL="1143000" indent="-228600" algn="l" rtl="0" eaLnBrk="1" fontAlgn="base" hangingPunct="1">
        <a:spcBef>
          <a:spcPct val="20000"/>
        </a:spcBef>
        <a:spcAft>
          <a:spcPct val="0"/>
        </a:spcAft>
        <a:buFont typeface="Arial" panose="020B0604020202020204" pitchFamily="34" charset="0"/>
        <a:buChar char="•"/>
        <a:defRPr kumimoji="1" sz="2400">
          <a:solidFill>
            <a:schemeClr val="tx1"/>
          </a:solidFill>
          <a:latin typeface="+mn-lt"/>
          <a:ea typeface="+mn-ea"/>
        </a:defRPr>
      </a:lvl3pPr>
      <a:lvl4pPr marL="1600200" indent="-228600" algn="l" rtl="0" eaLnBrk="1" fontAlgn="base" hangingPunct="1">
        <a:spcBef>
          <a:spcPct val="20000"/>
        </a:spcBef>
        <a:spcAft>
          <a:spcPct val="0"/>
        </a:spcAft>
        <a:buFont typeface="Arial" panose="020B0604020202020204" pitchFamily="34" charset="0"/>
        <a:buChar char="–"/>
        <a:defRPr kumimoji="1" sz="2000">
          <a:solidFill>
            <a:schemeClr val="tx1"/>
          </a:solidFill>
          <a:latin typeface="+mn-lt"/>
          <a:ea typeface="+mn-ea"/>
        </a:defRPr>
      </a:lvl4pPr>
      <a:lvl5pPr marL="2057400" indent="-228600" algn="l" rtl="0" eaLnBrk="1" fontAlgn="base" hangingPunct="1">
        <a:spcBef>
          <a:spcPct val="20000"/>
        </a:spcBef>
        <a:spcAft>
          <a:spcPct val="0"/>
        </a:spcAft>
        <a:buFont typeface="Arial" panose="020B0604020202020204" pitchFamily="34" charset="0"/>
        <a:buChar char="»"/>
        <a:defRPr kumimoji="1" sz="20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kumimoji="1" sz="20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kumimoji="1" sz="20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kumimoji="1" sz="20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8.jpg"/><Relationship Id="rId2" Type="http://schemas.openxmlformats.org/officeDocument/2006/relationships/image" Target="../media/image28.png"/><Relationship Id="rId1" Type="http://schemas.openxmlformats.org/officeDocument/2006/relationships/slideLayout" Target="../slideLayouts/slideLayout14.xml"/><Relationship Id="rId6" Type="http://schemas.openxmlformats.org/officeDocument/2006/relationships/image" Target="../media/image32.png"/><Relationship Id="rId11" Type="http://schemas.openxmlformats.org/officeDocument/2006/relationships/image" Target="../media/image37.jp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1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39.jpg"/><Relationship Id="rId1" Type="http://schemas.openxmlformats.org/officeDocument/2006/relationships/slideLayout" Target="../slideLayouts/slideLayout14.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Layout" Target="../slideLayouts/slideLayout14.xml"/><Relationship Id="rId4" Type="http://schemas.openxmlformats.org/officeDocument/2006/relationships/image" Target="../media/image5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jpg"/><Relationship Id="rId1" Type="http://schemas.openxmlformats.org/officeDocument/2006/relationships/slideLayout" Target="../slideLayouts/slideLayout14.xml"/><Relationship Id="rId4" Type="http://schemas.openxmlformats.org/officeDocument/2006/relationships/image" Target="../media/image53.jpg"/></Relationships>
</file>

<file path=ppt/slides/_rels/slide21.xml.rels><?xml version="1.0" encoding="UTF-8" standalone="yes"?>
<Relationships xmlns="http://schemas.openxmlformats.org/package/2006/relationships"><Relationship Id="rId3" Type="http://schemas.openxmlformats.org/officeDocument/2006/relationships/image" Target="../media/image55.jpg"/><Relationship Id="rId7" Type="http://schemas.openxmlformats.org/officeDocument/2006/relationships/image" Target="../media/image59.jpg"/><Relationship Id="rId2" Type="http://schemas.openxmlformats.org/officeDocument/2006/relationships/image" Target="../media/image54.jpg"/><Relationship Id="rId1" Type="http://schemas.openxmlformats.org/officeDocument/2006/relationships/slideLayout" Target="../slideLayouts/slideLayout14.xml"/><Relationship Id="rId6" Type="http://schemas.openxmlformats.org/officeDocument/2006/relationships/image" Target="../media/image58.jpg"/><Relationship Id="rId5" Type="http://schemas.openxmlformats.org/officeDocument/2006/relationships/image" Target="../media/image57.jpg"/><Relationship Id="rId4" Type="http://schemas.openxmlformats.org/officeDocument/2006/relationships/image" Target="../media/image56.jpg"/></Relationships>
</file>

<file path=ppt/slides/_rels/slide22.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image" Target="../media/image60.jpg"/><Relationship Id="rId1" Type="http://schemas.openxmlformats.org/officeDocument/2006/relationships/slideLayout" Target="../slideLayouts/slideLayout14.xml"/><Relationship Id="rId5" Type="http://schemas.openxmlformats.org/officeDocument/2006/relationships/image" Target="../media/image63.jpg"/><Relationship Id="rId4" Type="http://schemas.openxmlformats.org/officeDocument/2006/relationships/image" Target="../media/image62.png"/></Relationships>
</file>

<file path=ppt/slides/_rels/slide2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67.jpg"/><Relationship Id="rId1" Type="http://schemas.openxmlformats.org/officeDocument/2006/relationships/slideLayout" Target="../slideLayouts/slideLayout14.xml"/><Relationship Id="rId4" Type="http://schemas.openxmlformats.org/officeDocument/2006/relationships/image" Target="../media/image69.jpg"/></Relationships>
</file>

<file path=ppt/slides/_rels/slide2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8" Type="http://schemas.openxmlformats.org/officeDocument/2006/relationships/image" Target="../media/image82.jpg"/><Relationship Id="rId3" Type="http://schemas.openxmlformats.org/officeDocument/2006/relationships/image" Target="../media/image77.jpg"/><Relationship Id="rId7" Type="http://schemas.openxmlformats.org/officeDocument/2006/relationships/image" Target="../media/image81.jpg"/><Relationship Id="rId2" Type="http://schemas.openxmlformats.org/officeDocument/2006/relationships/image" Target="../media/image76.jpg"/><Relationship Id="rId1" Type="http://schemas.openxmlformats.org/officeDocument/2006/relationships/slideLayout" Target="../slideLayouts/slideLayout14.xml"/><Relationship Id="rId6" Type="http://schemas.openxmlformats.org/officeDocument/2006/relationships/image" Target="../media/image80.png"/><Relationship Id="rId11" Type="http://schemas.openxmlformats.org/officeDocument/2006/relationships/image" Target="../media/image85.png"/><Relationship Id="rId5" Type="http://schemas.openxmlformats.org/officeDocument/2006/relationships/image" Target="../media/image79.png"/><Relationship Id="rId10" Type="http://schemas.openxmlformats.org/officeDocument/2006/relationships/image" Target="../media/image84.jpg"/><Relationship Id="rId4" Type="http://schemas.openxmlformats.org/officeDocument/2006/relationships/image" Target="../media/image78.jpg"/><Relationship Id="rId9" Type="http://schemas.openxmlformats.org/officeDocument/2006/relationships/image" Target="../media/image83.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microsoft.com/office/2007/relationships/hdphoto" Target="../media/hdphoto3.wdp"/><Relationship Id="rId3" Type="http://schemas.microsoft.com/office/2007/relationships/hdphoto" Target="../media/hdphoto1.wdp"/><Relationship Id="rId7" Type="http://schemas.openxmlformats.org/officeDocument/2006/relationships/image" Target="../media/image15.png"/><Relationship Id="rId12" Type="http://schemas.microsoft.com/office/2007/relationships/hdphoto" Target="../media/hdphoto5.wdp"/><Relationship Id="rId2" Type="http://schemas.openxmlformats.org/officeDocument/2006/relationships/image" Target="../media/image12.png"/><Relationship Id="rId1" Type="http://schemas.openxmlformats.org/officeDocument/2006/relationships/slideLayout" Target="../slideLayouts/slideLayout14.xml"/><Relationship Id="rId6" Type="http://schemas.openxmlformats.org/officeDocument/2006/relationships/image" Target="../media/image14.jpeg"/><Relationship Id="rId11" Type="http://schemas.openxmlformats.org/officeDocument/2006/relationships/image" Target="../media/image17.png"/><Relationship Id="rId5" Type="http://schemas.microsoft.com/office/2007/relationships/hdphoto" Target="../media/hdphoto2.wdp"/><Relationship Id="rId10" Type="http://schemas.microsoft.com/office/2007/relationships/hdphoto" Target="../media/hdphoto4.wdp"/><Relationship Id="rId4" Type="http://schemas.openxmlformats.org/officeDocument/2006/relationships/image" Target="../media/image13.png"/><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e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hyperlink" Target="https://storyset.com/pana?utm_source=slidesgo_template&amp;utm_medium=referral-link&amp;utm_campaign=slidesgo_final_slides&amp;utm_term=pana&amp;utm_content=storyset" TargetMode="External"/><Relationship Id="rId7" Type="http://schemas.openxmlformats.org/officeDocument/2006/relationships/hyperlink" Target="https://storyset.com/cuate?utm_source=slidesgo_template&amp;utm_medium=referral-link&amp;utm_campaign=slidesgo_final_slides&amp;utm_term=cuate&amp;utm_content=storyset" TargetMode="External"/><Relationship Id="rId2" Type="http://schemas.openxmlformats.org/officeDocument/2006/relationships/notesSlide" Target="../notesSlides/notesSlide1.xml"/><Relationship Id="rId1" Type="http://schemas.openxmlformats.org/officeDocument/2006/relationships/slideLayout" Target="../slideLayouts/slideLayout26.xml"/><Relationship Id="rId6" Type="http://schemas.openxmlformats.org/officeDocument/2006/relationships/hyperlink" Target="https://storyset.com/rafiki?utm_source=slidesgo_template&amp;utm_medium=referral-link&amp;utm_campaign=slidesgo_final_slides&amp;utm_term=rafiki&amp;utm_content=storyset" TargetMode="External"/><Relationship Id="rId5" Type="http://schemas.openxmlformats.org/officeDocument/2006/relationships/hyperlink" Target="https://storyset.com/bro?utm_source=slidesgo_template&amp;utm_medium=referral-link&amp;utm_campaign=slidesgo_final_slides&amp;utm_term=bro&amp;utm_content=storyset" TargetMode="External"/><Relationship Id="rId4" Type="http://schemas.openxmlformats.org/officeDocument/2006/relationships/hyperlink" Target="https://storyset.com/amico?utm_source=slidesgo_template&amp;utm_medium=referral-link&amp;utm_campaign=slidesgo_final_slides&amp;utm_term=amico&amp;utm_content=storyset"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D735D8-4E56-EEE8-3749-7F5E6505889A}"/>
              </a:ext>
            </a:extLst>
          </p:cNvPr>
          <p:cNvSpPr>
            <a:spLocks noGrp="1"/>
          </p:cNvSpPr>
          <p:nvPr>
            <p:ph type="ctrTitle"/>
          </p:nvPr>
        </p:nvSpPr>
        <p:spPr>
          <a:xfrm>
            <a:off x="953310" y="593388"/>
            <a:ext cx="9046724" cy="2922427"/>
          </a:xfrm>
        </p:spPr>
        <p:txBody>
          <a:bodyPr>
            <a:noAutofit/>
          </a:bodyPr>
          <a:lstStyle/>
          <a:p>
            <a:pPr algn="l"/>
            <a:r>
              <a:rPr lang="en-IN" sz="2800" b="1" dirty="0">
                <a:latin typeface="72" panose="020B0503030000000003" pitchFamily="34" charset="0"/>
                <a:cs typeface="72" panose="020B0503030000000003" pitchFamily="34" charset="0"/>
              </a:rPr>
              <a:t>Next-Generation Valve Solutions for Future Ready </a:t>
            </a:r>
            <a:br>
              <a:rPr lang="en-IN" sz="2800" b="1" dirty="0">
                <a:latin typeface="72" panose="020B0503030000000003" pitchFamily="34" charset="0"/>
                <a:cs typeface="72" panose="020B0503030000000003" pitchFamily="34" charset="0"/>
              </a:rPr>
            </a:br>
            <a:r>
              <a:rPr lang="en-IN" sz="2800" b="1" dirty="0">
                <a:latin typeface="72" panose="020B0503030000000003" pitchFamily="34" charset="0"/>
                <a:cs typeface="72" panose="020B0503030000000003" pitchFamily="34" charset="0"/>
              </a:rPr>
              <a:t>- API &amp; Bulk Drug Manufacturing  </a:t>
            </a:r>
            <a:br>
              <a:rPr lang="en-IN" sz="2800" b="1" dirty="0">
                <a:latin typeface="72" panose="020B0503030000000003" pitchFamily="34" charset="0"/>
                <a:cs typeface="72" panose="020B0503030000000003" pitchFamily="34" charset="0"/>
              </a:rPr>
            </a:br>
            <a:br>
              <a:rPr lang="en-IN" sz="2800" b="1" dirty="0">
                <a:latin typeface="72" panose="020B0503030000000003" pitchFamily="34" charset="0"/>
                <a:cs typeface="72" panose="020B0503030000000003" pitchFamily="34" charset="0"/>
              </a:rPr>
            </a:br>
            <a:r>
              <a:rPr lang="en-IN" sz="2800" b="1" dirty="0">
                <a:latin typeface="72" panose="020B0503030000000003" pitchFamily="34" charset="0"/>
                <a:cs typeface="72" panose="020B0503030000000003" pitchFamily="34" charset="0"/>
              </a:rPr>
              <a:t>Enabling Safety, Precision &amp; Compliance in Pharma Process Engineering</a:t>
            </a:r>
            <a:br>
              <a:rPr lang="en-IN" sz="2800" dirty="0">
                <a:latin typeface="72" panose="020B0503030000000003" pitchFamily="34" charset="0"/>
                <a:cs typeface="72" panose="020B0503030000000003" pitchFamily="34" charset="0"/>
              </a:rPr>
            </a:br>
            <a:endParaRPr lang="en-IN" sz="2800" dirty="0">
              <a:latin typeface="72" panose="020B0503030000000003" pitchFamily="34" charset="0"/>
              <a:cs typeface="72" panose="020B0503030000000003" pitchFamily="34" charset="0"/>
            </a:endParaRPr>
          </a:p>
        </p:txBody>
      </p:sp>
      <p:sp>
        <p:nvSpPr>
          <p:cNvPr id="3" name="Subtitle 2">
            <a:extLst>
              <a:ext uri="{FF2B5EF4-FFF2-40B4-BE49-F238E27FC236}">
                <a16:creationId xmlns:a16="http://schemas.microsoft.com/office/drawing/2014/main" id="{F4B76940-D165-2570-9164-8C6E94099A72}"/>
              </a:ext>
            </a:extLst>
          </p:cNvPr>
          <p:cNvSpPr>
            <a:spLocks noGrp="1"/>
          </p:cNvSpPr>
          <p:nvPr>
            <p:ph type="subTitle" idx="1"/>
          </p:nvPr>
        </p:nvSpPr>
        <p:spPr>
          <a:xfrm>
            <a:off x="2539496" y="4235659"/>
            <a:ext cx="8618130" cy="2281873"/>
          </a:xfrm>
        </p:spPr>
        <p:txBody>
          <a:bodyPr>
            <a:normAutofit fontScale="85000" lnSpcReduction="10000"/>
          </a:bodyPr>
          <a:lstStyle/>
          <a:p>
            <a:pPr algn="l"/>
            <a:r>
              <a:rPr lang="en-US" b="1" dirty="0"/>
              <a:t>Presented By</a:t>
            </a:r>
          </a:p>
          <a:p>
            <a:pPr algn="l"/>
            <a:r>
              <a:rPr lang="en-US" b="1" dirty="0"/>
              <a:t>VV Raghavan</a:t>
            </a:r>
          </a:p>
          <a:p>
            <a:pPr algn="l"/>
            <a:r>
              <a:rPr lang="en-US" b="1" dirty="0"/>
              <a:t>Managing Director</a:t>
            </a:r>
          </a:p>
          <a:p>
            <a:pPr algn="l"/>
            <a:r>
              <a:rPr lang="en-US" b="1" dirty="0"/>
              <a:t>Micro Pneumatics Private Limited </a:t>
            </a:r>
          </a:p>
          <a:p>
            <a:pPr algn="l"/>
            <a:r>
              <a:rPr lang="en-US" b="1" dirty="0"/>
              <a:t>– 100% Subsidiary of Kitz, Japan</a:t>
            </a:r>
            <a:endParaRPr lang="en-IN" b="1" dirty="0"/>
          </a:p>
        </p:txBody>
      </p:sp>
      <p:pic>
        <p:nvPicPr>
          <p:cNvPr id="5" name="Picture 4">
            <a:extLst>
              <a:ext uri="{FF2B5EF4-FFF2-40B4-BE49-F238E27FC236}">
                <a16:creationId xmlns:a16="http://schemas.microsoft.com/office/drawing/2014/main" id="{2C6FD995-DEB4-494F-1902-97E0D30862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9264" y="4319479"/>
            <a:ext cx="1128409" cy="1714610"/>
          </a:xfrm>
          <a:prstGeom prst="rect">
            <a:avLst/>
          </a:prstGeom>
        </p:spPr>
      </p:pic>
    </p:spTree>
    <p:extLst>
      <p:ext uri="{BB962C8B-B14F-4D97-AF65-F5344CB8AC3E}">
        <p14:creationId xmlns:p14="http://schemas.microsoft.com/office/powerpoint/2010/main" val="22706871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FA4D7-92A7-D93C-6AC3-F584230EB7D0}"/>
              </a:ext>
            </a:extLst>
          </p:cNvPr>
          <p:cNvSpPr>
            <a:spLocks noGrp="1"/>
          </p:cNvSpPr>
          <p:nvPr>
            <p:ph type="title"/>
          </p:nvPr>
        </p:nvSpPr>
        <p:spPr>
          <a:xfrm>
            <a:off x="677334" y="609600"/>
            <a:ext cx="8596668" cy="749300"/>
          </a:xfrm>
        </p:spPr>
        <p:txBody>
          <a:bodyPr>
            <a:normAutofit fontScale="90000"/>
          </a:bodyPr>
          <a:lstStyle/>
          <a:p>
            <a:r>
              <a:rPr lang="en-IN" sz="3100" b="1" u="sng" dirty="0">
                <a:latin typeface="72" panose="020B0503030000000003" pitchFamily="34" charset="0"/>
                <a:cs typeface="72" panose="020B0503030000000003" pitchFamily="34" charset="0"/>
              </a:rPr>
              <a:t>Pharma Industry Challenges</a:t>
            </a:r>
            <a:br>
              <a:rPr lang="en-IN" dirty="0"/>
            </a:br>
            <a:endParaRPr lang="en-IN" dirty="0"/>
          </a:p>
        </p:txBody>
      </p:sp>
      <p:sp>
        <p:nvSpPr>
          <p:cNvPr id="3" name="Content Placeholder 2">
            <a:extLst>
              <a:ext uri="{FF2B5EF4-FFF2-40B4-BE49-F238E27FC236}">
                <a16:creationId xmlns:a16="http://schemas.microsoft.com/office/drawing/2014/main" id="{2E387352-6F0F-0A5F-6289-F5D1E0A6BC2B}"/>
              </a:ext>
            </a:extLst>
          </p:cNvPr>
          <p:cNvSpPr>
            <a:spLocks noGrp="1"/>
          </p:cNvSpPr>
          <p:nvPr>
            <p:ph idx="1"/>
          </p:nvPr>
        </p:nvSpPr>
        <p:spPr>
          <a:xfrm>
            <a:off x="677333" y="1447801"/>
            <a:ext cx="9911745" cy="4593562"/>
          </a:xfrm>
        </p:spPr>
        <p:txBody>
          <a:bodyPr>
            <a:normAutofit/>
          </a:bodyPr>
          <a:lstStyle/>
          <a:p>
            <a:pPr marL="0" indent="0">
              <a:buNone/>
            </a:pPr>
            <a:r>
              <a:rPr lang="en-IN" sz="2400" b="1" u="sng" dirty="0">
                <a:latin typeface="72" panose="020B0503030000000003" pitchFamily="34" charset="0"/>
                <a:cs typeface="72" panose="020B0503030000000003" pitchFamily="34" charset="0"/>
              </a:rPr>
              <a:t>Key Process Challenges:</a:t>
            </a:r>
            <a:endParaRPr lang="en-IN" sz="2400" u="sng" dirty="0">
              <a:latin typeface="72" panose="020B0503030000000003" pitchFamily="34" charset="0"/>
              <a:cs typeface="72" panose="020B0503030000000003" pitchFamily="34" charset="0"/>
            </a:endParaRPr>
          </a:p>
          <a:p>
            <a:pPr lvl="0"/>
            <a:r>
              <a:rPr lang="en-IN" sz="2400" dirty="0">
                <a:latin typeface="72" panose="020B0503030000000003" pitchFamily="34" charset="0"/>
                <a:cs typeface="72" panose="020B0503030000000003" pitchFamily="34" charset="0"/>
              </a:rPr>
              <a:t>High-purity fluid handling requirements – </a:t>
            </a:r>
            <a:r>
              <a:rPr lang="en-IN" sz="2400" b="1" dirty="0">
                <a:latin typeface="72" panose="020B0503030000000003" pitchFamily="34" charset="0"/>
                <a:cs typeface="72" panose="020B0503030000000003" pitchFamily="34" charset="0"/>
              </a:rPr>
              <a:t>Right MOC Selection</a:t>
            </a:r>
          </a:p>
          <a:p>
            <a:pPr lvl="0"/>
            <a:r>
              <a:rPr lang="en-IN" sz="2400" dirty="0">
                <a:latin typeface="72" panose="020B0503030000000003" pitchFamily="34" charset="0"/>
                <a:cs typeface="72" panose="020B0503030000000003" pitchFamily="34" charset="0"/>
              </a:rPr>
              <a:t>Frequent batch changes → high cleaning frequency – </a:t>
            </a:r>
            <a:r>
              <a:rPr lang="en-IN" sz="2400" b="1" dirty="0">
                <a:latin typeface="72" panose="020B0503030000000003" pitchFamily="34" charset="0"/>
                <a:cs typeface="72" panose="020B0503030000000003" pitchFamily="34" charset="0"/>
              </a:rPr>
              <a:t>Full bore Valves</a:t>
            </a:r>
          </a:p>
          <a:p>
            <a:pPr lvl="0"/>
            <a:r>
              <a:rPr lang="en-IN" sz="2400" dirty="0">
                <a:latin typeface="72" panose="020B0503030000000003" pitchFamily="34" charset="0"/>
                <a:cs typeface="72" panose="020B0503030000000003" pitchFamily="34" charset="0"/>
              </a:rPr>
              <a:t>Low Differential Pressure across the Valves – </a:t>
            </a:r>
            <a:r>
              <a:rPr lang="en-IN" sz="2400" b="1" dirty="0">
                <a:latin typeface="72" panose="020B0503030000000003" pitchFamily="34" charset="0"/>
                <a:cs typeface="72" panose="020B0503030000000003" pitchFamily="34" charset="0"/>
              </a:rPr>
              <a:t>Full bore Valves</a:t>
            </a:r>
          </a:p>
          <a:p>
            <a:pPr lvl="0"/>
            <a:r>
              <a:rPr lang="en-IN" sz="2400" dirty="0">
                <a:latin typeface="72" panose="020B0503030000000003" pitchFamily="34" charset="0"/>
                <a:cs typeface="72" panose="020B0503030000000003" pitchFamily="34" charset="0"/>
              </a:rPr>
              <a:t>Regulatory demands (cGMP, FDA, EU Annex 1) – </a:t>
            </a:r>
            <a:r>
              <a:rPr lang="en-IN" sz="2400" b="1" dirty="0">
                <a:latin typeface="72" panose="020B0503030000000003" pitchFamily="34" charset="0"/>
                <a:cs typeface="72" panose="020B0503030000000003" pitchFamily="34" charset="0"/>
              </a:rPr>
              <a:t>SIL, </a:t>
            </a:r>
            <a:r>
              <a:rPr lang="en-IN" sz="2400" b="1" dirty="0" err="1">
                <a:latin typeface="72" panose="020B0503030000000003" pitchFamily="34" charset="0"/>
                <a:cs typeface="72" panose="020B0503030000000003" pitchFamily="34" charset="0"/>
              </a:rPr>
              <a:t>FireSafe</a:t>
            </a:r>
            <a:r>
              <a:rPr lang="en-IN" sz="2400" b="1" dirty="0">
                <a:latin typeface="72" panose="020B0503030000000003" pitchFamily="34" charset="0"/>
                <a:cs typeface="72" panose="020B0503030000000003" pitchFamily="34" charset="0"/>
              </a:rPr>
              <a:t>, 3A, </a:t>
            </a:r>
            <a:r>
              <a:rPr lang="en-IN" sz="2400" b="1" dirty="0" err="1">
                <a:latin typeface="72" panose="020B0503030000000003" pitchFamily="34" charset="0"/>
                <a:cs typeface="72" panose="020B0503030000000003" pitchFamily="34" charset="0"/>
              </a:rPr>
              <a:t>Atex</a:t>
            </a:r>
            <a:r>
              <a:rPr lang="en-IN" sz="2400" b="1" dirty="0">
                <a:latin typeface="72" panose="020B0503030000000003" pitchFamily="34" charset="0"/>
                <a:cs typeface="72" panose="020B0503030000000003" pitchFamily="34" charset="0"/>
              </a:rPr>
              <a:t>., </a:t>
            </a:r>
          </a:p>
          <a:p>
            <a:pPr lvl="0"/>
            <a:r>
              <a:rPr lang="en-IN" sz="2400" dirty="0">
                <a:latin typeface="72" panose="020B0503030000000003" pitchFamily="34" charset="0"/>
                <a:cs typeface="72" panose="020B0503030000000003" pitchFamily="34" charset="0"/>
              </a:rPr>
              <a:t>Harsh chemicals, solvents, corrosive media – </a:t>
            </a:r>
            <a:r>
              <a:rPr lang="en-IN" sz="2400" b="1" dirty="0">
                <a:latin typeface="72" panose="020B0503030000000003" pitchFamily="34" charset="0"/>
                <a:cs typeface="72" panose="020B0503030000000003" pitchFamily="34" charset="0"/>
              </a:rPr>
              <a:t>Lined Valves</a:t>
            </a:r>
          </a:p>
          <a:p>
            <a:pPr lvl="0"/>
            <a:r>
              <a:rPr lang="en-IN" sz="2400" dirty="0">
                <a:latin typeface="72" panose="020B0503030000000003" pitchFamily="34" charset="0"/>
                <a:cs typeface="72" panose="020B0503030000000003" pitchFamily="34" charset="0"/>
              </a:rPr>
              <a:t>Need for 0% leakage – </a:t>
            </a:r>
            <a:r>
              <a:rPr lang="en-IN" sz="2400" b="1" dirty="0">
                <a:latin typeface="72" panose="020B0503030000000003" pitchFamily="34" charset="0"/>
                <a:cs typeface="72" panose="020B0503030000000003" pitchFamily="34" charset="0"/>
              </a:rPr>
              <a:t>Rate A</a:t>
            </a:r>
            <a:r>
              <a:rPr lang="en-IN" sz="2400" dirty="0">
                <a:latin typeface="72" panose="020B0503030000000003" pitchFamily="34" charset="0"/>
                <a:cs typeface="72" panose="020B0503030000000003" pitchFamily="34" charset="0"/>
              </a:rPr>
              <a:t> (Better than Class VI- Tight Shut off) as per EN12266-1 Standard</a:t>
            </a:r>
          </a:p>
          <a:p>
            <a:pPr lvl="0"/>
            <a:r>
              <a:rPr lang="en-IN" sz="2400" dirty="0">
                <a:latin typeface="72" panose="020B0503030000000003" pitchFamily="34" charset="0"/>
                <a:cs typeface="72" panose="020B0503030000000003" pitchFamily="34" charset="0"/>
              </a:rPr>
              <a:t>Valve Traceability – </a:t>
            </a:r>
            <a:r>
              <a:rPr lang="en-IN" sz="2400" b="1" dirty="0">
                <a:solidFill>
                  <a:srgbClr val="FF0000"/>
                </a:solidFill>
                <a:latin typeface="72" panose="020B0503030000000003" pitchFamily="34" charset="0"/>
                <a:cs typeface="72" panose="020B0503030000000003" pitchFamily="34" charset="0"/>
              </a:rPr>
              <a:t>QR Coded Valves</a:t>
            </a:r>
          </a:p>
          <a:p>
            <a:pPr lvl="0"/>
            <a:r>
              <a:rPr lang="en-IN" sz="2400" dirty="0">
                <a:latin typeface="72" panose="020B0503030000000003" pitchFamily="34" charset="0"/>
                <a:cs typeface="72" panose="020B0503030000000003" pitchFamily="34" charset="0"/>
              </a:rPr>
              <a:t>Increasing adoption of continuous manufacturing - </a:t>
            </a:r>
            <a:r>
              <a:rPr lang="en-IN" sz="2400" b="1" dirty="0">
                <a:solidFill>
                  <a:srgbClr val="FF0000"/>
                </a:solidFill>
                <a:latin typeface="72" panose="020B0503030000000003" pitchFamily="34" charset="0"/>
                <a:cs typeface="72" panose="020B0503030000000003" pitchFamily="34" charset="0"/>
              </a:rPr>
              <a:t>Predictive Diagnosis</a:t>
            </a:r>
          </a:p>
          <a:p>
            <a:pPr marL="0" indent="0">
              <a:buNone/>
            </a:pPr>
            <a:endParaRPr lang="en-IN" dirty="0"/>
          </a:p>
        </p:txBody>
      </p:sp>
    </p:spTree>
    <p:extLst>
      <p:ext uri="{BB962C8B-B14F-4D97-AF65-F5344CB8AC3E}">
        <p14:creationId xmlns:p14="http://schemas.microsoft.com/office/powerpoint/2010/main" val="29152142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D4BCD-0CF5-ED9B-CCEB-60A6A81E349D}"/>
              </a:ext>
            </a:extLst>
          </p:cNvPr>
          <p:cNvSpPr>
            <a:spLocks noGrp="1"/>
          </p:cNvSpPr>
          <p:nvPr>
            <p:ph type="title"/>
          </p:nvPr>
        </p:nvSpPr>
        <p:spPr>
          <a:xfrm>
            <a:off x="677334" y="609600"/>
            <a:ext cx="8596668" cy="849549"/>
          </a:xfrm>
        </p:spPr>
        <p:txBody>
          <a:bodyPr>
            <a:normAutofit fontScale="90000"/>
          </a:bodyPr>
          <a:lstStyle/>
          <a:p>
            <a:r>
              <a:rPr lang="en-IN" b="1" dirty="0"/>
              <a:t>QR Coding &amp; Traceability</a:t>
            </a:r>
            <a:br>
              <a:rPr lang="en-IN" b="1" dirty="0"/>
            </a:br>
            <a:endParaRPr lang="en-IN" dirty="0"/>
          </a:p>
        </p:txBody>
      </p:sp>
      <p:sp>
        <p:nvSpPr>
          <p:cNvPr id="3" name="Content Placeholder 2">
            <a:extLst>
              <a:ext uri="{FF2B5EF4-FFF2-40B4-BE49-F238E27FC236}">
                <a16:creationId xmlns:a16="http://schemas.microsoft.com/office/drawing/2014/main" id="{281D1D90-B3DE-CEF3-7E91-96ACF20CDFC7}"/>
              </a:ext>
            </a:extLst>
          </p:cNvPr>
          <p:cNvSpPr>
            <a:spLocks noGrp="1"/>
          </p:cNvSpPr>
          <p:nvPr>
            <p:ph idx="1"/>
          </p:nvPr>
        </p:nvSpPr>
        <p:spPr>
          <a:xfrm>
            <a:off x="1234441" y="1485738"/>
            <a:ext cx="9239168" cy="5077838"/>
          </a:xfrm>
        </p:spPr>
        <p:txBody>
          <a:bodyPr>
            <a:normAutofit/>
          </a:bodyPr>
          <a:lstStyle/>
          <a:p>
            <a:pPr>
              <a:buFont typeface="Arial" panose="020B0604020202020204" pitchFamily="34" charset="0"/>
              <a:buChar char="•"/>
            </a:pPr>
            <a:r>
              <a:rPr lang="en-IN" sz="2400" dirty="0"/>
              <a:t>Each valve tagged with QR code</a:t>
            </a:r>
          </a:p>
          <a:p>
            <a:pPr>
              <a:buFont typeface="Arial" panose="020B0604020202020204" pitchFamily="34" charset="0"/>
              <a:buChar char="•"/>
            </a:pPr>
            <a:r>
              <a:rPr lang="en-IN" sz="2400" dirty="0"/>
              <a:t>Scan to access:</a:t>
            </a:r>
          </a:p>
          <a:p>
            <a:pPr lvl="1">
              <a:buFont typeface="Arial" panose="020B0604020202020204" pitchFamily="34" charset="0"/>
              <a:buChar char="•"/>
            </a:pPr>
            <a:r>
              <a:rPr lang="en-IN" sz="2400" dirty="0"/>
              <a:t>Technical Specifications</a:t>
            </a:r>
          </a:p>
          <a:p>
            <a:pPr lvl="1">
              <a:buFont typeface="Arial" panose="020B0604020202020204" pitchFamily="34" charset="0"/>
              <a:buChar char="•"/>
            </a:pPr>
            <a:r>
              <a:rPr lang="en-IN" sz="2400" dirty="0"/>
              <a:t>Test certificates</a:t>
            </a:r>
          </a:p>
          <a:p>
            <a:pPr lvl="1">
              <a:buFont typeface="Arial" panose="020B0604020202020204" pitchFamily="34" charset="0"/>
              <a:buChar char="•"/>
            </a:pPr>
            <a:r>
              <a:rPr lang="en-IN" sz="2400" dirty="0"/>
              <a:t>Warranty Details</a:t>
            </a:r>
          </a:p>
          <a:p>
            <a:pPr lvl="1">
              <a:buFont typeface="Arial" panose="020B0604020202020204" pitchFamily="34" charset="0"/>
              <a:buChar char="•"/>
            </a:pPr>
            <a:r>
              <a:rPr lang="en-IN" sz="2400" dirty="0"/>
              <a:t>Installation records</a:t>
            </a:r>
          </a:p>
          <a:p>
            <a:pPr lvl="1">
              <a:buFont typeface="Arial" panose="020B0604020202020204" pitchFamily="34" charset="0"/>
              <a:buChar char="•"/>
            </a:pPr>
            <a:r>
              <a:rPr lang="en-IN" sz="2400" dirty="0"/>
              <a:t>Batch &amp; plant location info</a:t>
            </a:r>
          </a:p>
          <a:p>
            <a:pPr lvl="1">
              <a:buFont typeface="Arial" panose="020B0604020202020204" pitchFamily="34" charset="0"/>
              <a:buChar char="•"/>
            </a:pPr>
            <a:r>
              <a:rPr lang="en-IN" sz="2400" dirty="0"/>
              <a:t>Contact Details of manufacturer </a:t>
            </a:r>
          </a:p>
          <a:p>
            <a:pPr lvl="1">
              <a:buFont typeface="Arial" panose="020B0604020202020204" pitchFamily="34" charset="0"/>
              <a:buChar char="•"/>
            </a:pPr>
            <a:r>
              <a:rPr lang="en-IN" sz="2400" dirty="0"/>
              <a:t>Request for new set of spares</a:t>
            </a:r>
          </a:p>
          <a:p>
            <a:pPr>
              <a:buFont typeface="Arial" panose="020B0604020202020204" pitchFamily="34" charset="0"/>
              <a:buChar char="•"/>
            </a:pPr>
            <a:r>
              <a:rPr lang="en-IN" sz="2400" dirty="0"/>
              <a:t>Enables complete digital lifecycle management</a:t>
            </a:r>
          </a:p>
          <a:p>
            <a:pPr>
              <a:buFont typeface="Arial" panose="020B0604020202020204" pitchFamily="34" charset="0"/>
              <a:buChar char="•"/>
            </a:pPr>
            <a:r>
              <a:rPr lang="en-IN" sz="2400" dirty="0"/>
              <a:t>100% audit-ready records (USFDA/EMEA/GMP)</a:t>
            </a:r>
          </a:p>
        </p:txBody>
      </p:sp>
    </p:spTree>
    <p:extLst>
      <p:ext uri="{BB962C8B-B14F-4D97-AF65-F5344CB8AC3E}">
        <p14:creationId xmlns:p14="http://schemas.microsoft.com/office/powerpoint/2010/main" val="28622703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D08DB6-FDAB-EB8E-D31E-7C46153D7204}"/>
              </a:ext>
            </a:extLst>
          </p:cNvPr>
          <p:cNvSpPr>
            <a:spLocks noGrp="1"/>
          </p:cNvSpPr>
          <p:nvPr>
            <p:ph type="title"/>
          </p:nvPr>
        </p:nvSpPr>
        <p:spPr/>
        <p:txBody>
          <a:bodyPr/>
          <a:lstStyle/>
          <a:p>
            <a:r>
              <a:rPr lang="en-US" b="1" dirty="0"/>
              <a:t>QR CODED VALVES</a:t>
            </a:r>
            <a:br>
              <a:rPr lang="en-IN" b="1" dirty="0"/>
            </a:br>
            <a:endParaRPr lang="en-IN" dirty="0"/>
          </a:p>
        </p:txBody>
      </p:sp>
      <p:pic>
        <p:nvPicPr>
          <p:cNvPr id="5" name="Content Placeholder 4">
            <a:extLst>
              <a:ext uri="{FF2B5EF4-FFF2-40B4-BE49-F238E27FC236}">
                <a16:creationId xmlns:a16="http://schemas.microsoft.com/office/drawing/2014/main" id="{04BA3331-F3C3-8FD8-A6AF-1FC1FF5525E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6800" y="952818"/>
            <a:ext cx="4378960" cy="6682422"/>
          </a:xfrm>
        </p:spPr>
      </p:pic>
      <p:pic>
        <p:nvPicPr>
          <p:cNvPr id="8" name="Picture 7">
            <a:extLst>
              <a:ext uri="{FF2B5EF4-FFF2-40B4-BE49-F238E27FC236}">
                <a16:creationId xmlns:a16="http://schemas.microsoft.com/office/drawing/2014/main" id="{81FFF57A-17D3-1CF9-E20C-874653790DE9}"/>
              </a:ext>
            </a:extLst>
          </p:cNvPr>
          <p:cNvPicPr>
            <a:picLocks noChangeAspect="1"/>
          </p:cNvPicPr>
          <p:nvPr/>
        </p:nvPicPr>
        <p:blipFill>
          <a:blip r:embed="rId3"/>
          <a:stretch>
            <a:fillRect/>
          </a:stretch>
        </p:blipFill>
        <p:spPr>
          <a:xfrm>
            <a:off x="8543925" y="1302385"/>
            <a:ext cx="3038475" cy="5159375"/>
          </a:xfrm>
          <a:prstGeom prst="rect">
            <a:avLst/>
          </a:prstGeom>
        </p:spPr>
      </p:pic>
      <p:pic>
        <p:nvPicPr>
          <p:cNvPr id="9" name="Picture 8">
            <a:extLst>
              <a:ext uri="{FF2B5EF4-FFF2-40B4-BE49-F238E27FC236}">
                <a16:creationId xmlns:a16="http://schemas.microsoft.com/office/drawing/2014/main" id="{4B4B5898-E65C-5F25-7B28-3A18244B9F4B}"/>
              </a:ext>
            </a:extLst>
          </p:cNvPr>
          <p:cNvPicPr>
            <a:picLocks noChangeAspect="1"/>
          </p:cNvPicPr>
          <p:nvPr/>
        </p:nvPicPr>
        <p:blipFill>
          <a:blip r:embed="rId4"/>
          <a:stretch>
            <a:fillRect/>
          </a:stretch>
        </p:blipFill>
        <p:spPr>
          <a:xfrm>
            <a:off x="5549774" y="1272955"/>
            <a:ext cx="3105305" cy="5310407"/>
          </a:xfrm>
          <a:prstGeom prst="rect">
            <a:avLst/>
          </a:prstGeom>
        </p:spPr>
      </p:pic>
      <p:sp>
        <p:nvSpPr>
          <p:cNvPr id="10" name="TextBox 9">
            <a:extLst>
              <a:ext uri="{FF2B5EF4-FFF2-40B4-BE49-F238E27FC236}">
                <a16:creationId xmlns:a16="http://schemas.microsoft.com/office/drawing/2014/main" id="{BC55252A-D148-A8FC-B136-21045A699763}"/>
              </a:ext>
            </a:extLst>
          </p:cNvPr>
          <p:cNvSpPr txBox="1"/>
          <p:nvPr/>
        </p:nvSpPr>
        <p:spPr>
          <a:xfrm>
            <a:off x="747035" y="1272955"/>
            <a:ext cx="4272437" cy="584775"/>
          </a:xfrm>
          <a:prstGeom prst="rect">
            <a:avLst/>
          </a:prstGeom>
          <a:noFill/>
        </p:spPr>
        <p:txBody>
          <a:bodyPr wrap="square" rtlCol="0">
            <a:spAutoFit/>
          </a:bodyPr>
          <a:lstStyle/>
          <a:p>
            <a:pPr algn="ctr"/>
            <a:r>
              <a:rPr lang="en-US" b="1" dirty="0"/>
              <a:t>No more printed drawings/ test certificates/ </a:t>
            </a:r>
          </a:p>
          <a:p>
            <a:pPr algn="ctr"/>
            <a:r>
              <a:rPr lang="en-US" b="1" dirty="0"/>
              <a:t>And installation manuals for new products</a:t>
            </a:r>
            <a:endParaRPr lang="en-IN" b="1" dirty="0"/>
          </a:p>
        </p:txBody>
      </p:sp>
    </p:spTree>
    <p:extLst>
      <p:ext uri="{BB962C8B-B14F-4D97-AF65-F5344CB8AC3E}">
        <p14:creationId xmlns:p14="http://schemas.microsoft.com/office/powerpoint/2010/main" val="10505424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786CF-25C2-6C51-45C6-1C05ABFA5637}"/>
              </a:ext>
            </a:extLst>
          </p:cNvPr>
          <p:cNvSpPr>
            <a:spLocks noGrp="1"/>
          </p:cNvSpPr>
          <p:nvPr>
            <p:ph type="title"/>
          </p:nvPr>
        </p:nvSpPr>
        <p:spPr/>
        <p:txBody>
          <a:bodyPr/>
          <a:lstStyle/>
          <a:p>
            <a:r>
              <a:rPr lang="en-IN" dirty="0"/>
              <a:t>Benefits of QR coding in Valves</a:t>
            </a:r>
          </a:p>
        </p:txBody>
      </p:sp>
      <p:sp>
        <p:nvSpPr>
          <p:cNvPr id="3" name="Content Placeholder 2">
            <a:extLst>
              <a:ext uri="{FF2B5EF4-FFF2-40B4-BE49-F238E27FC236}">
                <a16:creationId xmlns:a16="http://schemas.microsoft.com/office/drawing/2014/main" id="{04488E45-15D4-E262-3515-2182B71CA499}"/>
              </a:ext>
            </a:extLst>
          </p:cNvPr>
          <p:cNvSpPr>
            <a:spLocks noGrp="1"/>
          </p:cNvSpPr>
          <p:nvPr>
            <p:ph idx="1"/>
          </p:nvPr>
        </p:nvSpPr>
        <p:spPr>
          <a:xfrm>
            <a:off x="1981200" y="1684021"/>
            <a:ext cx="10972800" cy="4525963"/>
          </a:xfrm>
        </p:spPr>
        <p:txBody>
          <a:bodyPr/>
          <a:lstStyle/>
          <a:p>
            <a:r>
              <a:rPr lang="en-US" sz="2800" dirty="0"/>
              <a:t>Zero </a:t>
            </a:r>
            <a:r>
              <a:rPr lang="en-IN" sz="2800" dirty="0"/>
              <a:t>manual paperwork</a:t>
            </a:r>
          </a:p>
          <a:p>
            <a:r>
              <a:rPr lang="en-IN" sz="2800" dirty="0"/>
              <a:t>Full traceability during inspections</a:t>
            </a:r>
          </a:p>
          <a:p>
            <a:r>
              <a:rPr lang="en-IN" sz="2800" dirty="0"/>
              <a:t>Faster troubleshooting</a:t>
            </a:r>
          </a:p>
          <a:p>
            <a:r>
              <a:rPr lang="en-IN" sz="2800" dirty="0"/>
              <a:t>Accurate changeover logging</a:t>
            </a:r>
          </a:p>
          <a:p>
            <a:r>
              <a:rPr lang="en-IN" sz="2800" dirty="0"/>
              <a:t>Tracks warranty details</a:t>
            </a:r>
          </a:p>
          <a:p>
            <a:r>
              <a:rPr lang="en-IN" sz="2800" dirty="0"/>
              <a:t>Eliminates wrong-valve installation errors</a:t>
            </a:r>
            <a:endParaRPr lang="en-US" sz="2800" dirty="0"/>
          </a:p>
          <a:p>
            <a:pPr marL="0" indent="0">
              <a:buNone/>
            </a:pPr>
            <a:endParaRPr lang="en-IN" dirty="0"/>
          </a:p>
        </p:txBody>
      </p:sp>
    </p:spTree>
    <p:extLst>
      <p:ext uri="{BB962C8B-B14F-4D97-AF65-F5344CB8AC3E}">
        <p14:creationId xmlns:p14="http://schemas.microsoft.com/office/powerpoint/2010/main" val="36101689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105961" y="5873416"/>
            <a:ext cx="96162" cy="182229"/>
          </a:xfrm>
          <a:prstGeom prst="rect">
            <a:avLst/>
          </a:prstGeom>
        </p:spPr>
        <p:txBody>
          <a:bodyPr vert="horz" wrap="square" lIns="0" tIns="0" rIns="0" bIns="0" rtlCol="0">
            <a:spAutoFit/>
          </a:bodyPr>
          <a:lstStyle/>
          <a:p>
            <a:pPr>
              <a:lnSpc>
                <a:spcPts val="1356"/>
              </a:lnSpc>
            </a:pPr>
            <a:r>
              <a:rPr sz="1406" spc="-45" dirty="0">
                <a:solidFill>
                  <a:srgbClr val="FFFFFF"/>
                </a:solidFill>
                <a:latin typeface="Calibri"/>
                <a:cs typeface="Calibri"/>
              </a:rPr>
              <a:t>n</a:t>
            </a:r>
            <a:endParaRPr sz="1406" dirty="0">
              <a:latin typeface="Calibri"/>
              <a:cs typeface="Calibri"/>
            </a:endParaRPr>
          </a:p>
        </p:txBody>
      </p:sp>
      <p:sp>
        <p:nvSpPr>
          <p:cNvPr id="4" name="object 4"/>
          <p:cNvSpPr txBox="1"/>
          <p:nvPr/>
        </p:nvSpPr>
        <p:spPr>
          <a:xfrm>
            <a:off x="10189225" y="5816332"/>
            <a:ext cx="114012" cy="231458"/>
          </a:xfrm>
          <a:prstGeom prst="rect">
            <a:avLst/>
          </a:prstGeom>
        </p:spPr>
        <p:txBody>
          <a:bodyPr vert="horz" wrap="square" lIns="0" tIns="14971" rIns="0" bIns="0" rtlCol="0">
            <a:spAutoFit/>
          </a:bodyPr>
          <a:lstStyle/>
          <a:p>
            <a:pPr marL="11516">
              <a:spcBef>
                <a:spcPts val="118"/>
              </a:spcBef>
            </a:pPr>
            <a:r>
              <a:rPr sz="1406" spc="-45" dirty="0">
                <a:solidFill>
                  <a:srgbClr val="FFFFFF"/>
                </a:solidFill>
                <a:latin typeface="Calibri"/>
                <a:cs typeface="Calibri"/>
              </a:rPr>
              <a:t>e</a:t>
            </a:r>
            <a:endParaRPr sz="1406">
              <a:latin typeface="Calibri"/>
              <a:cs typeface="Calibri"/>
            </a:endParaRPr>
          </a:p>
        </p:txBody>
      </p:sp>
      <p:pic>
        <p:nvPicPr>
          <p:cNvPr id="5" name="object 5"/>
          <p:cNvPicPr/>
          <p:nvPr/>
        </p:nvPicPr>
        <p:blipFill>
          <a:blip r:embed="rId2" cstate="print"/>
          <a:stretch>
            <a:fillRect/>
          </a:stretch>
        </p:blipFill>
        <p:spPr>
          <a:xfrm>
            <a:off x="1261751" y="2890936"/>
            <a:ext cx="4089234" cy="1440006"/>
          </a:xfrm>
          <a:prstGeom prst="rect">
            <a:avLst/>
          </a:prstGeom>
        </p:spPr>
      </p:pic>
      <p:sp>
        <p:nvSpPr>
          <p:cNvPr id="6" name="object 6" descr="$PPTXTitle"/>
          <p:cNvSpPr txBox="1">
            <a:spLocks noGrp="1"/>
          </p:cNvSpPr>
          <p:nvPr>
            <p:ph type="title"/>
          </p:nvPr>
        </p:nvSpPr>
        <p:spPr>
          <a:xfrm>
            <a:off x="773382" y="5060419"/>
            <a:ext cx="7795467" cy="1245959"/>
          </a:xfrm>
          <a:prstGeom prst="rect">
            <a:avLst/>
          </a:prstGeom>
        </p:spPr>
        <p:txBody>
          <a:bodyPr vert="horz" wrap="square" lIns="0" tIns="73129" rIns="0" bIns="0" rtlCol="0" anchor="t">
            <a:spAutoFit/>
          </a:bodyPr>
          <a:lstStyle/>
          <a:p>
            <a:pPr marL="11516">
              <a:spcBef>
                <a:spcPts val="576"/>
              </a:spcBef>
            </a:pPr>
            <a:r>
              <a:rPr spc="-103" dirty="0"/>
              <a:t>Easy</a:t>
            </a:r>
            <a:r>
              <a:rPr spc="-195" dirty="0"/>
              <a:t> </a:t>
            </a:r>
            <a:r>
              <a:rPr dirty="0"/>
              <a:t>to</a:t>
            </a:r>
            <a:r>
              <a:rPr spc="-222" dirty="0"/>
              <a:t> </a:t>
            </a:r>
            <a:r>
              <a:rPr spc="-95" dirty="0"/>
              <a:t>get</a:t>
            </a:r>
            <a:r>
              <a:rPr spc="-204" dirty="0"/>
              <a:t> </a:t>
            </a:r>
            <a:r>
              <a:rPr spc="-9" dirty="0"/>
              <a:t>started</a:t>
            </a:r>
          </a:p>
          <a:p>
            <a:pPr marL="11516">
              <a:spcBef>
                <a:spcPts val="490"/>
              </a:spcBef>
            </a:pPr>
            <a:r>
              <a:rPr spc="-177" dirty="0"/>
              <a:t>Valve</a:t>
            </a:r>
            <a:r>
              <a:rPr spc="-122" dirty="0"/>
              <a:t> </a:t>
            </a:r>
            <a:r>
              <a:rPr spc="-113" dirty="0"/>
              <a:t>trouble</a:t>
            </a:r>
            <a:r>
              <a:rPr spc="-122" dirty="0"/>
              <a:t> </a:t>
            </a:r>
            <a:r>
              <a:rPr spc="-131" dirty="0"/>
              <a:t>prevention</a:t>
            </a:r>
            <a:r>
              <a:rPr spc="-118" dirty="0"/>
              <a:t> </a:t>
            </a:r>
            <a:r>
              <a:rPr spc="-73" dirty="0"/>
              <a:t>solution</a:t>
            </a:r>
          </a:p>
        </p:txBody>
      </p:sp>
      <p:sp>
        <p:nvSpPr>
          <p:cNvPr id="13" name="object 13"/>
          <p:cNvSpPr txBox="1">
            <a:spLocks noGrp="1"/>
          </p:cNvSpPr>
          <p:nvPr>
            <p:ph type="sldNum" sz="quarter" idx="4294967295"/>
          </p:nvPr>
        </p:nvSpPr>
        <p:spPr>
          <a:xfrm>
            <a:off x="11507788" y="6042025"/>
            <a:ext cx="684212" cy="365125"/>
          </a:xfrm>
          <a:prstGeom prst="rect">
            <a:avLst/>
          </a:prstGeom>
        </p:spPr>
        <p:txBody>
          <a:bodyPr vert="horz" wrap="square" lIns="0" tIns="0" rIns="0" bIns="0" rtlCol="0">
            <a:spAutoFit/>
          </a:bodyPr>
          <a:lstStyle>
            <a:defPPr>
              <a:defRPr kern="0"/>
            </a:defPPr>
            <a:lvl1pPr>
              <a:defRPr sz="500" b="0" i="0">
                <a:solidFill>
                  <a:srgbClr val="7E7E7E"/>
                </a:solidFill>
                <a:latin typeface="Arial"/>
                <a:cs typeface="Arial"/>
              </a:defRPr>
            </a:lvl1pPr>
          </a:lstStyle>
          <a:p>
            <a:pPr marL="12700">
              <a:spcBef>
                <a:spcPts val="75"/>
              </a:spcBef>
            </a:pPr>
            <a:r>
              <a:rPr lang="en-US" spc="10"/>
              <a:t>©2023</a:t>
            </a:r>
            <a:r>
              <a:rPr lang="en-US" spc="35"/>
              <a:t> </a:t>
            </a:r>
            <a:r>
              <a:rPr lang="en-US" spc="10"/>
              <a:t>KITZ</a:t>
            </a:r>
            <a:r>
              <a:rPr lang="en-US" spc="15"/>
              <a:t> </a:t>
            </a:r>
            <a:r>
              <a:rPr lang="en-US" spc="10"/>
              <a:t>CORPORATION</a:t>
            </a:r>
            <a:r>
              <a:rPr lang="en-US" spc="15"/>
              <a:t> </a:t>
            </a:r>
            <a:r>
              <a:rPr lang="en-US" spc="10"/>
              <a:t>All Rights</a:t>
            </a:r>
            <a:r>
              <a:rPr lang="en-US" spc="15"/>
              <a:t> </a:t>
            </a:r>
            <a:r>
              <a:rPr lang="en-US" spc="10"/>
              <a:t>Reserved</a:t>
            </a:r>
            <a:r>
              <a:rPr lang="en-US" spc="245"/>
              <a:t> </a:t>
            </a:r>
            <a:r>
              <a:rPr lang="en-US" spc="-25">
                <a:solidFill>
                  <a:srgbClr val="000000"/>
                </a:solidFill>
                <a:latin typeface="MS PGothic"/>
                <a:cs typeface="MS PGothic"/>
              </a:rPr>
              <a:t>｜</a:t>
            </a:r>
            <a:fld id="{81D60167-4931-47E6-BA6A-407CBD079E47}" type="slidenum">
              <a:rPr lang="en-US" spc="-25" smtClean="0">
                <a:solidFill>
                  <a:srgbClr val="000000"/>
                </a:solidFill>
                <a:latin typeface="Calibri"/>
                <a:cs typeface="Calibri"/>
              </a:rPr>
              <a:pPr marL="12700">
                <a:spcBef>
                  <a:spcPts val="75"/>
                </a:spcBef>
              </a:pPr>
              <a:t>14</a:t>
            </a:fld>
            <a:endParaRPr spc="-23" dirty="0">
              <a:solidFill>
                <a:srgbClr val="000000"/>
              </a:solidFill>
              <a:latin typeface="Calibri"/>
              <a:cs typeface="Calibri"/>
            </a:endParaRPr>
          </a:p>
        </p:txBody>
      </p:sp>
      <p:grpSp>
        <p:nvGrpSpPr>
          <p:cNvPr id="8" name="object 8"/>
          <p:cNvGrpSpPr/>
          <p:nvPr/>
        </p:nvGrpSpPr>
        <p:grpSpPr>
          <a:xfrm>
            <a:off x="6081632" y="2647315"/>
            <a:ext cx="2034367" cy="2048365"/>
            <a:chOff x="8103869" y="4949952"/>
            <a:chExt cx="1752600" cy="1679575"/>
          </a:xfrm>
        </p:grpSpPr>
        <p:pic>
          <p:nvPicPr>
            <p:cNvPr id="9" name="object 9"/>
            <p:cNvPicPr/>
            <p:nvPr/>
          </p:nvPicPr>
          <p:blipFill>
            <a:blip r:embed="rId3" cstate="print"/>
            <a:stretch>
              <a:fillRect/>
            </a:stretch>
          </p:blipFill>
          <p:spPr>
            <a:xfrm>
              <a:off x="8200644" y="4949952"/>
              <a:ext cx="1655063" cy="1679448"/>
            </a:xfrm>
            <a:prstGeom prst="rect">
              <a:avLst/>
            </a:prstGeom>
          </p:spPr>
        </p:pic>
        <p:sp>
          <p:nvSpPr>
            <p:cNvPr id="10" name="object 10"/>
            <p:cNvSpPr/>
            <p:nvPr/>
          </p:nvSpPr>
          <p:spPr>
            <a:xfrm>
              <a:off x="8109203" y="4994147"/>
              <a:ext cx="1742439" cy="464820"/>
            </a:xfrm>
            <a:custGeom>
              <a:avLst/>
              <a:gdLst/>
              <a:ahLst/>
              <a:cxnLst/>
              <a:rect l="l" t="t" r="r" b="b"/>
              <a:pathLst>
                <a:path w="1742440" h="464820">
                  <a:moveTo>
                    <a:pt x="1664208" y="464820"/>
                  </a:moveTo>
                  <a:lnTo>
                    <a:pt x="76200" y="464820"/>
                  </a:lnTo>
                  <a:lnTo>
                    <a:pt x="46291" y="458676"/>
                  </a:lnTo>
                  <a:lnTo>
                    <a:pt x="22097" y="441960"/>
                  </a:lnTo>
                  <a:lnTo>
                    <a:pt x="5905" y="417242"/>
                  </a:lnTo>
                  <a:lnTo>
                    <a:pt x="0" y="387096"/>
                  </a:lnTo>
                  <a:lnTo>
                    <a:pt x="0" y="77724"/>
                  </a:lnTo>
                  <a:lnTo>
                    <a:pt x="5905" y="47577"/>
                  </a:lnTo>
                  <a:lnTo>
                    <a:pt x="22097" y="22860"/>
                  </a:lnTo>
                  <a:lnTo>
                    <a:pt x="46291" y="6143"/>
                  </a:lnTo>
                  <a:lnTo>
                    <a:pt x="76200" y="0"/>
                  </a:lnTo>
                  <a:lnTo>
                    <a:pt x="1664208" y="0"/>
                  </a:lnTo>
                  <a:lnTo>
                    <a:pt x="1694354" y="6143"/>
                  </a:lnTo>
                  <a:lnTo>
                    <a:pt x="1719071" y="22860"/>
                  </a:lnTo>
                  <a:lnTo>
                    <a:pt x="1735788" y="47577"/>
                  </a:lnTo>
                  <a:lnTo>
                    <a:pt x="1741932" y="77724"/>
                  </a:lnTo>
                  <a:lnTo>
                    <a:pt x="1741932" y="387096"/>
                  </a:lnTo>
                  <a:lnTo>
                    <a:pt x="1735788" y="417242"/>
                  </a:lnTo>
                  <a:lnTo>
                    <a:pt x="1719071" y="441960"/>
                  </a:lnTo>
                  <a:lnTo>
                    <a:pt x="1694354" y="458676"/>
                  </a:lnTo>
                  <a:lnTo>
                    <a:pt x="1664208" y="464820"/>
                  </a:lnTo>
                  <a:close/>
                </a:path>
              </a:pathLst>
            </a:custGeom>
            <a:solidFill>
              <a:srgbClr val="FFFFFF"/>
            </a:solidFill>
          </p:spPr>
          <p:txBody>
            <a:bodyPr wrap="square" lIns="0" tIns="0" rIns="0" bIns="0" rtlCol="0"/>
            <a:lstStyle/>
            <a:p>
              <a:endParaRPr sz="1632"/>
            </a:p>
          </p:txBody>
        </p:sp>
        <p:sp>
          <p:nvSpPr>
            <p:cNvPr id="11" name="object 11"/>
            <p:cNvSpPr/>
            <p:nvPr/>
          </p:nvSpPr>
          <p:spPr>
            <a:xfrm>
              <a:off x="8109203" y="4994147"/>
              <a:ext cx="1742439" cy="464820"/>
            </a:xfrm>
            <a:custGeom>
              <a:avLst/>
              <a:gdLst/>
              <a:ahLst/>
              <a:cxnLst/>
              <a:rect l="l" t="t" r="r" b="b"/>
              <a:pathLst>
                <a:path w="1742440" h="464820">
                  <a:moveTo>
                    <a:pt x="0" y="77724"/>
                  </a:moveTo>
                  <a:lnTo>
                    <a:pt x="5905" y="47577"/>
                  </a:lnTo>
                  <a:lnTo>
                    <a:pt x="22097" y="22860"/>
                  </a:lnTo>
                  <a:lnTo>
                    <a:pt x="46291" y="6143"/>
                  </a:lnTo>
                  <a:lnTo>
                    <a:pt x="76200" y="0"/>
                  </a:lnTo>
                  <a:lnTo>
                    <a:pt x="1664208" y="0"/>
                  </a:lnTo>
                  <a:lnTo>
                    <a:pt x="1694354" y="6143"/>
                  </a:lnTo>
                  <a:lnTo>
                    <a:pt x="1719071" y="22860"/>
                  </a:lnTo>
                  <a:lnTo>
                    <a:pt x="1735788" y="47577"/>
                  </a:lnTo>
                  <a:lnTo>
                    <a:pt x="1741932" y="77724"/>
                  </a:lnTo>
                  <a:lnTo>
                    <a:pt x="1741932" y="387096"/>
                  </a:lnTo>
                  <a:lnTo>
                    <a:pt x="1735788" y="417242"/>
                  </a:lnTo>
                  <a:lnTo>
                    <a:pt x="1719071" y="441960"/>
                  </a:lnTo>
                  <a:lnTo>
                    <a:pt x="1694354" y="458676"/>
                  </a:lnTo>
                  <a:lnTo>
                    <a:pt x="1664208" y="464820"/>
                  </a:lnTo>
                  <a:lnTo>
                    <a:pt x="76200" y="464820"/>
                  </a:lnTo>
                  <a:lnTo>
                    <a:pt x="46291" y="458676"/>
                  </a:lnTo>
                  <a:lnTo>
                    <a:pt x="22097" y="441960"/>
                  </a:lnTo>
                  <a:lnTo>
                    <a:pt x="5905" y="417242"/>
                  </a:lnTo>
                  <a:lnTo>
                    <a:pt x="0" y="387096"/>
                  </a:lnTo>
                  <a:lnTo>
                    <a:pt x="0" y="77724"/>
                  </a:lnTo>
                  <a:close/>
                </a:path>
              </a:pathLst>
            </a:custGeom>
            <a:ln w="10668">
              <a:solidFill>
                <a:srgbClr val="5B9BD4"/>
              </a:solidFill>
            </a:ln>
          </p:spPr>
          <p:txBody>
            <a:bodyPr wrap="square" lIns="0" tIns="0" rIns="0" bIns="0" rtlCol="0"/>
            <a:lstStyle/>
            <a:p>
              <a:endParaRPr sz="1632"/>
            </a:p>
          </p:txBody>
        </p:sp>
      </p:grpSp>
      <p:sp>
        <p:nvSpPr>
          <p:cNvPr id="12" name="object 12"/>
          <p:cNvSpPr txBox="1"/>
          <p:nvPr/>
        </p:nvSpPr>
        <p:spPr>
          <a:xfrm>
            <a:off x="6527680" y="2786954"/>
            <a:ext cx="1385995" cy="445337"/>
          </a:xfrm>
          <a:prstGeom prst="rect">
            <a:avLst/>
          </a:prstGeom>
        </p:spPr>
        <p:txBody>
          <a:bodyPr vert="horz" wrap="square" lIns="0" tIns="11516" rIns="0" bIns="0" rtlCol="0">
            <a:spAutoFit/>
          </a:bodyPr>
          <a:lstStyle/>
          <a:p>
            <a:pPr marL="11516" marR="4607" indent="344915">
              <a:lnSpc>
                <a:spcPct val="101800"/>
              </a:lnSpc>
              <a:spcBef>
                <a:spcPts val="91"/>
              </a:spcBef>
            </a:pPr>
            <a:r>
              <a:rPr sz="1406" dirty="0">
                <a:latin typeface="Calibri"/>
                <a:cs typeface="Calibri"/>
              </a:rPr>
              <a:t>2-</a:t>
            </a:r>
            <a:r>
              <a:rPr sz="1406" spc="-9" dirty="0">
                <a:latin typeface="Calibri"/>
                <a:cs typeface="Calibri"/>
              </a:rPr>
              <a:t>minute </a:t>
            </a:r>
            <a:r>
              <a:rPr sz="1406" dirty="0">
                <a:latin typeface="Calibri"/>
                <a:cs typeface="Calibri"/>
              </a:rPr>
              <a:t>introduction</a:t>
            </a:r>
            <a:r>
              <a:rPr sz="1406" spc="68" dirty="0">
                <a:latin typeface="Calibri"/>
                <a:cs typeface="Calibri"/>
              </a:rPr>
              <a:t> </a:t>
            </a:r>
            <a:r>
              <a:rPr sz="1406" spc="-18" dirty="0">
                <a:latin typeface="Calibri"/>
                <a:cs typeface="Calibri"/>
              </a:rPr>
              <a:t>video</a:t>
            </a:r>
            <a:endParaRPr sz="1406" dirty="0">
              <a:latin typeface="Calibri"/>
              <a:cs typeface="Calibri"/>
            </a:endParaRPr>
          </a:p>
        </p:txBody>
      </p:sp>
      <p:sp>
        <p:nvSpPr>
          <p:cNvPr id="15" name="TextBox 14">
            <a:extLst>
              <a:ext uri="{FF2B5EF4-FFF2-40B4-BE49-F238E27FC236}">
                <a16:creationId xmlns:a16="http://schemas.microsoft.com/office/drawing/2014/main" id="{6F2F5E64-49E2-86AC-55CE-74C54E96B375}"/>
              </a:ext>
            </a:extLst>
          </p:cNvPr>
          <p:cNvSpPr txBox="1"/>
          <p:nvPr/>
        </p:nvSpPr>
        <p:spPr>
          <a:xfrm>
            <a:off x="1728714" y="551622"/>
            <a:ext cx="7660531" cy="769441"/>
          </a:xfrm>
          <a:prstGeom prst="rect">
            <a:avLst/>
          </a:prstGeom>
          <a:noFill/>
        </p:spPr>
        <p:txBody>
          <a:bodyPr wrap="square">
            <a:spAutoFit/>
          </a:bodyPr>
          <a:lstStyle/>
          <a:p>
            <a:pPr marL="11516" algn="ctr">
              <a:spcBef>
                <a:spcPts val="576"/>
              </a:spcBef>
            </a:pPr>
            <a:r>
              <a:rPr lang="en-US" sz="4400" b="1" spc="-103" dirty="0">
                <a:solidFill>
                  <a:schemeClr val="accent1"/>
                </a:solidFill>
              </a:rPr>
              <a:t>PREVENTIVE DIAGNOSIS</a:t>
            </a:r>
            <a:endParaRPr lang="en-IN" sz="4400" b="1" dirty="0">
              <a:solidFill>
                <a:schemeClr val="accent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567471" y="827368"/>
            <a:ext cx="2032064" cy="181954"/>
          </a:xfrm>
          <a:prstGeom prst="rect">
            <a:avLst/>
          </a:prstGeom>
        </p:spPr>
        <p:txBody>
          <a:bodyPr vert="horz" wrap="square" lIns="0" tIns="14395" rIns="0" bIns="0" rtlCol="0">
            <a:spAutoFit/>
          </a:bodyPr>
          <a:lstStyle/>
          <a:p>
            <a:pPr marL="11516">
              <a:spcBef>
                <a:spcPts val="113"/>
              </a:spcBef>
            </a:pPr>
            <a:r>
              <a:rPr sz="1088" dirty="0">
                <a:solidFill>
                  <a:srgbClr val="7E7E7E"/>
                </a:solidFill>
                <a:latin typeface="Yu Gothic"/>
                <a:cs typeface="Yu Gothic"/>
              </a:rPr>
              <a:t>KITZ</a:t>
            </a:r>
            <a:r>
              <a:rPr sz="1088" spc="36" dirty="0">
                <a:solidFill>
                  <a:srgbClr val="7E7E7E"/>
                </a:solidFill>
                <a:latin typeface="Yu Gothic"/>
                <a:cs typeface="Yu Gothic"/>
              </a:rPr>
              <a:t> </a:t>
            </a:r>
            <a:r>
              <a:rPr sz="1088" dirty="0">
                <a:solidFill>
                  <a:srgbClr val="7E7E7E"/>
                </a:solidFill>
                <a:latin typeface="Yu Gothic"/>
                <a:cs typeface="Yu Gothic"/>
              </a:rPr>
              <a:t>Smart</a:t>
            </a:r>
            <a:r>
              <a:rPr sz="1088" spc="50" dirty="0">
                <a:solidFill>
                  <a:srgbClr val="7E7E7E"/>
                </a:solidFill>
                <a:latin typeface="Yu Gothic"/>
                <a:cs typeface="Yu Gothic"/>
              </a:rPr>
              <a:t> </a:t>
            </a:r>
            <a:r>
              <a:rPr sz="1088" dirty="0">
                <a:solidFill>
                  <a:srgbClr val="7E7E7E"/>
                </a:solidFill>
                <a:latin typeface="Yu Gothic"/>
                <a:cs typeface="Yu Gothic"/>
              </a:rPr>
              <a:t>Monitoring</a:t>
            </a:r>
            <a:r>
              <a:rPr sz="1088" spc="54" dirty="0">
                <a:solidFill>
                  <a:srgbClr val="7E7E7E"/>
                </a:solidFill>
                <a:latin typeface="Yu Gothic"/>
                <a:cs typeface="Yu Gothic"/>
              </a:rPr>
              <a:t> </a:t>
            </a:r>
            <a:r>
              <a:rPr sz="1088" spc="-9" dirty="0">
                <a:solidFill>
                  <a:srgbClr val="7E7E7E"/>
                </a:solidFill>
                <a:latin typeface="Yu Gothic"/>
                <a:cs typeface="Yu Gothic"/>
              </a:rPr>
              <a:t>System</a:t>
            </a:r>
            <a:endParaRPr sz="1088">
              <a:latin typeface="Yu Gothic"/>
              <a:cs typeface="Yu Gothic"/>
            </a:endParaRPr>
          </a:p>
        </p:txBody>
      </p:sp>
      <p:grpSp>
        <p:nvGrpSpPr>
          <p:cNvPr id="3" name="object 3"/>
          <p:cNvGrpSpPr/>
          <p:nvPr/>
        </p:nvGrpSpPr>
        <p:grpSpPr>
          <a:xfrm>
            <a:off x="3165175" y="1602427"/>
            <a:ext cx="4697528" cy="900580"/>
            <a:chOff x="2114651" y="1767121"/>
            <a:chExt cx="5180330" cy="993140"/>
          </a:xfrm>
        </p:grpSpPr>
        <p:sp>
          <p:nvSpPr>
            <p:cNvPr id="4" name="object 4"/>
            <p:cNvSpPr/>
            <p:nvPr/>
          </p:nvSpPr>
          <p:spPr>
            <a:xfrm>
              <a:off x="4223258" y="1770303"/>
              <a:ext cx="2262505" cy="31115"/>
            </a:xfrm>
            <a:custGeom>
              <a:avLst/>
              <a:gdLst/>
              <a:ahLst/>
              <a:cxnLst/>
              <a:rect l="l" t="t" r="r" b="b"/>
              <a:pathLst>
                <a:path w="2262504" h="31114">
                  <a:moveTo>
                    <a:pt x="275336" y="31064"/>
                  </a:moveTo>
                  <a:lnTo>
                    <a:pt x="265645" y="30429"/>
                  </a:lnTo>
                  <a:lnTo>
                    <a:pt x="207581" y="28041"/>
                  </a:lnTo>
                  <a:lnTo>
                    <a:pt x="149390" y="27063"/>
                  </a:lnTo>
                  <a:lnTo>
                    <a:pt x="91440" y="27457"/>
                  </a:lnTo>
                  <a:lnTo>
                    <a:pt x="34112" y="29210"/>
                  </a:lnTo>
                  <a:lnTo>
                    <a:pt x="0" y="31064"/>
                  </a:lnTo>
                  <a:lnTo>
                    <a:pt x="275336" y="31064"/>
                  </a:lnTo>
                  <a:close/>
                </a:path>
                <a:path w="2262504" h="31114">
                  <a:moveTo>
                    <a:pt x="1384490" y="31064"/>
                  </a:moveTo>
                  <a:lnTo>
                    <a:pt x="1336408" y="21971"/>
                  </a:lnTo>
                  <a:lnTo>
                    <a:pt x="1284478" y="14300"/>
                  </a:lnTo>
                  <a:lnTo>
                    <a:pt x="1228509" y="8051"/>
                  </a:lnTo>
                  <a:lnTo>
                    <a:pt x="1171346" y="3606"/>
                  </a:lnTo>
                  <a:lnTo>
                    <a:pt x="1113510" y="939"/>
                  </a:lnTo>
                  <a:lnTo>
                    <a:pt x="1055547" y="0"/>
                  </a:lnTo>
                  <a:lnTo>
                    <a:pt x="997978" y="736"/>
                  </a:lnTo>
                  <a:lnTo>
                    <a:pt x="941336" y="3111"/>
                  </a:lnTo>
                  <a:lnTo>
                    <a:pt x="886142" y="7061"/>
                  </a:lnTo>
                  <a:lnTo>
                    <a:pt x="845566" y="11252"/>
                  </a:lnTo>
                  <a:lnTo>
                    <a:pt x="782218" y="19558"/>
                  </a:lnTo>
                  <a:lnTo>
                    <a:pt x="734339" y="28041"/>
                  </a:lnTo>
                  <a:lnTo>
                    <a:pt x="720763" y="31064"/>
                  </a:lnTo>
                  <a:lnTo>
                    <a:pt x="1384490" y="31064"/>
                  </a:lnTo>
                  <a:close/>
                </a:path>
                <a:path w="2262504" h="31114">
                  <a:moveTo>
                    <a:pt x="2262428" y="31064"/>
                  </a:moveTo>
                  <a:lnTo>
                    <a:pt x="2188629" y="18491"/>
                  </a:lnTo>
                  <a:lnTo>
                    <a:pt x="2136864" y="12026"/>
                  </a:lnTo>
                  <a:lnTo>
                    <a:pt x="2083803" y="6972"/>
                  </a:lnTo>
                  <a:lnTo>
                    <a:pt x="2083498" y="6972"/>
                  </a:lnTo>
                  <a:lnTo>
                    <a:pt x="2028952" y="3314"/>
                  </a:lnTo>
                  <a:lnTo>
                    <a:pt x="1973618" y="1028"/>
                  </a:lnTo>
                  <a:lnTo>
                    <a:pt x="1917915" y="127"/>
                  </a:lnTo>
                  <a:lnTo>
                    <a:pt x="1862264" y="584"/>
                  </a:lnTo>
                  <a:lnTo>
                    <a:pt x="1807044" y="2413"/>
                  </a:lnTo>
                  <a:lnTo>
                    <a:pt x="1752676" y="5575"/>
                  </a:lnTo>
                  <a:lnTo>
                    <a:pt x="1699590" y="10083"/>
                  </a:lnTo>
                  <a:lnTo>
                    <a:pt x="1648155" y="15925"/>
                  </a:lnTo>
                  <a:lnTo>
                    <a:pt x="1598815" y="23088"/>
                  </a:lnTo>
                  <a:lnTo>
                    <a:pt x="1554657" y="31064"/>
                  </a:lnTo>
                  <a:lnTo>
                    <a:pt x="2262428" y="31064"/>
                  </a:lnTo>
                  <a:close/>
                </a:path>
              </a:pathLst>
            </a:custGeom>
            <a:solidFill>
              <a:srgbClr val="70A5DB"/>
            </a:solidFill>
          </p:spPr>
          <p:txBody>
            <a:bodyPr wrap="square" lIns="0" tIns="0" rIns="0" bIns="0" rtlCol="0"/>
            <a:lstStyle/>
            <a:p>
              <a:endParaRPr sz="1632"/>
            </a:p>
          </p:txBody>
        </p:sp>
        <p:sp>
          <p:nvSpPr>
            <p:cNvPr id="5" name="object 5"/>
            <p:cNvSpPr/>
            <p:nvPr/>
          </p:nvSpPr>
          <p:spPr>
            <a:xfrm>
              <a:off x="3928948" y="1801367"/>
              <a:ext cx="2696210" cy="40005"/>
            </a:xfrm>
            <a:custGeom>
              <a:avLst/>
              <a:gdLst/>
              <a:ahLst/>
              <a:cxnLst/>
              <a:rect l="l" t="t" r="r" b="b"/>
              <a:pathLst>
                <a:path w="2696209" h="40005">
                  <a:moveTo>
                    <a:pt x="861047" y="39624"/>
                  </a:moveTo>
                  <a:lnTo>
                    <a:pt x="808596" y="28003"/>
                  </a:lnTo>
                  <a:lnTo>
                    <a:pt x="770585" y="21336"/>
                  </a:lnTo>
                  <a:lnTo>
                    <a:pt x="729919" y="15240"/>
                  </a:lnTo>
                  <a:lnTo>
                    <a:pt x="674331" y="8470"/>
                  </a:lnTo>
                  <a:lnTo>
                    <a:pt x="617562" y="3187"/>
                  </a:lnTo>
                  <a:lnTo>
                    <a:pt x="569645" y="0"/>
                  </a:lnTo>
                  <a:lnTo>
                    <a:pt x="294309" y="0"/>
                  </a:lnTo>
                  <a:lnTo>
                    <a:pt x="216992" y="5588"/>
                  </a:lnTo>
                  <a:lnTo>
                    <a:pt x="163626" y="11226"/>
                  </a:lnTo>
                  <a:lnTo>
                    <a:pt x="112293" y="18097"/>
                  </a:lnTo>
                  <a:lnTo>
                    <a:pt x="63373" y="26187"/>
                  </a:lnTo>
                  <a:lnTo>
                    <a:pt x="17208" y="35458"/>
                  </a:lnTo>
                  <a:lnTo>
                    <a:pt x="0" y="39624"/>
                  </a:lnTo>
                  <a:lnTo>
                    <a:pt x="861047" y="39624"/>
                  </a:lnTo>
                  <a:close/>
                </a:path>
                <a:path w="2696209" h="40005">
                  <a:moveTo>
                    <a:pt x="2695714" y="39624"/>
                  </a:moveTo>
                  <a:lnTo>
                    <a:pt x="2651061" y="23101"/>
                  </a:lnTo>
                  <a:lnTo>
                    <a:pt x="2644305" y="21336"/>
                  </a:lnTo>
                  <a:lnTo>
                    <a:pt x="2580055" y="4572"/>
                  </a:lnTo>
                  <a:lnTo>
                    <a:pt x="2556738" y="0"/>
                  </a:lnTo>
                  <a:lnTo>
                    <a:pt x="1848967" y="0"/>
                  </a:lnTo>
                  <a:lnTo>
                    <a:pt x="1846275" y="495"/>
                  </a:lnTo>
                  <a:lnTo>
                    <a:pt x="1802307" y="10274"/>
                  </a:lnTo>
                  <a:lnTo>
                    <a:pt x="1761667" y="21336"/>
                  </a:lnTo>
                  <a:lnTo>
                    <a:pt x="1722678" y="10274"/>
                  </a:lnTo>
                  <a:lnTo>
                    <a:pt x="1678800" y="0"/>
                  </a:lnTo>
                  <a:lnTo>
                    <a:pt x="1015072" y="0"/>
                  </a:lnTo>
                  <a:lnTo>
                    <a:pt x="944803" y="17957"/>
                  </a:lnTo>
                  <a:lnTo>
                    <a:pt x="889304" y="39624"/>
                  </a:lnTo>
                  <a:lnTo>
                    <a:pt x="2695714" y="39624"/>
                  </a:lnTo>
                  <a:close/>
                </a:path>
              </a:pathLst>
            </a:custGeom>
            <a:solidFill>
              <a:srgbClr val="6EA5DB"/>
            </a:solidFill>
          </p:spPr>
          <p:txBody>
            <a:bodyPr wrap="square" lIns="0" tIns="0" rIns="0" bIns="0" rtlCol="0"/>
            <a:lstStyle/>
            <a:p>
              <a:endParaRPr sz="1632"/>
            </a:p>
          </p:txBody>
        </p:sp>
        <p:sp>
          <p:nvSpPr>
            <p:cNvPr id="6" name="object 6"/>
            <p:cNvSpPr/>
            <p:nvPr/>
          </p:nvSpPr>
          <p:spPr>
            <a:xfrm>
              <a:off x="3898452" y="1840991"/>
              <a:ext cx="2744470" cy="7620"/>
            </a:xfrm>
            <a:custGeom>
              <a:avLst/>
              <a:gdLst/>
              <a:ahLst/>
              <a:cxnLst/>
              <a:rect l="l" t="t" r="r" b="b"/>
              <a:pathLst>
                <a:path w="2744470" h="7619">
                  <a:moveTo>
                    <a:pt x="2744061" y="7620"/>
                  </a:moveTo>
                  <a:lnTo>
                    <a:pt x="0" y="7620"/>
                  </a:lnTo>
                  <a:lnTo>
                    <a:pt x="4662" y="6258"/>
                  </a:lnTo>
                  <a:lnTo>
                    <a:pt x="30498" y="0"/>
                  </a:lnTo>
                  <a:lnTo>
                    <a:pt x="891543" y="0"/>
                  </a:lnTo>
                  <a:lnTo>
                    <a:pt x="909768" y="4572"/>
                  </a:lnTo>
                  <a:lnTo>
                    <a:pt x="2738567" y="4572"/>
                  </a:lnTo>
                  <a:lnTo>
                    <a:pt x="2744061" y="7620"/>
                  </a:lnTo>
                  <a:close/>
                </a:path>
                <a:path w="2744470" h="7619">
                  <a:moveTo>
                    <a:pt x="2738567" y="4572"/>
                  </a:moveTo>
                  <a:lnTo>
                    <a:pt x="909767" y="4572"/>
                  </a:lnTo>
                  <a:lnTo>
                    <a:pt x="919802" y="0"/>
                  </a:lnTo>
                  <a:lnTo>
                    <a:pt x="2726214" y="0"/>
                  </a:lnTo>
                  <a:lnTo>
                    <a:pt x="2738567" y="4572"/>
                  </a:lnTo>
                  <a:close/>
                </a:path>
              </a:pathLst>
            </a:custGeom>
            <a:solidFill>
              <a:srgbClr val="6DA5DB"/>
            </a:solidFill>
          </p:spPr>
          <p:txBody>
            <a:bodyPr wrap="square" lIns="0" tIns="0" rIns="0" bIns="0" rtlCol="0"/>
            <a:lstStyle/>
            <a:p>
              <a:endParaRPr sz="1632"/>
            </a:p>
          </p:txBody>
        </p:sp>
        <p:sp>
          <p:nvSpPr>
            <p:cNvPr id="7" name="object 7"/>
            <p:cNvSpPr/>
            <p:nvPr/>
          </p:nvSpPr>
          <p:spPr>
            <a:xfrm>
              <a:off x="3872359" y="1848611"/>
              <a:ext cx="2784475" cy="7620"/>
            </a:xfrm>
            <a:custGeom>
              <a:avLst/>
              <a:gdLst/>
              <a:ahLst/>
              <a:cxnLst/>
              <a:rect l="l" t="t" r="r" b="b"/>
              <a:pathLst>
                <a:path w="2784475" h="7619">
                  <a:moveTo>
                    <a:pt x="2783889" y="7620"/>
                  </a:moveTo>
                  <a:lnTo>
                    <a:pt x="0" y="7620"/>
                  </a:lnTo>
                  <a:lnTo>
                    <a:pt x="26092" y="0"/>
                  </a:lnTo>
                  <a:lnTo>
                    <a:pt x="2770154" y="0"/>
                  </a:lnTo>
                  <a:lnTo>
                    <a:pt x="2783889" y="7620"/>
                  </a:lnTo>
                  <a:close/>
                </a:path>
              </a:pathLst>
            </a:custGeom>
            <a:solidFill>
              <a:srgbClr val="6DA3DB"/>
            </a:solidFill>
          </p:spPr>
          <p:txBody>
            <a:bodyPr wrap="square" lIns="0" tIns="0" rIns="0" bIns="0" rtlCol="0"/>
            <a:lstStyle/>
            <a:p>
              <a:endParaRPr sz="1632"/>
            </a:p>
          </p:txBody>
        </p:sp>
        <p:sp>
          <p:nvSpPr>
            <p:cNvPr id="8" name="object 8"/>
            <p:cNvSpPr/>
            <p:nvPr/>
          </p:nvSpPr>
          <p:spPr>
            <a:xfrm>
              <a:off x="2975572" y="1856231"/>
              <a:ext cx="3722370" cy="30480"/>
            </a:xfrm>
            <a:custGeom>
              <a:avLst/>
              <a:gdLst/>
              <a:ahLst/>
              <a:cxnLst/>
              <a:rect l="l" t="t" r="r" b="b"/>
              <a:pathLst>
                <a:path w="3722370" h="30480">
                  <a:moveTo>
                    <a:pt x="3722090" y="30480"/>
                  </a:moveTo>
                  <a:lnTo>
                    <a:pt x="3720503" y="28956"/>
                  </a:lnTo>
                  <a:lnTo>
                    <a:pt x="3714153" y="22860"/>
                  </a:lnTo>
                  <a:lnTo>
                    <a:pt x="3706215" y="15240"/>
                  </a:lnTo>
                  <a:lnTo>
                    <a:pt x="3703586" y="12725"/>
                  </a:lnTo>
                  <a:lnTo>
                    <a:pt x="3680676" y="0"/>
                  </a:lnTo>
                  <a:lnTo>
                    <a:pt x="896785" y="0"/>
                  </a:lnTo>
                  <a:lnTo>
                    <a:pt x="887971" y="2578"/>
                  </a:lnTo>
                  <a:lnTo>
                    <a:pt x="852233" y="15240"/>
                  </a:lnTo>
                  <a:lnTo>
                    <a:pt x="834707" y="22860"/>
                  </a:lnTo>
                  <a:lnTo>
                    <a:pt x="820712" y="28956"/>
                  </a:lnTo>
                  <a:lnTo>
                    <a:pt x="776173" y="22860"/>
                  </a:lnTo>
                  <a:lnTo>
                    <a:pt x="724547" y="16764"/>
                  </a:lnTo>
                  <a:lnTo>
                    <a:pt x="674547" y="11849"/>
                  </a:lnTo>
                  <a:lnTo>
                    <a:pt x="623493" y="7772"/>
                  </a:lnTo>
                  <a:lnTo>
                    <a:pt x="571538" y="4572"/>
                  </a:lnTo>
                  <a:lnTo>
                    <a:pt x="518845" y="2298"/>
                  </a:lnTo>
                  <a:lnTo>
                    <a:pt x="465594" y="965"/>
                  </a:lnTo>
                  <a:lnTo>
                    <a:pt x="411937" y="622"/>
                  </a:lnTo>
                  <a:lnTo>
                    <a:pt x="358038" y="1308"/>
                  </a:lnTo>
                  <a:lnTo>
                    <a:pt x="304076" y="3048"/>
                  </a:lnTo>
                  <a:lnTo>
                    <a:pt x="231673" y="6413"/>
                  </a:lnTo>
                  <a:lnTo>
                    <a:pt x="161988" y="11353"/>
                  </a:lnTo>
                  <a:lnTo>
                    <a:pt x="121640" y="15240"/>
                  </a:lnTo>
                  <a:lnTo>
                    <a:pt x="54178" y="22860"/>
                  </a:lnTo>
                  <a:lnTo>
                    <a:pt x="0" y="30480"/>
                  </a:lnTo>
                  <a:lnTo>
                    <a:pt x="3722090" y="30480"/>
                  </a:lnTo>
                  <a:close/>
                </a:path>
              </a:pathLst>
            </a:custGeom>
            <a:solidFill>
              <a:srgbClr val="6BA3DB"/>
            </a:solidFill>
          </p:spPr>
          <p:txBody>
            <a:bodyPr wrap="square" lIns="0" tIns="0" rIns="0" bIns="0" rtlCol="0"/>
            <a:lstStyle/>
            <a:p>
              <a:endParaRPr sz="1632"/>
            </a:p>
          </p:txBody>
        </p:sp>
        <p:sp>
          <p:nvSpPr>
            <p:cNvPr id="9" name="object 9"/>
            <p:cNvSpPr/>
            <p:nvPr/>
          </p:nvSpPr>
          <p:spPr>
            <a:xfrm>
              <a:off x="2793415" y="1886711"/>
              <a:ext cx="4142104" cy="38100"/>
            </a:xfrm>
            <a:custGeom>
              <a:avLst/>
              <a:gdLst/>
              <a:ahLst/>
              <a:cxnLst/>
              <a:rect l="l" t="t" r="r" b="b"/>
              <a:pathLst>
                <a:path w="4142104" h="38100">
                  <a:moveTo>
                    <a:pt x="4141508" y="38100"/>
                  </a:moveTo>
                  <a:lnTo>
                    <a:pt x="4048810" y="21894"/>
                  </a:lnTo>
                  <a:lnTo>
                    <a:pt x="3982809" y="13830"/>
                  </a:lnTo>
                  <a:lnTo>
                    <a:pt x="3912184" y="7620"/>
                  </a:lnTo>
                  <a:lnTo>
                    <a:pt x="3904246" y="0"/>
                  </a:lnTo>
                  <a:lnTo>
                    <a:pt x="182156" y="0"/>
                  </a:lnTo>
                  <a:lnTo>
                    <a:pt x="153682" y="4356"/>
                  </a:lnTo>
                  <a:lnTo>
                    <a:pt x="97205" y="14795"/>
                  </a:lnTo>
                  <a:lnTo>
                    <a:pt x="81356" y="18288"/>
                  </a:lnTo>
                  <a:lnTo>
                    <a:pt x="44653" y="26403"/>
                  </a:lnTo>
                  <a:lnTo>
                    <a:pt x="0" y="38100"/>
                  </a:lnTo>
                  <a:lnTo>
                    <a:pt x="4141508" y="38100"/>
                  </a:lnTo>
                  <a:close/>
                </a:path>
              </a:pathLst>
            </a:custGeom>
            <a:solidFill>
              <a:srgbClr val="69A3DB"/>
            </a:solidFill>
          </p:spPr>
          <p:txBody>
            <a:bodyPr wrap="square" lIns="0" tIns="0" rIns="0" bIns="0" rtlCol="0"/>
            <a:lstStyle/>
            <a:p>
              <a:endParaRPr sz="1632"/>
            </a:p>
          </p:txBody>
        </p:sp>
        <p:sp>
          <p:nvSpPr>
            <p:cNvPr id="10" name="object 10"/>
            <p:cNvSpPr/>
            <p:nvPr/>
          </p:nvSpPr>
          <p:spPr>
            <a:xfrm>
              <a:off x="2683205" y="1924811"/>
              <a:ext cx="4390390" cy="40005"/>
            </a:xfrm>
            <a:custGeom>
              <a:avLst/>
              <a:gdLst/>
              <a:ahLst/>
              <a:cxnLst/>
              <a:rect l="l" t="t" r="r" b="b"/>
              <a:pathLst>
                <a:path w="4390390" h="40005">
                  <a:moveTo>
                    <a:pt x="4390034" y="39624"/>
                  </a:moveTo>
                  <a:lnTo>
                    <a:pt x="4337545" y="21336"/>
                  </a:lnTo>
                  <a:lnTo>
                    <a:pt x="4275836" y="4914"/>
                  </a:lnTo>
                  <a:lnTo>
                    <a:pt x="4251718" y="0"/>
                  </a:lnTo>
                  <a:lnTo>
                    <a:pt x="110210" y="0"/>
                  </a:lnTo>
                  <a:lnTo>
                    <a:pt x="106464" y="990"/>
                  </a:lnTo>
                  <a:lnTo>
                    <a:pt x="62471" y="14668"/>
                  </a:lnTo>
                  <a:lnTo>
                    <a:pt x="44500" y="21336"/>
                  </a:lnTo>
                  <a:lnTo>
                    <a:pt x="23101" y="29273"/>
                  </a:lnTo>
                  <a:lnTo>
                    <a:pt x="0" y="39624"/>
                  </a:lnTo>
                  <a:lnTo>
                    <a:pt x="4390034" y="39624"/>
                  </a:lnTo>
                  <a:close/>
                </a:path>
              </a:pathLst>
            </a:custGeom>
            <a:solidFill>
              <a:srgbClr val="67A1DB"/>
            </a:solidFill>
          </p:spPr>
          <p:txBody>
            <a:bodyPr wrap="square" lIns="0" tIns="0" rIns="0" bIns="0" rtlCol="0"/>
            <a:lstStyle/>
            <a:p>
              <a:endParaRPr sz="1632"/>
            </a:p>
          </p:txBody>
        </p:sp>
        <p:sp>
          <p:nvSpPr>
            <p:cNvPr id="11" name="object 11"/>
            <p:cNvSpPr/>
            <p:nvPr/>
          </p:nvSpPr>
          <p:spPr>
            <a:xfrm>
              <a:off x="2653449" y="1964435"/>
              <a:ext cx="4453890" cy="15240"/>
            </a:xfrm>
            <a:custGeom>
              <a:avLst/>
              <a:gdLst/>
              <a:ahLst/>
              <a:cxnLst/>
              <a:rect l="l" t="t" r="r" b="b"/>
              <a:pathLst>
                <a:path w="4453890" h="15239">
                  <a:moveTo>
                    <a:pt x="4453449" y="15239"/>
                  </a:moveTo>
                  <a:lnTo>
                    <a:pt x="0" y="15239"/>
                  </a:lnTo>
                  <a:lnTo>
                    <a:pt x="18397" y="5089"/>
                  </a:lnTo>
                  <a:lnTo>
                    <a:pt x="29760" y="0"/>
                  </a:lnTo>
                  <a:lnTo>
                    <a:pt x="4419796" y="0"/>
                  </a:lnTo>
                  <a:lnTo>
                    <a:pt x="4437913" y="7238"/>
                  </a:lnTo>
                  <a:lnTo>
                    <a:pt x="4453449" y="15239"/>
                  </a:lnTo>
                  <a:close/>
                </a:path>
              </a:pathLst>
            </a:custGeom>
            <a:solidFill>
              <a:srgbClr val="66A1DB"/>
            </a:solidFill>
          </p:spPr>
          <p:txBody>
            <a:bodyPr wrap="square" lIns="0" tIns="0" rIns="0" bIns="0" rtlCol="0"/>
            <a:lstStyle/>
            <a:p>
              <a:endParaRPr sz="1632"/>
            </a:p>
          </p:txBody>
        </p:sp>
        <p:sp>
          <p:nvSpPr>
            <p:cNvPr id="12" name="object 12"/>
            <p:cNvSpPr/>
            <p:nvPr/>
          </p:nvSpPr>
          <p:spPr>
            <a:xfrm>
              <a:off x="2610548" y="1979929"/>
              <a:ext cx="4542155" cy="30480"/>
            </a:xfrm>
            <a:custGeom>
              <a:avLst/>
              <a:gdLst/>
              <a:ahLst/>
              <a:cxnLst/>
              <a:rect l="l" t="t" r="r" b="b"/>
              <a:pathLst>
                <a:path w="4542155" h="30480">
                  <a:moveTo>
                    <a:pt x="4541774" y="30226"/>
                  </a:moveTo>
                  <a:lnTo>
                    <a:pt x="4536567" y="24866"/>
                  </a:lnTo>
                  <a:lnTo>
                    <a:pt x="4522355" y="14986"/>
                  </a:lnTo>
                  <a:lnTo>
                    <a:pt x="4512145" y="7886"/>
                  </a:lnTo>
                  <a:lnTo>
                    <a:pt x="4511141" y="7366"/>
                  </a:lnTo>
                  <a:lnTo>
                    <a:pt x="4510405" y="7366"/>
                  </a:lnTo>
                  <a:lnTo>
                    <a:pt x="4510405" y="6350"/>
                  </a:lnTo>
                  <a:lnTo>
                    <a:pt x="4503001" y="6350"/>
                  </a:lnTo>
                  <a:lnTo>
                    <a:pt x="4503001" y="0"/>
                  </a:lnTo>
                  <a:lnTo>
                    <a:pt x="36677" y="0"/>
                  </a:lnTo>
                  <a:lnTo>
                    <a:pt x="36677" y="6350"/>
                  </a:lnTo>
                  <a:lnTo>
                    <a:pt x="30238" y="6350"/>
                  </a:lnTo>
                  <a:lnTo>
                    <a:pt x="30238" y="7366"/>
                  </a:lnTo>
                  <a:lnTo>
                    <a:pt x="29705" y="7366"/>
                  </a:lnTo>
                  <a:lnTo>
                    <a:pt x="18859" y="14986"/>
                  </a:lnTo>
                  <a:lnTo>
                    <a:pt x="7975" y="22644"/>
                  </a:lnTo>
                  <a:lnTo>
                    <a:pt x="0" y="30226"/>
                  </a:lnTo>
                  <a:lnTo>
                    <a:pt x="4541774" y="30226"/>
                  </a:lnTo>
                  <a:close/>
                </a:path>
              </a:pathLst>
            </a:custGeom>
            <a:solidFill>
              <a:srgbClr val="64A1DB"/>
            </a:solidFill>
          </p:spPr>
          <p:txBody>
            <a:bodyPr wrap="square" lIns="0" tIns="0" rIns="0" bIns="0" rtlCol="0"/>
            <a:lstStyle/>
            <a:p>
              <a:endParaRPr sz="1632"/>
            </a:p>
          </p:txBody>
        </p:sp>
        <p:sp>
          <p:nvSpPr>
            <p:cNvPr id="13" name="object 13"/>
            <p:cNvSpPr/>
            <p:nvPr/>
          </p:nvSpPr>
          <p:spPr>
            <a:xfrm>
              <a:off x="2591117" y="2010155"/>
              <a:ext cx="4578985" cy="22860"/>
            </a:xfrm>
            <a:custGeom>
              <a:avLst/>
              <a:gdLst/>
              <a:ahLst/>
              <a:cxnLst/>
              <a:rect l="l" t="t" r="r" b="b"/>
              <a:pathLst>
                <a:path w="4578984" h="22860">
                  <a:moveTo>
                    <a:pt x="4578693" y="22860"/>
                  </a:moveTo>
                  <a:lnTo>
                    <a:pt x="4576292" y="18288"/>
                  </a:lnTo>
                  <a:lnTo>
                    <a:pt x="4573143" y="12306"/>
                  </a:lnTo>
                  <a:lnTo>
                    <a:pt x="4561205" y="0"/>
                  </a:lnTo>
                  <a:lnTo>
                    <a:pt x="19431" y="0"/>
                  </a:lnTo>
                  <a:lnTo>
                    <a:pt x="9055" y="9867"/>
                  </a:lnTo>
                  <a:lnTo>
                    <a:pt x="3175" y="18288"/>
                  </a:lnTo>
                  <a:lnTo>
                    <a:pt x="0" y="22860"/>
                  </a:lnTo>
                  <a:lnTo>
                    <a:pt x="4578693" y="22860"/>
                  </a:lnTo>
                  <a:close/>
                </a:path>
              </a:pathLst>
            </a:custGeom>
            <a:solidFill>
              <a:srgbClr val="62A1DB"/>
            </a:solidFill>
          </p:spPr>
          <p:txBody>
            <a:bodyPr wrap="square" lIns="0" tIns="0" rIns="0" bIns="0" rtlCol="0"/>
            <a:lstStyle/>
            <a:p>
              <a:endParaRPr sz="1632"/>
            </a:p>
          </p:txBody>
        </p:sp>
        <p:sp>
          <p:nvSpPr>
            <p:cNvPr id="14" name="object 14"/>
            <p:cNvSpPr/>
            <p:nvPr/>
          </p:nvSpPr>
          <p:spPr>
            <a:xfrm>
              <a:off x="2584087" y="2033015"/>
              <a:ext cx="4590415" cy="15240"/>
            </a:xfrm>
            <a:custGeom>
              <a:avLst/>
              <a:gdLst/>
              <a:ahLst/>
              <a:cxnLst/>
              <a:rect l="l" t="t" r="r" b="b"/>
              <a:pathLst>
                <a:path w="4590415" h="15239">
                  <a:moveTo>
                    <a:pt x="4590407" y="15239"/>
                  </a:moveTo>
                  <a:lnTo>
                    <a:pt x="0" y="15239"/>
                  </a:lnTo>
                  <a:lnTo>
                    <a:pt x="3587" y="4945"/>
                  </a:lnTo>
                  <a:lnTo>
                    <a:pt x="7032" y="0"/>
                  </a:lnTo>
                  <a:lnTo>
                    <a:pt x="4585728" y="0"/>
                  </a:lnTo>
                  <a:lnTo>
                    <a:pt x="4589737" y="7634"/>
                  </a:lnTo>
                  <a:lnTo>
                    <a:pt x="4590407" y="15239"/>
                  </a:lnTo>
                  <a:close/>
                </a:path>
              </a:pathLst>
            </a:custGeom>
            <a:solidFill>
              <a:srgbClr val="62A0DB"/>
            </a:solidFill>
          </p:spPr>
          <p:txBody>
            <a:bodyPr wrap="square" lIns="0" tIns="0" rIns="0" bIns="0" rtlCol="0"/>
            <a:lstStyle/>
            <a:p>
              <a:endParaRPr sz="1632"/>
            </a:p>
          </p:txBody>
        </p:sp>
        <p:sp>
          <p:nvSpPr>
            <p:cNvPr id="15" name="object 15"/>
            <p:cNvSpPr/>
            <p:nvPr/>
          </p:nvSpPr>
          <p:spPr>
            <a:xfrm>
              <a:off x="2581254" y="2048255"/>
              <a:ext cx="4594225" cy="15240"/>
            </a:xfrm>
            <a:custGeom>
              <a:avLst/>
              <a:gdLst/>
              <a:ahLst/>
              <a:cxnLst/>
              <a:rect l="l" t="t" r="r" b="b"/>
              <a:pathLst>
                <a:path w="4594225" h="15239">
                  <a:moveTo>
                    <a:pt x="4592716" y="15240"/>
                  </a:moveTo>
                  <a:lnTo>
                    <a:pt x="0" y="15240"/>
                  </a:lnTo>
                  <a:lnTo>
                    <a:pt x="21" y="8069"/>
                  </a:lnTo>
                  <a:lnTo>
                    <a:pt x="2833" y="0"/>
                  </a:lnTo>
                  <a:lnTo>
                    <a:pt x="4593240" y="0"/>
                  </a:lnTo>
                  <a:lnTo>
                    <a:pt x="4594208" y="10988"/>
                  </a:lnTo>
                  <a:lnTo>
                    <a:pt x="4592716" y="15240"/>
                  </a:lnTo>
                  <a:close/>
                </a:path>
              </a:pathLst>
            </a:custGeom>
            <a:solidFill>
              <a:srgbClr val="60A0DB"/>
            </a:solidFill>
          </p:spPr>
          <p:txBody>
            <a:bodyPr wrap="square" lIns="0" tIns="0" rIns="0" bIns="0" rtlCol="0"/>
            <a:lstStyle/>
            <a:p>
              <a:endParaRPr sz="1632"/>
            </a:p>
          </p:txBody>
        </p:sp>
        <p:sp>
          <p:nvSpPr>
            <p:cNvPr id="16" name="object 16"/>
            <p:cNvSpPr/>
            <p:nvPr/>
          </p:nvSpPr>
          <p:spPr>
            <a:xfrm>
              <a:off x="2581211" y="2063495"/>
              <a:ext cx="4592955" cy="22860"/>
            </a:xfrm>
            <a:custGeom>
              <a:avLst/>
              <a:gdLst/>
              <a:ahLst/>
              <a:cxnLst/>
              <a:rect l="l" t="t" r="r" b="b"/>
              <a:pathLst>
                <a:path w="4592955" h="22860">
                  <a:moveTo>
                    <a:pt x="4592752" y="0"/>
                  </a:moveTo>
                  <a:lnTo>
                    <a:pt x="38" y="0"/>
                  </a:lnTo>
                  <a:lnTo>
                    <a:pt x="12" y="6096"/>
                  </a:lnTo>
                  <a:lnTo>
                    <a:pt x="0" y="11531"/>
                  </a:lnTo>
                  <a:lnTo>
                    <a:pt x="3911" y="22860"/>
                  </a:lnTo>
                  <a:lnTo>
                    <a:pt x="4580991" y="22860"/>
                  </a:lnTo>
                  <a:lnTo>
                    <a:pt x="4587633" y="14592"/>
                  </a:lnTo>
                  <a:lnTo>
                    <a:pt x="4590618" y="6096"/>
                  </a:lnTo>
                  <a:lnTo>
                    <a:pt x="4592752" y="0"/>
                  </a:lnTo>
                  <a:close/>
                </a:path>
              </a:pathLst>
            </a:custGeom>
            <a:solidFill>
              <a:srgbClr val="609EDB"/>
            </a:solidFill>
          </p:spPr>
          <p:txBody>
            <a:bodyPr wrap="square" lIns="0" tIns="0" rIns="0" bIns="0" rtlCol="0"/>
            <a:lstStyle/>
            <a:p>
              <a:endParaRPr sz="1632"/>
            </a:p>
          </p:txBody>
        </p:sp>
        <p:sp>
          <p:nvSpPr>
            <p:cNvPr id="17" name="object 17"/>
            <p:cNvSpPr/>
            <p:nvPr/>
          </p:nvSpPr>
          <p:spPr>
            <a:xfrm>
              <a:off x="2478806" y="2086355"/>
              <a:ext cx="4683760" cy="17145"/>
            </a:xfrm>
            <a:custGeom>
              <a:avLst/>
              <a:gdLst/>
              <a:ahLst/>
              <a:cxnLst/>
              <a:rect l="l" t="t" r="r" b="b"/>
              <a:pathLst>
                <a:path w="4683759" h="17144">
                  <a:moveTo>
                    <a:pt x="4668137" y="16764"/>
                  </a:moveTo>
                  <a:lnTo>
                    <a:pt x="0" y="16764"/>
                  </a:lnTo>
                  <a:lnTo>
                    <a:pt x="43595" y="13361"/>
                  </a:lnTo>
                  <a:lnTo>
                    <a:pt x="104373" y="10668"/>
                  </a:lnTo>
                  <a:lnTo>
                    <a:pt x="108945" y="7620"/>
                  </a:lnTo>
                  <a:lnTo>
                    <a:pt x="106319" y="0"/>
                  </a:lnTo>
                  <a:lnTo>
                    <a:pt x="4683407" y="0"/>
                  </a:lnTo>
                  <a:lnTo>
                    <a:pt x="4674849" y="10668"/>
                  </a:lnTo>
                  <a:lnTo>
                    <a:pt x="4668610" y="16383"/>
                  </a:lnTo>
                  <a:lnTo>
                    <a:pt x="4668137" y="16764"/>
                  </a:lnTo>
                  <a:close/>
                </a:path>
              </a:pathLst>
            </a:custGeom>
            <a:solidFill>
              <a:srgbClr val="5E9EDB"/>
            </a:solidFill>
          </p:spPr>
          <p:txBody>
            <a:bodyPr wrap="square" lIns="0" tIns="0" rIns="0" bIns="0" rtlCol="0"/>
            <a:lstStyle/>
            <a:p>
              <a:endParaRPr sz="1632"/>
            </a:p>
          </p:txBody>
        </p:sp>
        <p:sp>
          <p:nvSpPr>
            <p:cNvPr id="18" name="object 18"/>
            <p:cNvSpPr/>
            <p:nvPr/>
          </p:nvSpPr>
          <p:spPr>
            <a:xfrm>
              <a:off x="2283764" y="2103119"/>
              <a:ext cx="4878070" cy="30480"/>
            </a:xfrm>
            <a:custGeom>
              <a:avLst/>
              <a:gdLst/>
              <a:ahLst/>
              <a:cxnLst/>
              <a:rect l="l" t="t" r="r" b="b"/>
              <a:pathLst>
                <a:path w="4878070" h="30480">
                  <a:moveTo>
                    <a:pt x="4877498" y="30480"/>
                  </a:moveTo>
                  <a:lnTo>
                    <a:pt x="4840935" y="16764"/>
                  </a:lnTo>
                  <a:lnTo>
                    <a:pt x="4843056" y="15240"/>
                  </a:lnTo>
                  <a:lnTo>
                    <a:pt x="4845697" y="15240"/>
                  </a:lnTo>
                  <a:lnTo>
                    <a:pt x="4845697" y="11430"/>
                  </a:lnTo>
                  <a:lnTo>
                    <a:pt x="4850930" y="11430"/>
                  </a:lnTo>
                  <a:lnTo>
                    <a:pt x="4850930" y="7620"/>
                  </a:lnTo>
                  <a:lnTo>
                    <a:pt x="4853483" y="7620"/>
                  </a:lnTo>
                  <a:lnTo>
                    <a:pt x="4856556" y="5334"/>
                  </a:lnTo>
                  <a:lnTo>
                    <a:pt x="4863173" y="0"/>
                  </a:lnTo>
                  <a:lnTo>
                    <a:pt x="195033" y="0"/>
                  </a:lnTo>
                  <a:lnTo>
                    <a:pt x="180086" y="1168"/>
                  </a:lnTo>
                  <a:lnTo>
                    <a:pt x="124294" y="7493"/>
                  </a:lnTo>
                  <a:lnTo>
                    <a:pt x="123405" y="7620"/>
                  </a:lnTo>
                  <a:lnTo>
                    <a:pt x="110807" y="7620"/>
                  </a:lnTo>
                  <a:lnTo>
                    <a:pt x="110807" y="11430"/>
                  </a:lnTo>
                  <a:lnTo>
                    <a:pt x="85610" y="11430"/>
                  </a:lnTo>
                  <a:lnTo>
                    <a:pt x="85610" y="15240"/>
                  </a:lnTo>
                  <a:lnTo>
                    <a:pt x="73025" y="15240"/>
                  </a:lnTo>
                  <a:lnTo>
                    <a:pt x="71767" y="15430"/>
                  </a:lnTo>
                  <a:lnTo>
                    <a:pt x="23025" y="24879"/>
                  </a:lnTo>
                  <a:lnTo>
                    <a:pt x="0" y="30480"/>
                  </a:lnTo>
                  <a:lnTo>
                    <a:pt x="4877498" y="30480"/>
                  </a:lnTo>
                  <a:close/>
                </a:path>
              </a:pathLst>
            </a:custGeom>
            <a:solidFill>
              <a:srgbClr val="5D9EDB"/>
            </a:solidFill>
          </p:spPr>
          <p:txBody>
            <a:bodyPr wrap="square" lIns="0" tIns="0" rIns="0" bIns="0" rtlCol="0"/>
            <a:lstStyle/>
            <a:p>
              <a:endParaRPr sz="1632"/>
            </a:p>
          </p:txBody>
        </p:sp>
        <p:sp>
          <p:nvSpPr>
            <p:cNvPr id="19" name="object 19"/>
            <p:cNvSpPr/>
            <p:nvPr/>
          </p:nvSpPr>
          <p:spPr>
            <a:xfrm>
              <a:off x="2214842" y="2133599"/>
              <a:ext cx="4991735" cy="22860"/>
            </a:xfrm>
            <a:custGeom>
              <a:avLst/>
              <a:gdLst/>
              <a:ahLst/>
              <a:cxnLst/>
              <a:rect l="l" t="t" r="r" b="b"/>
              <a:pathLst>
                <a:path w="4991734" h="22860">
                  <a:moveTo>
                    <a:pt x="4991684" y="17780"/>
                  </a:moveTo>
                  <a:lnTo>
                    <a:pt x="4984940" y="17780"/>
                  </a:lnTo>
                  <a:lnTo>
                    <a:pt x="4984940" y="16510"/>
                  </a:lnTo>
                  <a:lnTo>
                    <a:pt x="4983581" y="16510"/>
                  </a:lnTo>
                  <a:lnTo>
                    <a:pt x="4956784" y="3886"/>
                  </a:lnTo>
                  <a:lnTo>
                    <a:pt x="4946421" y="0"/>
                  </a:lnTo>
                  <a:lnTo>
                    <a:pt x="68922" y="0"/>
                  </a:lnTo>
                  <a:lnTo>
                    <a:pt x="47510" y="5219"/>
                  </a:lnTo>
                  <a:lnTo>
                    <a:pt x="10426" y="16510"/>
                  </a:lnTo>
                  <a:lnTo>
                    <a:pt x="8343" y="16510"/>
                  </a:lnTo>
                  <a:lnTo>
                    <a:pt x="8343" y="17780"/>
                  </a:lnTo>
                  <a:lnTo>
                    <a:pt x="0" y="17780"/>
                  </a:lnTo>
                  <a:lnTo>
                    <a:pt x="0" y="22860"/>
                  </a:lnTo>
                  <a:lnTo>
                    <a:pt x="4991684" y="22860"/>
                  </a:lnTo>
                  <a:lnTo>
                    <a:pt x="4991684" y="17780"/>
                  </a:lnTo>
                  <a:close/>
                </a:path>
              </a:pathLst>
            </a:custGeom>
            <a:solidFill>
              <a:srgbClr val="5B9EDB"/>
            </a:solidFill>
          </p:spPr>
          <p:txBody>
            <a:bodyPr wrap="square" lIns="0" tIns="0" rIns="0" bIns="0" rtlCol="0"/>
            <a:lstStyle/>
            <a:p>
              <a:endParaRPr sz="1632"/>
            </a:p>
          </p:txBody>
        </p:sp>
        <p:sp>
          <p:nvSpPr>
            <p:cNvPr id="20" name="object 20"/>
            <p:cNvSpPr/>
            <p:nvPr/>
          </p:nvSpPr>
          <p:spPr>
            <a:xfrm>
              <a:off x="2174297" y="2156459"/>
              <a:ext cx="5062855" cy="15240"/>
            </a:xfrm>
            <a:custGeom>
              <a:avLst/>
              <a:gdLst/>
              <a:ahLst/>
              <a:cxnLst/>
              <a:rect l="l" t="t" r="r" b="b"/>
              <a:pathLst>
                <a:path w="5062855" h="15239">
                  <a:moveTo>
                    <a:pt x="5062399" y="15240"/>
                  </a:moveTo>
                  <a:lnTo>
                    <a:pt x="0" y="15240"/>
                  </a:lnTo>
                  <a:lnTo>
                    <a:pt x="14166" y="7620"/>
                  </a:lnTo>
                  <a:lnTo>
                    <a:pt x="33960" y="0"/>
                  </a:lnTo>
                  <a:lnTo>
                    <a:pt x="5037353" y="0"/>
                  </a:lnTo>
                  <a:lnTo>
                    <a:pt x="5062399" y="15240"/>
                  </a:lnTo>
                  <a:close/>
                </a:path>
              </a:pathLst>
            </a:custGeom>
            <a:solidFill>
              <a:srgbClr val="5B9CDB"/>
            </a:solidFill>
          </p:spPr>
          <p:txBody>
            <a:bodyPr wrap="square" lIns="0" tIns="0" rIns="0" bIns="0" rtlCol="0"/>
            <a:lstStyle/>
            <a:p>
              <a:endParaRPr sz="1632"/>
            </a:p>
          </p:txBody>
        </p:sp>
        <p:sp>
          <p:nvSpPr>
            <p:cNvPr id="21" name="object 21"/>
            <p:cNvSpPr/>
            <p:nvPr/>
          </p:nvSpPr>
          <p:spPr>
            <a:xfrm>
              <a:off x="2125599" y="2171699"/>
              <a:ext cx="5153025" cy="38100"/>
            </a:xfrm>
            <a:custGeom>
              <a:avLst/>
              <a:gdLst/>
              <a:ahLst/>
              <a:cxnLst/>
              <a:rect l="l" t="t" r="r" b="b"/>
              <a:pathLst>
                <a:path w="5153025" h="38100">
                  <a:moveTo>
                    <a:pt x="5152402" y="38100"/>
                  </a:moveTo>
                  <a:lnTo>
                    <a:pt x="5140134" y="22860"/>
                  </a:lnTo>
                  <a:lnTo>
                    <a:pt x="5136451" y="19812"/>
                  </a:lnTo>
                  <a:lnTo>
                    <a:pt x="5130927" y="15240"/>
                  </a:lnTo>
                  <a:lnTo>
                    <a:pt x="5116474" y="3276"/>
                  </a:lnTo>
                  <a:lnTo>
                    <a:pt x="5111089" y="0"/>
                  </a:lnTo>
                  <a:lnTo>
                    <a:pt x="48691" y="0"/>
                  </a:lnTo>
                  <a:lnTo>
                    <a:pt x="2755" y="32639"/>
                  </a:lnTo>
                  <a:lnTo>
                    <a:pt x="0" y="38100"/>
                  </a:lnTo>
                  <a:lnTo>
                    <a:pt x="5152402" y="38100"/>
                  </a:lnTo>
                  <a:close/>
                </a:path>
              </a:pathLst>
            </a:custGeom>
            <a:solidFill>
              <a:srgbClr val="599CDB"/>
            </a:solidFill>
          </p:spPr>
          <p:txBody>
            <a:bodyPr wrap="square" lIns="0" tIns="0" rIns="0" bIns="0" rtlCol="0"/>
            <a:lstStyle/>
            <a:p>
              <a:endParaRPr sz="1632"/>
            </a:p>
          </p:txBody>
        </p:sp>
        <p:sp>
          <p:nvSpPr>
            <p:cNvPr id="22" name="object 22"/>
            <p:cNvSpPr/>
            <p:nvPr/>
          </p:nvSpPr>
          <p:spPr>
            <a:xfrm>
              <a:off x="2117940" y="2209799"/>
              <a:ext cx="5168900" cy="15240"/>
            </a:xfrm>
            <a:custGeom>
              <a:avLst/>
              <a:gdLst/>
              <a:ahLst/>
              <a:cxnLst/>
              <a:rect l="l" t="t" r="r" b="b"/>
              <a:pathLst>
                <a:path w="5168900" h="15239">
                  <a:moveTo>
                    <a:pt x="5168290" y="15240"/>
                  </a:moveTo>
                  <a:lnTo>
                    <a:pt x="0" y="15240"/>
                  </a:lnTo>
                  <a:lnTo>
                    <a:pt x="7668" y="0"/>
                  </a:lnTo>
                  <a:lnTo>
                    <a:pt x="5160062" y="0"/>
                  </a:lnTo>
                  <a:lnTo>
                    <a:pt x="5163845" y="4701"/>
                  </a:lnTo>
                  <a:lnTo>
                    <a:pt x="5168290" y="15240"/>
                  </a:lnTo>
                  <a:close/>
                </a:path>
              </a:pathLst>
            </a:custGeom>
            <a:solidFill>
              <a:srgbClr val="579CDB"/>
            </a:solidFill>
          </p:spPr>
          <p:txBody>
            <a:bodyPr wrap="square" lIns="0" tIns="0" rIns="0" bIns="0" rtlCol="0"/>
            <a:lstStyle/>
            <a:p>
              <a:endParaRPr sz="1632"/>
            </a:p>
          </p:txBody>
        </p:sp>
        <p:sp>
          <p:nvSpPr>
            <p:cNvPr id="23" name="object 23"/>
            <p:cNvSpPr/>
            <p:nvPr/>
          </p:nvSpPr>
          <p:spPr>
            <a:xfrm>
              <a:off x="2117826" y="2225039"/>
              <a:ext cx="5172075" cy="7620"/>
            </a:xfrm>
            <a:custGeom>
              <a:avLst/>
              <a:gdLst/>
              <a:ahLst/>
              <a:cxnLst/>
              <a:rect l="l" t="t" r="r" b="b"/>
              <a:pathLst>
                <a:path w="5172075" h="7619">
                  <a:moveTo>
                    <a:pt x="5171618" y="7619"/>
                  </a:moveTo>
                  <a:lnTo>
                    <a:pt x="704" y="7619"/>
                  </a:lnTo>
                  <a:lnTo>
                    <a:pt x="0" y="227"/>
                  </a:lnTo>
                  <a:lnTo>
                    <a:pt x="114" y="0"/>
                  </a:lnTo>
                  <a:lnTo>
                    <a:pt x="5168404" y="0"/>
                  </a:lnTo>
                  <a:lnTo>
                    <a:pt x="5171618" y="7619"/>
                  </a:lnTo>
                  <a:close/>
                </a:path>
              </a:pathLst>
            </a:custGeom>
            <a:solidFill>
              <a:srgbClr val="569CDB"/>
            </a:solidFill>
          </p:spPr>
          <p:txBody>
            <a:bodyPr wrap="square" lIns="0" tIns="0" rIns="0" bIns="0" rtlCol="0"/>
            <a:lstStyle/>
            <a:p>
              <a:endParaRPr sz="1632"/>
            </a:p>
          </p:txBody>
        </p:sp>
        <p:sp>
          <p:nvSpPr>
            <p:cNvPr id="24" name="object 24"/>
            <p:cNvSpPr/>
            <p:nvPr/>
          </p:nvSpPr>
          <p:spPr>
            <a:xfrm>
              <a:off x="2118652" y="2232659"/>
              <a:ext cx="5172710" cy="24765"/>
            </a:xfrm>
            <a:custGeom>
              <a:avLst/>
              <a:gdLst/>
              <a:ahLst/>
              <a:cxnLst/>
              <a:rect l="l" t="t" r="r" b="b"/>
              <a:pathLst>
                <a:path w="5172709" h="24764">
                  <a:moveTo>
                    <a:pt x="5172646" y="22199"/>
                  </a:moveTo>
                  <a:lnTo>
                    <a:pt x="5171910" y="7620"/>
                  </a:lnTo>
                  <a:lnTo>
                    <a:pt x="5171783" y="7620"/>
                  </a:lnTo>
                  <a:lnTo>
                    <a:pt x="5171783" y="2540"/>
                  </a:lnTo>
                  <a:lnTo>
                    <a:pt x="5171325" y="2540"/>
                  </a:lnTo>
                  <a:lnTo>
                    <a:pt x="5171325" y="0"/>
                  </a:lnTo>
                  <a:lnTo>
                    <a:pt x="0" y="0"/>
                  </a:lnTo>
                  <a:lnTo>
                    <a:pt x="0" y="2540"/>
                  </a:lnTo>
                  <a:lnTo>
                    <a:pt x="355" y="2540"/>
                  </a:lnTo>
                  <a:lnTo>
                    <a:pt x="355" y="7620"/>
                  </a:lnTo>
                  <a:lnTo>
                    <a:pt x="596" y="7620"/>
                  </a:lnTo>
                  <a:lnTo>
                    <a:pt x="1168" y="13550"/>
                  </a:lnTo>
                  <a:lnTo>
                    <a:pt x="8636" y="24384"/>
                  </a:lnTo>
                  <a:lnTo>
                    <a:pt x="5171948" y="24384"/>
                  </a:lnTo>
                  <a:lnTo>
                    <a:pt x="5172646" y="22199"/>
                  </a:lnTo>
                  <a:close/>
                </a:path>
              </a:pathLst>
            </a:custGeom>
            <a:solidFill>
              <a:srgbClr val="569ADB"/>
            </a:solidFill>
          </p:spPr>
          <p:txBody>
            <a:bodyPr wrap="square" lIns="0" tIns="0" rIns="0" bIns="0" rtlCol="0"/>
            <a:lstStyle/>
            <a:p>
              <a:endParaRPr sz="1632"/>
            </a:p>
          </p:txBody>
        </p:sp>
        <p:sp>
          <p:nvSpPr>
            <p:cNvPr id="25" name="object 25"/>
            <p:cNvSpPr/>
            <p:nvPr/>
          </p:nvSpPr>
          <p:spPr>
            <a:xfrm>
              <a:off x="2127289" y="2257043"/>
              <a:ext cx="5163820" cy="22860"/>
            </a:xfrm>
            <a:custGeom>
              <a:avLst/>
              <a:gdLst/>
              <a:ahLst/>
              <a:cxnLst/>
              <a:rect l="l" t="t" r="r" b="b"/>
              <a:pathLst>
                <a:path w="5163820" h="22860">
                  <a:moveTo>
                    <a:pt x="5154195" y="22859"/>
                  </a:moveTo>
                  <a:lnTo>
                    <a:pt x="23941" y="22859"/>
                  </a:lnTo>
                  <a:lnTo>
                    <a:pt x="6692" y="9715"/>
                  </a:lnTo>
                  <a:lnTo>
                    <a:pt x="0" y="0"/>
                  </a:lnTo>
                  <a:lnTo>
                    <a:pt x="5163314" y="0"/>
                  </a:lnTo>
                  <a:lnTo>
                    <a:pt x="5157621" y="17906"/>
                  </a:lnTo>
                  <a:lnTo>
                    <a:pt x="5154195" y="22859"/>
                  </a:lnTo>
                  <a:close/>
                </a:path>
              </a:pathLst>
            </a:custGeom>
            <a:solidFill>
              <a:srgbClr val="549ADB"/>
            </a:solidFill>
          </p:spPr>
          <p:txBody>
            <a:bodyPr wrap="square" lIns="0" tIns="0" rIns="0" bIns="0" rtlCol="0"/>
            <a:lstStyle/>
            <a:p>
              <a:endParaRPr sz="1632"/>
            </a:p>
          </p:txBody>
        </p:sp>
        <p:sp>
          <p:nvSpPr>
            <p:cNvPr id="26" name="object 26"/>
            <p:cNvSpPr/>
            <p:nvPr/>
          </p:nvSpPr>
          <p:spPr>
            <a:xfrm>
              <a:off x="2151230" y="2279903"/>
              <a:ext cx="5130800" cy="30480"/>
            </a:xfrm>
            <a:custGeom>
              <a:avLst/>
              <a:gdLst/>
              <a:ahLst/>
              <a:cxnLst/>
              <a:rect l="l" t="t" r="r" b="b"/>
              <a:pathLst>
                <a:path w="5130800" h="30480">
                  <a:moveTo>
                    <a:pt x="5103124" y="30479"/>
                  </a:moveTo>
                  <a:lnTo>
                    <a:pt x="60986" y="30479"/>
                  </a:lnTo>
                  <a:lnTo>
                    <a:pt x="46087" y="25238"/>
                  </a:lnTo>
                  <a:lnTo>
                    <a:pt x="8703" y="6632"/>
                  </a:lnTo>
                  <a:lnTo>
                    <a:pt x="0" y="0"/>
                  </a:lnTo>
                  <a:lnTo>
                    <a:pt x="5130253" y="0"/>
                  </a:lnTo>
                  <a:lnTo>
                    <a:pt x="5119948" y="14899"/>
                  </a:lnTo>
                  <a:lnTo>
                    <a:pt x="5103124" y="30479"/>
                  </a:lnTo>
                  <a:close/>
                </a:path>
              </a:pathLst>
            </a:custGeom>
            <a:solidFill>
              <a:srgbClr val="549ADA"/>
            </a:solidFill>
          </p:spPr>
          <p:txBody>
            <a:bodyPr wrap="square" lIns="0" tIns="0" rIns="0" bIns="0" rtlCol="0"/>
            <a:lstStyle/>
            <a:p>
              <a:endParaRPr sz="1632"/>
            </a:p>
          </p:txBody>
        </p:sp>
        <p:sp>
          <p:nvSpPr>
            <p:cNvPr id="27" name="object 27"/>
            <p:cNvSpPr/>
            <p:nvPr/>
          </p:nvSpPr>
          <p:spPr>
            <a:xfrm>
              <a:off x="2212217" y="2310383"/>
              <a:ext cx="5042535" cy="30480"/>
            </a:xfrm>
            <a:custGeom>
              <a:avLst/>
              <a:gdLst/>
              <a:ahLst/>
              <a:cxnLst/>
              <a:rect l="l" t="t" r="r" b="b"/>
              <a:pathLst>
                <a:path w="5042534" h="30480">
                  <a:moveTo>
                    <a:pt x="4994772" y="30479"/>
                  </a:moveTo>
                  <a:lnTo>
                    <a:pt x="112291" y="30479"/>
                  </a:lnTo>
                  <a:lnTo>
                    <a:pt x="92695" y="26887"/>
                  </a:lnTo>
                  <a:lnTo>
                    <a:pt x="33549" y="11801"/>
                  </a:lnTo>
                  <a:lnTo>
                    <a:pt x="0" y="0"/>
                  </a:lnTo>
                  <a:lnTo>
                    <a:pt x="5042138" y="0"/>
                  </a:lnTo>
                  <a:lnTo>
                    <a:pt x="5037960" y="3869"/>
                  </a:lnTo>
                  <a:lnTo>
                    <a:pt x="5009756" y="22766"/>
                  </a:lnTo>
                  <a:lnTo>
                    <a:pt x="4994772" y="30479"/>
                  </a:lnTo>
                  <a:close/>
                </a:path>
              </a:pathLst>
            </a:custGeom>
            <a:solidFill>
              <a:srgbClr val="5299D8"/>
            </a:solidFill>
          </p:spPr>
          <p:txBody>
            <a:bodyPr wrap="square" lIns="0" tIns="0" rIns="0" bIns="0" rtlCol="0"/>
            <a:lstStyle/>
            <a:p>
              <a:endParaRPr sz="1632"/>
            </a:p>
          </p:txBody>
        </p:sp>
        <p:sp>
          <p:nvSpPr>
            <p:cNvPr id="28" name="object 28"/>
            <p:cNvSpPr/>
            <p:nvPr/>
          </p:nvSpPr>
          <p:spPr>
            <a:xfrm>
              <a:off x="2312454" y="2340863"/>
              <a:ext cx="4894580" cy="30480"/>
            </a:xfrm>
            <a:custGeom>
              <a:avLst/>
              <a:gdLst/>
              <a:ahLst/>
              <a:cxnLst/>
              <a:rect l="l" t="t" r="r" b="b"/>
              <a:pathLst>
                <a:path w="4894580" h="30480">
                  <a:moveTo>
                    <a:pt x="4823707" y="30480"/>
                  </a:moveTo>
                  <a:lnTo>
                    <a:pt x="0" y="30480"/>
                  </a:lnTo>
                  <a:lnTo>
                    <a:pt x="61937" y="9144"/>
                  </a:lnTo>
                  <a:lnTo>
                    <a:pt x="12053" y="0"/>
                  </a:lnTo>
                  <a:lnTo>
                    <a:pt x="4894534" y="0"/>
                  </a:lnTo>
                  <a:lnTo>
                    <a:pt x="4874181" y="10477"/>
                  </a:lnTo>
                  <a:lnTo>
                    <a:pt x="4831781" y="27811"/>
                  </a:lnTo>
                  <a:lnTo>
                    <a:pt x="4823707" y="30480"/>
                  </a:lnTo>
                  <a:close/>
                </a:path>
              </a:pathLst>
            </a:custGeom>
            <a:solidFill>
              <a:srgbClr val="5297D8"/>
            </a:solidFill>
          </p:spPr>
          <p:txBody>
            <a:bodyPr wrap="square" lIns="0" tIns="0" rIns="0" bIns="0" rtlCol="0"/>
            <a:lstStyle/>
            <a:p>
              <a:endParaRPr sz="1632"/>
            </a:p>
          </p:txBody>
        </p:sp>
        <p:sp>
          <p:nvSpPr>
            <p:cNvPr id="29" name="object 29"/>
            <p:cNvSpPr/>
            <p:nvPr/>
          </p:nvSpPr>
          <p:spPr>
            <a:xfrm>
              <a:off x="2256866" y="2371343"/>
              <a:ext cx="4879340" cy="32384"/>
            </a:xfrm>
            <a:custGeom>
              <a:avLst/>
              <a:gdLst/>
              <a:ahLst/>
              <a:cxnLst/>
              <a:rect l="l" t="t" r="r" b="b"/>
              <a:pathLst>
                <a:path w="4879340" h="32385">
                  <a:moveTo>
                    <a:pt x="4879289" y="0"/>
                  </a:moveTo>
                  <a:lnTo>
                    <a:pt x="55587" y="0"/>
                  </a:lnTo>
                  <a:lnTo>
                    <a:pt x="49149" y="2222"/>
                  </a:lnTo>
                  <a:lnTo>
                    <a:pt x="7696" y="25908"/>
                  </a:lnTo>
                  <a:lnTo>
                    <a:pt x="2603" y="28829"/>
                  </a:lnTo>
                  <a:lnTo>
                    <a:pt x="0" y="32004"/>
                  </a:lnTo>
                  <a:lnTo>
                    <a:pt x="4767135" y="32004"/>
                  </a:lnTo>
                  <a:lnTo>
                    <a:pt x="4781651" y="28829"/>
                  </a:lnTo>
                  <a:lnTo>
                    <a:pt x="4792472" y="25908"/>
                  </a:lnTo>
                  <a:lnTo>
                    <a:pt x="4837976" y="13665"/>
                  </a:lnTo>
                  <a:lnTo>
                    <a:pt x="4879289" y="0"/>
                  </a:lnTo>
                  <a:close/>
                </a:path>
              </a:pathLst>
            </a:custGeom>
            <a:solidFill>
              <a:srgbClr val="5097D6"/>
            </a:solidFill>
          </p:spPr>
          <p:txBody>
            <a:bodyPr wrap="square" lIns="0" tIns="0" rIns="0" bIns="0" rtlCol="0"/>
            <a:lstStyle/>
            <a:p>
              <a:endParaRPr sz="1632"/>
            </a:p>
          </p:txBody>
        </p:sp>
        <p:sp>
          <p:nvSpPr>
            <p:cNvPr id="30" name="object 30"/>
            <p:cNvSpPr/>
            <p:nvPr/>
          </p:nvSpPr>
          <p:spPr>
            <a:xfrm>
              <a:off x="2244401" y="2403347"/>
              <a:ext cx="4779645" cy="15240"/>
            </a:xfrm>
            <a:custGeom>
              <a:avLst/>
              <a:gdLst/>
              <a:ahLst/>
              <a:cxnLst/>
              <a:rect l="l" t="t" r="r" b="b"/>
              <a:pathLst>
                <a:path w="4779645" h="15239">
                  <a:moveTo>
                    <a:pt x="4707054" y="15239"/>
                  </a:moveTo>
                  <a:lnTo>
                    <a:pt x="0" y="15239"/>
                  </a:lnTo>
                  <a:lnTo>
                    <a:pt x="12469" y="0"/>
                  </a:lnTo>
                  <a:lnTo>
                    <a:pt x="4779601" y="0"/>
                  </a:lnTo>
                  <a:lnTo>
                    <a:pt x="4730946" y="10667"/>
                  </a:lnTo>
                  <a:lnTo>
                    <a:pt x="4707054" y="15239"/>
                  </a:lnTo>
                  <a:close/>
                </a:path>
              </a:pathLst>
            </a:custGeom>
            <a:solidFill>
              <a:srgbClr val="5095D6"/>
            </a:solidFill>
          </p:spPr>
          <p:txBody>
            <a:bodyPr wrap="square" lIns="0" tIns="0" rIns="0" bIns="0" rtlCol="0"/>
            <a:lstStyle/>
            <a:p>
              <a:endParaRPr sz="1632"/>
            </a:p>
          </p:txBody>
        </p:sp>
        <p:sp>
          <p:nvSpPr>
            <p:cNvPr id="31" name="object 31"/>
            <p:cNvSpPr/>
            <p:nvPr/>
          </p:nvSpPr>
          <p:spPr>
            <a:xfrm>
              <a:off x="2236152" y="2418587"/>
              <a:ext cx="4715510" cy="20320"/>
            </a:xfrm>
            <a:custGeom>
              <a:avLst/>
              <a:gdLst/>
              <a:ahLst/>
              <a:cxnLst/>
              <a:rect l="l" t="t" r="r" b="b"/>
              <a:pathLst>
                <a:path w="4715509" h="20319">
                  <a:moveTo>
                    <a:pt x="4715294" y="0"/>
                  </a:moveTo>
                  <a:lnTo>
                    <a:pt x="8242" y="0"/>
                  </a:lnTo>
                  <a:lnTo>
                    <a:pt x="0" y="10083"/>
                  </a:lnTo>
                  <a:lnTo>
                    <a:pt x="25" y="10858"/>
                  </a:lnTo>
                  <a:lnTo>
                    <a:pt x="190" y="15240"/>
                  </a:lnTo>
                  <a:lnTo>
                    <a:pt x="215" y="17272"/>
                  </a:lnTo>
                  <a:lnTo>
                    <a:pt x="304" y="19812"/>
                  </a:lnTo>
                  <a:lnTo>
                    <a:pt x="4596206" y="19812"/>
                  </a:lnTo>
                  <a:lnTo>
                    <a:pt x="4596206" y="17272"/>
                  </a:lnTo>
                  <a:lnTo>
                    <a:pt x="4615929" y="17272"/>
                  </a:lnTo>
                  <a:lnTo>
                    <a:pt x="4615929" y="15240"/>
                  </a:lnTo>
                  <a:lnTo>
                    <a:pt x="4621339" y="15240"/>
                  </a:lnTo>
                  <a:lnTo>
                    <a:pt x="4652467" y="10858"/>
                  </a:lnTo>
                  <a:lnTo>
                    <a:pt x="4696625" y="3581"/>
                  </a:lnTo>
                  <a:lnTo>
                    <a:pt x="4715294" y="0"/>
                  </a:lnTo>
                  <a:close/>
                </a:path>
              </a:pathLst>
            </a:custGeom>
            <a:solidFill>
              <a:srgbClr val="4F95D4"/>
            </a:solidFill>
          </p:spPr>
          <p:txBody>
            <a:bodyPr wrap="square" lIns="0" tIns="0" rIns="0" bIns="0" rtlCol="0"/>
            <a:lstStyle/>
            <a:p>
              <a:endParaRPr sz="1632"/>
            </a:p>
          </p:txBody>
        </p:sp>
        <p:sp>
          <p:nvSpPr>
            <p:cNvPr id="32" name="object 32"/>
            <p:cNvSpPr/>
            <p:nvPr/>
          </p:nvSpPr>
          <p:spPr>
            <a:xfrm>
              <a:off x="2236513" y="2438399"/>
              <a:ext cx="4585335" cy="26034"/>
            </a:xfrm>
            <a:custGeom>
              <a:avLst/>
              <a:gdLst/>
              <a:ahLst/>
              <a:cxnLst/>
              <a:rect l="l" t="t" r="r" b="b"/>
              <a:pathLst>
                <a:path w="4585334" h="26035">
                  <a:moveTo>
                    <a:pt x="4357323" y="25908"/>
                  </a:moveTo>
                  <a:lnTo>
                    <a:pt x="5146" y="25908"/>
                  </a:lnTo>
                  <a:lnTo>
                    <a:pt x="718" y="19811"/>
                  </a:lnTo>
                  <a:lnTo>
                    <a:pt x="110" y="3047"/>
                  </a:lnTo>
                  <a:lnTo>
                    <a:pt x="0" y="0"/>
                  </a:lnTo>
                  <a:lnTo>
                    <a:pt x="4585125" y="0"/>
                  </a:lnTo>
                  <a:lnTo>
                    <a:pt x="4511038" y="7762"/>
                  </a:lnTo>
                  <a:lnTo>
                    <a:pt x="4461514" y="11620"/>
                  </a:lnTo>
                  <a:lnTo>
                    <a:pt x="4410918" y="14620"/>
                  </a:lnTo>
                  <a:lnTo>
                    <a:pt x="4359358" y="16764"/>
                  </a:lnTo>
                  <a:lnTo>
                    <a:pt x="4357323" y="25908"/>
                  </a:lnTo>
                  <a:close/>
                </a:path>
              </a:pathLst>
            </a:custGeom>
            <a:solidFill>
              <a:srgbClr val="4D95D4"/>
            </a:solidFill>
          </p:spPr>
          <p:txBody>
            <a:bodyPr wrap="square" lIns="0" tIns="0" rIns="0" bIns="0" rtlCol="0"/>
            <a:lstStyle/>
            <a:p>
              <a:endParaRPr sz="1632"/>
            </a:p>
          </p:txBody>
        </p:sp>
        <p:sp>
          <p:nvSpPr>
            <p:cNvPr id="33" name="object 33"/>
            <p:cNvSpPr/>
            <p:nvPr/>
          </p:nvSpPr>
          <p:spPr>
            <a:xfrm>
              <a:off x="2241660" y="2464307"/>
              <a:ext cx="4352290" cy="30480"/>
            </a:xfrm>
            <a:custGeom>
              <a:avLst/>
              <a:gdLst/>
              <a:ahLst/>
              <a:cxnLst/>
              <a:rect l="l" t="t" r="r" b="b"/>
              <a:pathLst>
                <a:path w="4352290" h="30480">
                  <a:moveTo>
                    <a:pt x="4335968" y="30480"/>
                  </a:moveTo>
                  <a:lnTo>
                    <a:pt x="33699" y="30480"/>
                  </a:lnTo>
                  <a:lnTo>
                    <a:pt x="30214" y="28631"/>
                  </a:lnTo>
                  <a:lnTo>
                    <a:pt x="8538" y="11754"/>
                  </a:lnTo>
                  <a:lnTo>
                    <a:pt x="0" y="0"/>
                  </a:lnTo>
                  <a:lnTo>
                    <a:pt x="4352176" y="0"/>
                  </a:lnTo>
                  <a:lnTo>
                    <a:pt x="4350073" y="9451"/>
                  </a:lnTo>
                  <a:lnTo>
                    <a:pt x="4339034" y="27458"/>
                  </a:lnTo>
                  <a:lnTo>
                    <a:pt x="4335968" y="30480"/>
                  </a:lnTo>
                  <a:close/>
                </a:path>
              </a:pathLst>
            </a:custGeom>
            <a:solidFill>
              <a:srgbClr val="4D93D3"/>
            </a:solidFill>
          </p:spPr>
          <p:txBody>
            <a:bodyPr wrap="square" lIns="0" tIns="0" rIns="0" bIns="0" rtlCol="0"/>
            <a:lstStyle/>
            <a:p>
              <a:endParaRPr sz="1632"/>
            </a:p>
          </p:txBody>
        </p:sp>
        <p:sp>
          <p:nvSpPr>
            <p:cNvPr id="34" name="object 34"/>
            <p:cNvSpPr/>
            <p:nvPr/>
          </p:nvSpPr>
          <p:spPr>
            <a:xfrm>
              <a:off x="2275359" y="2494787"/>
              <a:ext cx="4302760" cy="26034"/>
            </a:xfrm>
            <a:custGeom>
              <a:avLst/>
              <a:gdLst/>
              <a:ahLst/>
              <a:cxnLst/>
              <a:rect l="l" t="t" r="r" b="b"/>
              <a:pathLst>
                <a:path w="4302759" h="26035">
                  <a:moveTo>
                    <a:pt x="4271101" y="25908"/>
                  </a:moveTo>
                  <a:lnTo>
                    <a:pt x="56897" y="25908"/>
                  </a:lnTo>
                  <a:lnTo>
                    <a:pt x="26213" y="13906"/>
                  </a:lnTo>
                  <a:lnTo>
                    <a:pt x="0" y="0"/>
                  </a:lnTo>
                  <a:lnTo>
                    <a:pt x="4302269" y="0"/>
                  </a:lnTo>
                  <a:lnTo>
                    <a:pt x="4287745" y="14312"/>
                  </a:lnTo>
                  <a:lnTo>
                    <a:pt x="4271101" y="25908"/>
                  </a:lnTo>
                  <a:close/>
                </a:path>
              </a:pathLst>
            </a:custGeom>
            <a:solidFill>
              <a:srgbClr val="4B93D1"/>
            </a:solidFill>
          </p:spPr>
          <p:txBody>
            <a:bodyPr wrap="square" lIns="0" tIns="0" rIns="0" bIns="0" rtlCol="0"/>
            <a:lstStyle/>
            <a:p>
              <a:endParaRPr sz="1632"/>
            </a:p>
          </p:txBody>
        </p:sp>
        <p:sp>
          <p:nvSpPr>
            <p:cNvPr id="35" name="object 35"/>
            <p:cNvSpPr/>
            <p:nvPr/>
          </p:nvSpPr>
          <p:spPr>
            <a:xfrm>
              <a:off x="2336152" y="2520949"/>
              <a:ext cx="4208145" cy="21590"/>
            </a:xfrm>
            <a:custGeom>
              <a:avLst/>
              <a:gdLst/>
              <a:ahLst/>
              <a:cxnLst/>
              <a:rect l="l" t="t" r="r" b="b"/>
              <a:pathLst>
                <a:path w="4208145" h="21589">
                  <a:moveTo>
                    <a:pt x="4203738" y="4318"/>
                  </a:moveTo>
                  <a:lnTo>
                    <a:pt x="9423" y="4318"/>
                  </a:lnTo>
                  <a:lnTo>
                    <a:pt x="46126" y="15303"/>
                  </a:lnTo>
                  <a:lnTo>
                    <a:pt x="71094" y="21082"/>
                  </a:lnTo>
                  <a:lnTo>
                    <a:pt x="4172013" y="21082"/>
                  </a:lnTo>
                  <a:lnTo>
                    <a:pt x="4173524" y="20447"/>
                  </a:lnTo>
                  <a:lnTo>
                    <a:pt x="4203154" y="4724"/>
                  </a:lnTo>
                  <a:lnTo>
                    <a:pt x="4203738" y="4318"/>
                  </a:lnTo>
                  <a:close/>
                </a:path>
                <a:path w="4208145" h="21589">
                  <a:moveTo>
                    <a:pt x="4208119" y="0"/>
                  </a:moveTo>
                  <a:lnTo>
                    <a:pt x="0" y="0"/>
                  </a:lnTo>
                  <a:lnTo>
                    <a:pt x="0" y="2540"/>
                  </a:lnTo>
                  <a:lnTo>
                    <a:pt x="5613" y="2540"/>
                  </a:lnTo>
                  <a:lnTo>
                    <a:pt x="5613" y="3810"/>
                  </a:lnTo>
                  <a:lnTo>
                    <a:pt x="4205376" y="3810"/>
                  </a:lnTo>
                  <a:lnTo>
                    <a:pt x="4205376" y="2540"/>
                  </a:lnTo>
                  <a:lnTo>
                    <a:pt x="4208119" y="2540"/>
                  </a:lnTo>
                  <a:lnTo>
                    <a:pt x="4208119" y="0"/>
                  </a:lnTo>
                  <a:close/>
                </a:path>
              </a:pathLst>
            </a:custGeom>
            <a:solidFill>
              <a:srgbClr val="4B91D1"/>
            </a:solidFill>
          </p:spPr>
          <p:txBody>
            <a:bodyPr wrap="square" lIns="0" tIns="0" rIns="0" bIns="0" rtlCol="0"/>
            <a:lstStyle/>
            <a:p>
              <a:endParaRPr sz="1632"/>
            </a:p>
          </p:txBody>
        </p:sp>
        <p:sp>
          <p:nvSpPr>
            <p:cNvPr id="36" name="object 36"/>
            <p:cNvSpPr/>
            <p:nvPr/>
          </p:nvSpPr>
          <p:spPr>
            <a:xfrm>
              <a:off x="2407256" y="2542031"/>
              <a:ext cx="4101465" cy="15240"/>
            </a:xfrm>
            <a:custGeom>
              <a:avLst/>
              <a:gdLst/>
              <a:ahLst/>
              <a:cxnLst/>
              <a:rect l="l" t="t" r="r" b="b"/>
              <a:pathLst>
                <a:path w="4101465" h="15239">
                  <a:moveTo>
                    <a:pt x="4064108" y="15240"/>
                  </a:moveTo>
                  <a:lnTo>
                    <a:pt x="78110" y="15240"/>
                  </a:lnTo>
                  <a:lnTo>
                    <a:pt x="24666" y="5714"/>
                  </a:lnTo>
                  <a:lnTo>
                    <a:pt x="0" y="0"/>
                  </a:lnTo>
                  <a:lnTo>
                    <a:pt x="4100914" y="0"/>
                  </a:lnTo>
                  <a:lnTo>
                    <a:pt x="4067287" y="14153"/>
                  </a:lnTo>
                  <a:lnTo>
                    <a:pt x="4064108" y="15240"/>
                  </a:lnTo>
                  <a:close/>
                </a:path>
              </a:pathLst>
            </a:custGeom>
            <a:solidFill>
              <a:srgbClr val="4B90D1"/>
            </a:solidFill>
          </p:spPr>
          <p:txBody>
            <a:bodyPr wrap="square" lIns="0" tIns="0" rIns="0" bIns="0" rtlCol="0"/>
            <a:lstStyle/>
            <a:p>
              <a:endParaRPr sz="1632"/>
            </a:p>
          </p:txBody>
        </p:sp>
        <p:sp>
          <p:nvSpPr>
            <p:cNvPr id="37" name="object 37"/>
            <p:cNvSpPr/>
            <p:nvPr/>
          </p:nvSpPr>
          <p:spPr>
            <a:xfrm>
              <a:off x="2485364" y="2557271"/>
              <a:ext cx="3986529" cy="30480"/>
            </a:xfrm>
            <a:custGeom>
              <a:avLst/>
              <a:gdLst/>
              <a:ahLst/>
              <a:cxnLst/>
              <a:rect l="l" t="t" r="r" b="b"/>
              <a:pathLst>
                <a:path w="3986529" h="30480">
                  <a:moveTo>
                    <a:pt x="3985996" y="0"/>
                  </a:moveTo>
                  <a:lnTo>
                    <a:pt x="0" y="0"/>
                  </a:lnTo>
                  <a:lnTo>
                    <a:pt x="1460" y="266"/>
                  </a:lnTo>
                  <a:lnTo>
                    <a:pt x="33832" y="4572"/>
                  </a:lnTo>
                  <a:lnTo>
                    <a:pt x="60947" y="8191"/>
                  </a:lnTo>
                  <a:lnTo>
                    <a:pt x="124333" y="14097"/>
                  </a:lnTo>
                  <a:lnTo>
                    <a:pt x="190931" y="17856"/>
                  </a:lnTo>
                  <a:lnTo>
                    <a:pt x="260045" y="19304"/>
                  </a:lnTo>
                  <a:lnTo>
                    <a:pt x="330987" y="18288"/>
                  </a:lnTo>
                  <a:lnTo>
                    <a:pt x="340131" y="22860"/>
                  </a:lnTo>
                  <a:lnTo>
                    <a:pt x="358965" y="30480"/>
                  </a:lnTo>
                  <a:lnTo>
                    <a:pt x="3881577" y="30480"/>
                  </a:lnTo>
                  <a:lnTo>
                    <a:pt x="3903815" y="25336"/>
                  </a:lnTo>
                  <a:lnTo>
                    <a:pt x="3928910" y="18288"/>
                  </a:lnTo>
                  <a:lnTo>
                    <a:pt x="3948887" y="12687"/>
                  </a:lnTo>
                  <a:lnTo>
                    <a:pt x="3972610" y="4572"/>
                  </a:lnTo>
                  <a:lnTo>
                    <a:pt x="3985996" y="0"/>
                  </a:lnTo>
                  <a:close/>
                </a:path>
              </a:pathLst>
            </a:custGeom>
            <a:solidFill>
              <a:srgbClr val="4990CF"/>
            </a:solidFill>
          </p:spPr>
          <p:txBody>
            <a:bodyPr wrap="square" lIns="0" tIns="0" rIns="0" bIns="0" rtlCol="0"/>
            <a:lstStyle/>
            <a:p>
              <a:endParaRPr sz="1632"/>
            </a:p>
          </p:txBody>
        </p:sp>
        <p:sp>
          <p:nvSpPr>
            <p:cNvPr id="38" name="object 38"/>
            <p:cNvSpPr/>
            <p:nvPr/>
          </p:nvSpPr>
          <p:spPr>
            <a:xfrm>
              <a:off x="2844331" y="2587751"/>
              <a:ext cx="3522979" cy="30480"/>
            </a:xfrm>
            <a:custGeom>
              <a:avLst/>
              <a:gdLst/>
              <a:ahLst/>
              <a:cxnLst/>
              <a:rect l="l" t="t" r="r" b="b"/>
              <a:pathLst>
                <a:path w="3522979" h="30480">
                  <a:moveTo>
                    <a:pt x="2677707" y="30480"/>
                  </a:moveTo>
                  <a:lnTo>
                    <a:pt x="89985" y="30480"/>
                  </a:lnTo>
                  <a:lnTo>
                    <a:pt x="83877" y="28798"/>
                  </a:lnTo>
                  <a:lnTo>
                    <a:pt x="47194" y="17364"/>
                  </a:lnTo>
                  <a:lnTo>
                    <a:pt x="12907" y="5222"/>
                  </a:lnTo>
                  <a:lnTo>
                    <a:pt x="0" y="0"/>
                  </a:lnTo>
                  <a:lnTo>
                    <a:pt x="3522620" y="0"/>
                  </a:lnTo>
                  <a:lnTo>
                    <a:pt x="3495320" y="6316"/>
                  </a:lnTo>
                  <a:lnTo>
                    <a:pt x="3441695" y="16493"/>
                  </a:lnTo>
                  <a:lnTo>
                    <a:pt x="3430002" y="18288"/>
                  </a:lnTo>
                  <a:lnTo>
                    <a:pt x="2693885" y="18288"/>
                  </a:lnTo>
                  <a:lnTo>
                    <a:pt x="2677707" y="30480"/>
                  </a:lnTo>
                  <a:close/>
                </a:path>
                <a:path w="3522979" h="30480">
                  <a:moveTo>
                    <a:pt x="3341479" y="30480"/>
                  </a:moveTo>
                  <a:lnTo>
                    <a:pt x="2780454" y="30480"/>
                  </a:lnTo>
                  <a:lnTo>
                    <a:pt x="2741240" y="25565"/>
                  </a:lnTo>
                  <a:lnTo>
                    <a:pt x="2693885" y="18288"/>
                  </a:lnTo>
                  <a:lnTo>
                    <a:pt x="3430002" y="18288"/>
                  </a:lnTo>
                  <a:lnTo>
                    <a:pt x="3384325" y="25299"/>
                  </a:lnTo>
                  <a:lnTo>
                    <a:pt x="3341479" y="30480"/>
                  </a:lnTo>
                  <a:close/>
                </a:path>
              </a:pathLst>
            </a:custGeom>
            <a:solidFill>
              <a:srgbClr val="498ECF"/>
            </a:solidFill>
          </p:spPr>
          <p:txBody>
            <a:bodyPr wrap="square" lIns="0" tIns="0" rIns="0" bIns="0" rtlCol="0"/>
            <a:lstStyle/>
            <a:p>
              <a:endParaRPr sz="1632"/>
            </a:p>
          </p:txBody>
        </p:sp>
        <p:sp>
          <p:nvSpPr>
            <p:cNvPr id="39" name="object 39"/>
            <p:cNvSpPr/>
            <p:nvPr/>
          </p:nvSpPr>
          <p:spPr>
            <a:xfrm>
              <a:off x="2934316" y="2618231"/>
              <a:ext cx="3251835" cy="26034"/>
            </a:xfrm>
            <a:custGeom>
              <a:avLst/>
              <a:gdLst/>
              <a:ahLst/>
              <a:cxnLst/>
              <a:rect l="l" t="t" r="r" b="b"/>
              <a:pathLst>
                <a:path w="3251835" h="26035">
                  <a:moveTo>
                    <a:pt x="2542954" y="25908"/>
                  </a:moveTo>
                  <a:lnTo>
                    <a:pt x="105839" y="25908"/>
                  </a:lnTo>
                  <a:lnTo>
                    <a:pt x="73856" y="19023"/>
                  </a:lnTo>
                  <a:lnTo>
                    <a:pt x="32824" y="9035"/>
                  </a:lnTo>
                  <a:lnTo>
                    <a:pt x="0" y="0"/>
                  </a:lnTo>
                  <a:lnTo>
                    <a:pt x="2587722" y="0"/>
                  </a:lnTo>
                  <a:lnTo>
                    <a:pt x="2583244" y="3374"/>
                  </a:lnTo>
                  <a:lnTo>
                    <a:pt x="2558437" y="18265"/>
                  </a:lnTo>
                  <a:lnTo>
                    <a:pt x="2542954" y="25908"/>
                  </a:lnTo>
                  <a:close/>
                </a:path>
                <a:path w="3251835" h="26035">
                  <a:moveTo>
                    <a:pt x="2963564" y="15240"/>
                  </a:moveTo>
                  <a:lnTo>
                    <a:pt x="2909491" y="14680"/>
                  </a:lnTo>
                  <a:lnTo>
                    <a:pt x="2855871" y="13000"/>
                  </a:lnTo>
                  <a:lnTo>
                    <a:pt x="2802971" y="10201"/>
                  </a:lnTo>
                  <a:lnTo>
                    <a:pt x="2751057" y="6282"/>
                  </a:lnTo>
                  <a:lnTo>
                    <a:pt x="2700396" y="1244"/>
                  </a:lnTo>
                  <a:lnTo>
                    <a:pt x="2690469" y="0"/>
                  </a:lnTo>
                  <a:lnTo>
                    <a:pt x="3251494" y="0"/>
                  </a:lnTo>
                  <a:lnTo>
                    <a:pt x="3169763" y="7970"/>
                  </a:lnTo>
                  <a:lnTo>
                    <a:pt x="3103257" y="12141"/>
                  </a:lnTo>
                  <a:lnTo>
                    <a:pt x="3031981" y="14680"/>
                  </a:lnTo>
                  <a:lnTo>
                    <a:pt x="2963564" y="15240"/>
                  </a:lnTo>
                  <a:close/>
                </a:path>
              </a:pathLst>
            </a:custGeom>
            <a:solidFill>
              <a:srgbClr val="488ECD"/>
            </a:solidFill>
          </p:spPr>
          <p:txBody>
            <a:bodyPr wrap="square" lIns="0" tIns="0" rIns="0" bIns="0" rtlCol="0"/>
            <a:lstStyle/>
            <a:p>
              <a:endParaRPr sz="1632"/>
            </a:p>
          </p:txBody>
        </p:sp>
        <p:sp>
          <p:nvSpPr>
            <p:cNvPr id="40" name="object 40"/>
            <p:cNvSpPr/>
            <p:nvPr/>
          </p:nvSpPr>
          <p:spPr>
            <a:xfrm>
              <a:off x="3046056" y="2644139"/>
              <a:ext cx="2428875" cy="5080"/>
            </a:xfrm>
            <a:custGeom>
              <a:avLst/>
              <a:gdLst/>
              <a:ahLst/>
              <a:cxnLst/>
              <a:rect l="l" t="t" r="r" b="b"/>
              <a:pathLst>
                <a:path w="2428875" h="5080">
                  <a:moveTo>
                    <a:pt x="2428633" y="0"/>
                  </a:moveTo>
                  <a:lnTo>
                    <a:pt x="0" y="0"/>
                  </a:lnTo>
                  <a:lnTo>
                    <a:pt x="0" y="2540"/>
                  </a:lnTo>
                  <a:lnTo>
                    <a:pt x="12687" y="2540"/>
                  </a:lnTo>
                  <a:lnTo>
                    <a:pt x="12687" y="5080"/>
                  </a:lnTo>
                  <a:lnTo>
                    <a:pt x="2423490" y="5080"/>
                  </a:lnTo>
                  <a:lnTo>
                    <a:pt x="2423490" y="2540"/>
                  </a:lnTo>
                  <a:lnTo>
                    <a:pt x="2428633" y="2540"/>
                  </a:lnTo>
                  <a:lnTo>
                    <a:pt x="2428633" y="0"/>
                  </a:lnTo>
                  <a:close/>
                </a:path>
              </a:pathLst>
            </a:custGeom>
            <a:solidFill>
              <a:srgbClr val="468ECD"/>
            </a:solidFill>
          </p:spPr>
          <p:txBody>
            <a:bodyPr wrap="square" lIns="0" tIns="0" rIns="0" bIns="0" rtlCol="0"/>
            <a:lstStyle/>
            <a:p>
              <a:endParaRPr sz="1632"/>
            </a:p>
          </p:txBody>
        </p:sp>
        <p:sp>
          <p:nvSpPr>
            <p:cNvPr id="41" name="object 41"/>
            <p:cNvSpPr/>
            <p:nvPr/>
          </p:nvSpPr>
          <p:spPr>
            <a:xfrm>
              <a:off x="3062761" y="2648711"/>
              <a:ext cx="2405380" cy="15240"/>
            </a:xfrm>
            <a:custGeom>
              <a:avLst/>
              <a:gdLst/>
              <a:ahLst/>
              <a:cxnLst/>
              <a:rect l="l" t="t" r="r" b="b"/>
              <a:pathLst>
                <a:path w="2405379" h="15239">
                  <a:moveTo>
                    <a:pt x="1020263" y="15240"/>
                  </a:moveTo>
                  <a:lnTo>
                    <a:pt x="87782" y="15240"/>
                  </a:lnTo>
                  <a:lnTo>
                    <a:pt x="79635" y="14053"/>
                  </a:lnTo>
                  <a:lnTo>
                    <a:pt x="33187" y="6302"/>
                  </a:lnTo>
                  <a:lnTo>
                    <a:pt x="0" y="0"/>
                  </a:lnTo>
                  <a:lnTo>
                    <a:pt x="2405246" y="0"/>
                  </a:lnTo>
                  <a:lnTo>
                    <a:pt x="2401258" y="1968"/>
                  </a:lnTo>
                  <a:lnTo>
                    <a:pt x="2372912" y="13716"/>
                  </a:lnTo>
                  <a:lnTo>
                    <a:pt x="1030702" y="13716"/>
                  </a:lnTo>
                  <a:lnTo>
                    <a:pt x="1020263" y="15240"/>
                  </a:lnTo>
                  <a:close/>
                </a:path>
                <a:path w="2405379" h="15239">
                  <a:moveTo>
                    <a:pt x="2369235" y="15240"/>
                  </a:moveTo>
                  <a:lnTo>
                    <a:pt x="1034882" y="15240"/>
                  </a:lnTo>
                  <a:lnTo>
                    <a:pt x="1030702" y="13716"/>
                  </a:lnTo>
                  <a:lnTo>
                    <a:pt x="2372912" y="13716"/>
                  </a:lnTo>
                  <a:lnTo>
                    <a:pt x="2369235" y="15240"/>
                  </a:lnTo>
                  <a:close/>
                </a:path>
              </a:pathLst>
            </a:custGeom>
            <a:solidFill>
              <a:srgbClr val="468CCD"/>
            </a:solidFill>
          </p:spPr>
          <p:txBody>
            <a:bodyPr wrap="square" lIns="0" tIns="0" rIns="0" bIns="0" rtlCol="0"/>
            <a:lstStyle/>
            <a:p>
              <a:endParaRPr sz="1632"/>
            </a:p>
          </p:txBody>
        </p:sp>
        <p:sp>
          <p:nvSpPr>
            <p:cNvPr id="42" name="object 42"/>
            <p:cNvSpPr/>
            <p:nvPr/>
          </p:nvSpPr>
          <p:spPr>
            <a:xfrm>
              <a:off x="3150539" y="2663951"/>
              <a:ext cx="2281555" cy="21590"/>
            </a:xfrm>
            <a:custGeom>
              <a:avLst/>
              <a:gdLst/>
              <a:ahLst/>
              <a:cxnLst/>
              <a:rect l="l" t="t" r="r" b="b"/>
              <a:pathLst>
                <a:path w="2281554" h="21589">
                  <a:moveTo>
                    <a:pt x="932484" y="0"/>
                  </a:moveTo>
                  <a:lnTo>
                    <a:pt x="0" y="0"/>
                  </a:lnTo>
                  <a:lnTo>
                    <a:pt x="40665" y="5930"/>
                  </a:lnTo>
                  <a:lnTo>
                    <a:pt x="40805" y="5930"/>
                  </a:lnTo>
                  <a:lnTo>
                    <a:pt x="89128" y="12014"/>
                  </a:lnTo>
                  <a:lnTo>
                    <a:pt x="133375" y="16764"/>
                  </a:lnTo>
                  <a:lnTo>
                    <a:pt x="139661" y="17449"/>
                  </a:lnTo>
                  <a:lnTo>
                    <a:pt x="183045" y="21336"/>
                  </a:lnTo>
                  <a:lnTo>
                    <a:pt x="749655" y="21336"/>
                  </a:lnTo>
                  <a:lnTo>
                    <a:pt x="787006" y="18059"/>
                  </a:lnTo>
                  <a:lnTo>
                    <a:pt x="799198" y="16764"/>
                  </a:lnTo>
                  <a:lnTo>
                    <a:pt x="839876" y="12458"/>
                  </a:lnTo>
                  <a:lnTo>
                    <a:pt x="891895" y="5930"/>
                  </a:lnTo>
                  <a:lnTo>
                    <a:pt x="932484" y="0"/>
                  </a:lnTo>
                  <a:close/>
                </a:path>
                <a:path w="2281554" h="21589">
                  <a:moveTo>
                    <a:pt x="2281453" y="0"/>
                  </a:moveTo>
                  <a:lnTo>
                    <a:pt x="947102" y="0"/>
                  </a:lnTo>
                  <a:lnTo>
                    <a:pt x="979297" y="11747"/>
                  </a:lnTo>
                  <a:lnTo>
                    <a:pt x="995527" y="16764"/>
                  </a:lnTo>
                  <a:lnTo>
                    <a:pt x="1010310" y="21336"/>
                  </a:lnTo>
                  <a:lnTo>
                    <a:pt x="2217077" y="21336"/>
                  </a:lnTo>
                  <a:lnTo>
                    <a:pt x="2232164" y="16764"/>
                  </a:lnTo>
                  <a:lnTo>
                    <a:pt x="2245118" y="12852"/>
                  </a:lnTo>
                  <a:lnTo>
                    <a:pt x="2281034" y="177"/>
                  </a:lnTo>
                  <a:lnTo>
                    <a:pt x="2281453" y="0"/>
                  </a:lnTo>
                  <a:close/>
                </a:path>
              </a:pathLst>
            </a:custGeom>
            <a:solidFill>
              <a:srgbClr val="468CCC"/>
            </a:solidFill>
          </p:spPr>
          <p:txBody>
            <a:bodyPr wrap="square" lIns="0" tIns="0" rIns="0" bIns="0" rtlCol="0"/>
            <a:lstStyle/>
            <a:p>
              <a:endParaRPr sz="1632"/>
            </a:p>
          </p:txBody>
        </p:sp>
        <p:sp>
          <p:nvSpPr>
            <p:cNvPr id="43" name="object 43"/>
            <p:cNvSpPr/>
            <p:nvPr/>
          </p:nvSpPr>
          <p:spPr>
            <a:xfrm>
              <a:off x="3333587" y="2685287"/>
              <a:ext cx="2034539" cy="26034"/>
            </a:xfrm>
            <a:custGeom>
              <a:avLst/>
              <a:gdLst/>
              <a:ahLst/>
              <a:cxnLst/>
              <a:rect l="l" t="t" r="r" b="b"/>
              <a:pathLst>
                <a:path w="2034539" h="26035">
                  <a:moveTo>
                    <a:pt x="1928711" y="25908"/>
                  </a:moveTo>
                  <a:lnTo>
                    <a:pt x="932247" y="25908"/>
                  </a:lnTo>
                  <a:lnTo>
                    <a:pt x="925715" y="24645"/>
                  </a:lnTo>
                  <a:lnTo>
                    <a:pt x="879370" y="14167"/>
                  </a:lnTo>
                  <a:lnTo>
                    <a:pt x="836148" y="2748"/>
                  </a:lnTo>
                  <a:lnTo>
                    <a:pt x="827265" y="0"/>
                  </a:lnTo>
                  <a:lnTo>
                    <a:pt x="2034032" y="0"/>
                  </a:lnTo>
                  <a:lnTo>
                    <a:pt x="2022913" y="3367"/>
                  </a:lnTo>
                  <a:lnTo>
                    <a:pt x="1980714" y="14393"/>
                  </a:lnTo>
                  <a:lnTo>
                    <a:pt x="1935207" y="24645"/>
                  </a:lnTo>
                  <a:lnTo>
                    <a:pt x="1928711" y="25908"/>
                  </a:lnTo>
                  <a:close/>
                </a:path>
                <a:path w="2034539" h="26035">
                  <a:moveTo>
                    <a:pt x="277052" y="11695"/>
                  </a:moveTo>
                  <a:lnTo>
                    <a:pt x="222335" y="11164"/>
                  </a:lnTo>
                  <a:lnTo>
                    <a:pt x="167946" y="9794"/>
                  </a:lnTo>
                  <a:lnTo>
                    <a:pt x="114032" y="7593"/>
                  </a:lnTo>
                  <a:lnTo>
                    <a:pt x="60742" y="4571"/>
                  </a:lnTo>
                  <a:lnTo>
                    <a:pt x="8222" y="738"/>
                  </a:lnTo>
                  <a:lnTo>
                    <a:pt x="0" y="0"/>
                  </a:lnTo>
                  <a:lnTo>
                    <a:pt x="566618" y="0"/>
                  </a:lnTo>
                  <a:lnTo>
                    <a:pt x="496244" y="5233"/>
                  </a:lnTo>
                  <a:lnTo>
                    <a:pt x="441693" y="8155"/>
                  </a:lnTo>
                  <a:lnTo>
                    <a:pt x="386879" y="10199"/>
                  </a:lnTo>
                  <a:lnTo>
                    <a:pt x="331950" y="11376"/>
                  </a:lnTo>
                  <a:lnTo>
                    <a:pt x="277052" y="11695"/>
                  </a:lnTo>
                  <a:close/>
                </a:path>
              </a:pathLst>
            </a:custGeom>
            <a:solidFill>
              <a:srgbClr val="448CCA"/>
            </a:solidFill>
          </p:spPr>
          <p:txBody>
            <a:bodyPr wrap="square" lIns="0" tIns="0" rIns="0" bIns="0" rtlCol="0"/>
            <a:lstStyle/>
            <a:p>
              <a:endParaRPr sz="1632"/>
            </a:p>
          </p:txBody>
        </p:sp>
        <p:sp>
          <p:nvSpPr>
            <p:cNvPr id="44" name="object 44"/>
            <p:cNvSpPr/>
            <p:nvPr/>
          </p:nvSpPr>
          <p:spPr>
            <a:xfrm>
              <a:off x="4265834" y="2711195"/>
              <a:ext cx="996950" cy="30480"/>
            </a:xfrm>
            <a:custGeom>
              <a:avLst/>
              <a:gdLst/>
              <a:ahLst/>
              <a:cxnLst/>
              <a:rect l="l" t="t" r="r" b="b"/>
              <a:pathLst>
                <a:path w="996950" h="30480">
                  <a:moveTo>
                    <a:pt x="793761" y="30479"/>
                  </a:moveTo>
                  <a:lnTo>
                    <a:pt x="201666" y="30479"/>
                  </a:lnTo>
                  <a:lnTo>
                    <a:pt x="149235" y="24400"/>
                  </a:lnTo>
                  <a:lnTo>
                    <a:pt x="94724" y="16820"/>
                  </a:lnTo>
                  <a:lnTo>
                    <a:pt x="42735" y="8261"/>
                  </a:lnTo>
                  <a:lnTo>
                    <a:pt x="0" y="0"/>
                  </a:lnTo>
                  <a:lnTo>
                    <a:pt x="996464" y="0"/>
                  </a:lnTo>
                  <a:lnTo>
                    <a:pt x="955874" y="7890"/>
                  </a:lnTo>
                  <a:lnTo>
                    <a:pt x="905928" y="16206"/>
                  </a:lnTo>
                  <a:lnTo>
                    <a:pt x="853850" y="23552"/>
                  </a:lnTo>
                  <a:lnTo>
                    <a:pt x="799861" y="29897"/>
                  </a:lnTo>
                  <a:lnTo>
                    <a:pt x="793761" y="30479"/>
                  </a:lnTo>
                  <a:close/>
                </a:path>
              </a:pathLst>
            </a:custGeom>
            <a:solidFill>
              <a:srgbClr val="448ACA"/>
            </a:solidFill>
          </p:spPr>
          <p:txBody>
            <a:bodyPr wrap="square" lIns="0" tIns="0" rIns="0" bIns="0" rtlCol="0"/>
            <a:lstStyle/>
            <a:p>
              <a:endParaRPr sz="1632"/>
            </a:p>
          </p:txBody>
        </p:sp>
        <p:sp>
          <p:nvSpPr>
            <p:cNvPr id="45" name="object 45"/>
            <p:cNvSpPr/>
            <p:nvPr/>
          </p:nvSpPr>
          <p:spPr>
            <a:xfrm>
              <a:off x="4467500" y="2741675"/>
              <a:ext cx="592455" cy="15240"/>
            </a:xfrm>
            <a:custGeom>
              <a:avLst/>
              <a:gdLst/>
              <a:ahLst/>
              <a:cxnLst/>
              <a:rect l="l" t="t" r="r" b="b"/>
              <a:pathLst>
                <a:path w="592454" h="15239">
                  <a:moveTo>
                    <a:pt x="307454" y="14986"/>
                  </a:moveTo>
                  <a:lnTo>
                    <a:pt x="246715" y="14640"/>
                  </a:lnTo>
                  <a:lnTo>
                    <a:pt x="185636" y="13064"/>
                  </a:lnTo>
                  <a:lnTo>
                    <a:pt x="124439" y="10227"/>
                  </a:lnTo>
                  <a:lnTo>
                    <a:pt x="63351" y="6096"/>
                  </a:lnTo>
                  <a:lnTo>
                    <a:pt x="4400" y="510"/>
                  </a:lnTo>
                  <a:lnTo>
                    <a:pt x="0" y="0"/>
                  </a:lnTo>
                  <a:lnTo>
                    <a:pt x="592095" y="0"/>
                  </a:lnTo>
                  <a:lnTo>
                    <a:pt x="542521" y="4729"/>
                  </a:lnTo>
                  <a:lnTo>
                    <a:pt x="485386" y="8974"/>
                  </a:lnTo>
                  <a:lnTo>
                    <a:pt x="427014" y="12120"/>
                  </a:lnTo>
                  <a:lnTo>
                    <a:pt x="367628" y="14135"/>
                  </a:lnTo>
                  <a:lnTo>
                    <a:pt x="307454" y="14986"/>
                  </a:lnTo>
                  <a:close/>
                </a:path>
              </a:pathLst>
            </a:custGeom>
            <a:solidFill>
              <a:srgbClr val="4289C8"/>
            </a:solidFill>
          </p:spPr>
          <p:txBody>
            <a:bodyPr wrap="square" lIns="0" tIns="0" rIns="0" bIns="0" rtlCol="0"/>
            <a:lstStyle/>
            <a:p>
              <a:endParaRPr sz="1632"/>
            </a:p>
          </p:txBody>
        </p:sp>
        <p:sp>
          <p:nvSpPr>
            <p:cNvPr id="46" name="object 46"/>
            <p:cNvSpPr/>
            <p:nvPr/>
          </p:nvSpPr>
          <p:spPr>
            <a:xfrm>
              <a:off x="2117826" y="1770296"/>
              <a:ext cx="5173980" cy="986790"/>
            </a:xfrm>
            <a:custGeom>
              <a:avLst/>
              <a:gdLst/>
              <a:ahLst/>
              <a:cxnLst/>
              <a:rect l="l" t="t" r="r" b="b"/>
              <a:pathLst>
                <a:path w="5173980" h="986789">
                  <a:moveTo>
                    <a:pt x="469925" y="323678"/>
                  </a:moveTo>
                  <a:lnTo>
                    <a:pt x="463393" y="304727"/>
                  </a:lnTo>
                  <a:lnTo>
                    <a:pt x="463448" y="286028"/>
                  </a:lnTo>
                  <a:lnTo>
                    <a:pt x="469847" y="267664"/>
                  </a:lnTo>
                  <a:lnTo>
                    <a:pt x="500704" y="232276"/>
                  </a:lnTo>
                  <a:lnTo>
                    <a:pt x="554020" y="199228"/>
                  </a:lnTo>
                  <a:lnTo>
                    <a:pt x="627849" y="169183"/>
                  </a:lnTo>
                  <a:lnTo>
                    <a:pt x="671850" y="155495"/>
                  </a:lnTo>
                  <a:lnTo>
                    <a:pt x="720249" y="142807"/>
                  </a:lnTo>
                  <a:lnTo>
                    <a:pt x="772806" y="131203"/>
                  </a:lnTo>
                  <a:lnTo>
                    <a:pt x="829276" y="120765"/>
                  </a:lnTo>
                  <a:lnTo>
                    <a:pt x="889416" y="111577"/>
                  </a:lnTo>
                  <a:lnTo>
                    <a:pt x="952983" y="103721"/>
                  </a:lnTo>
                  <a:lnTo>
                    <a:pt x="1019736" y="97282"/>
                  </a:lnTo>
                  <a:lnTo>
                    <a:pt x="1089429" y="92341"/>
                  </a:lnTo>
                  <a:lnTo>
                    <a:pt x="1161821" y="88982"/>
                  </a:lnTo>
                  <a:lnTo>
                    <a:pt x="1215789" y="87239"/>
                  </a:lnTo>
                  <a:lnTo>
                    <a:pt x="1269683" y="86556"/>
                  </a:lnTo>
                  <a:lnTo>
                    <a:pt x="1323340" y="86898"/>
                  </a:lnTo>
                  <a:lnTo>
                    <a:pt x="1376595" y="88227"/>
                  </a:lnTo>
                  <a:lnTo>
                    <a:pt x="1429283" y="90506"/>
                  </a:lnTo>
                  <a:lnTo>
                    <a:pt x="1481239" y="93701"/>
                  </a:lnTo>
                  <a:lnTo>
                    <a:pt x="1532299" y="97773"/>
                  </a:lnTo>
                  <a:lnTo>
                    <a:pt x="1582299" y="102686"/>
                  </a:lnTo>
                  <a:lnTo>
                    <a:pt x="1631073" y="108404"/>
                  </a:lnTo>
                  <a:lnTo>
                    <a:pt x="1678457" y="114890"/>
                  </a:lnTo>
                  <a:lnTo>
                    <a:pt x="1709990" y="101163"/>
                  </a:lnTo>
                  <a:lnTo>
                    <a:pt x="1785287" y="76953"/>
                  </a:lnTo>
                  <a:lnTo>
                    <a:pt x="1828333" y="66526"/>
                  </a:lnTo>
                  <a:lnTo>
                    <a:pt x="1874499" y="57254"/>
                  </a:lnTo>
                  <a:lnTo>
                    <a:pt x="1923424" y="49166"/>
                  </a:lnTo>
                  <a:lnTo>
                    <a:pt x="1974751" y="42290"/>
                  </a:lnTo>
                  <a:lnTo>
                    <a:pt x="2028119" y="36654"/>
                  </a:lnTo>
                  <a:lnTo>
                    <a:pt x="2083170" y="32285"/>
                  </a:lnTo>
                  <a:lnTo>
                    <a:pt x="2139544" y="29211"/>
                  </a:lnTo>
                  <a:lnTo>
                    <a:pt x="2196882" y="27460"/>
                  </a:lnTo>
                  <a:lnTo>
                    <a:pt x="2254825" y="27061"/>
                  </a:lnTo>
                  <a:lnTo>
                    <a:pt x="2313014" y="28041"/>
                  </a:lnTo>
                  <a:lnTo>
                    <a:pt x="2371089" y="30428"/>
                  </a:lnTo>
                  <a:lnTo>
                    <a:pt x="2428691" y="34250"/>
                  </a:lnTo>
                  <a:lnTo>
                    <a:pt x="2485462" y="39535"/>
                  </a:lnTo>
                  <a:lnTo>
                    <a:pt x="2541041" y="46310"/>
                  </a:lnTo>
                  <a:lnTo>
                    <a:pt x="2581308" y="52335"/>
                  </a:lnTo>
                  <a:lnTo>
                    <a:pt x="2619717" y="59074"/>
                  </a:lnTo>
                  <a:lnTo>
                    <a:pt x="2690393" y="75266"/>
                  </a:lnTo>
                  <a:lnTo>
                    <a:pt x="2720582" y="61512"/>
                  </a:lnTo>
                  <a:lnTo>
                    <a:pt x="2795917" y="37827"/>
                  </a:lnTo>
                  <a:lnTo>
                    <a:pt x="2840003" y="27991"/>
                  </a:lnTo>
                  <a:lnTo>
                    <a:pt x="2887660" y="19555"/>
                  </a:lnTo>
                  <a:lnTo>
                    <a:pt x="2938361" y="12565"/>
                  </a:lnTo>
                  <a:lnTo>
                    <a:pt x="2991573" y="7067"/>
                  </a:lnTo>
                  <a:lnTo>
                    <a:pt x="3046769" y="3110"/>
                  </a:lnTo>
                  <a:lnTo>
                    <a:pt x="3103417" y="738"/>
                  </a:lnTo>
                  <a:lnTo>
                    <a:pt x="3160989" y="0"/>
                  </a:lnTo>
                  <a:lnTo>
                    <a:pt x="3218954" y="940"/>
                  </a:lnTo>
                  <a:lnTo>
                    <a:pt x="3276782" y="3607"/>
                  </a:lnTo>
                  <a:lnTo>
                    <a:pt x="3333944" y="8047"/>
                  </a:lnTo>
                  <a:lnTo>
                    <a:pt x="3389909" y="14306"/>
                  </a:lnTo>
                  <a:lnTo>
                    <a:pt x="3441844" y="21974"/>
                  </a:lnTo>
                  <a:lnTo>
                    <a:pt x="3489921" y="31070"/>
                  </a:lnTo>
                  <a:lnTo>
                    <a:pt x="3533713" y="41310"/>
                  </a:lnTo>
                  <a:lnTo>
                    <a:pt x="3572789" y="52406"/>
                  </a:lnTo>
                  <a:lnTo>
                    <a:pt x="3613440" y="41335"/>
                  </a:lnTo>
                  <a:lnTo>
                    <a:pt x="3657398" y="31559"/>
                  </a:lnTo>
                  <a:lnTo>
                    <a:pt x="3704253" y="23086"/>
                  </a:lnTo>
                  <a:lnTo>
                    <a:pt x="3753597" y="15926"/>
                  </a:lnTo>
                  <a:lnTo>
                    <a:pt x="3805022" y="10087"/>
                  </a:lnTo>
                  <a:lnTo>
                    <a:pt x="3858119" y="5579"/>
                  </a:lnTo>
                  <a:lnTo>
                    <a:pt x="3912480" y="2411"/>
                  </a:lnTo>
                  <a:lnTo>
                    <a:pt x="3967695" y="590"/>
                  </a:lnTo>
                  <a:lnTo>
                    <a:pt x="4023357" y="128"/>
                  </a:lnTo>
                  <a:lnTo>
                    <a:pt x="4079058" y="1031"/>
                  </a:lnTo>
                  <a:lnTo>
                    <a:pt x="4134387" y="3310"/>
                  </a:lnTo>
                  <a:lnTo>
                    <a:pt x="4188937" y="6972"/>
                  </a:lnTo>
                  <a:lnTo>
                    <a:pt x="4242300" y="12028"/>
                  </a:lnTo>
                  <a:lnTo>
                    <a:pt x="4294067" y="18486"/>
                  </a:lnTo>
                  <a:lnTo>
                    <a:pt x="4343828" y="26354"/>
                  </a:lnTo>
                  <a:lnTo>
                    <a:pt x="4391177" y="35642"/>
                  </a:lnTo>
                  <a:lnTo>
                    <a:pt x="4462186" y="54169"/>
                  </a:lnTo>
                  <a:lnTo>
                    <a:pt x="4519193" y="75266"/>
                  </a:lnTo>
                  <a:lnTo>
                    <a:pt x="4561341" y="98650"/>
                  </a:lnTo>
                  <a:lnTo>
                    <a:pt x="4587773" y="124034"/>
                  </a:lnTo>
                  <a:lnTo>
                    <a:pt x="4658397" y="130238"/>
                  </a:lnTo>
                  <a:lnTo>
                    <a:pt x="4724400" y="138301"/>
                  </a:lnTo>
                  <a:lnTo>
                    <a:pt x="4785450" y="148077"/>
                  </a:lnTo>
                  <a:lnTo>
                    <a:pt x="4841219" y="159420"/>
                  </a:lnTo>
                  <a:lnTo>
                    <a:pt x="4891376" y="172182"/>
                  </a:lnTo>
                  <a:lnTo>
                    <a:pt x="4935591" y="186216"/>
                  </a:lnTo>
                  <a:lnTo>
                    <a:pt x="4973535" y="201377"/>
                  </a:lnTo>
                  <a:lnTo>
                    <a:pt x="5029289" y="234492"/>
                  </a:lnTo>
                  <a:lnTo>
                    <a:pt x="5055998" y="270353"/>
                  </a:lnTo>
                  <a:lnTo>
                    <a:pt x="5057636" y="288946"/>
                  </a:lnTo>
                  <a:lnTo>
                    <a:pt x="5051023" y="307786"/>
                  </a:lnTo>
                  <a:lnTo>
                    <a:pt x="5022494" y="338156"/>
                  </a:lnTo>
                  <a:lnTo>
                    <a:pt x="5006873" y="349586"/>
                  </a:lnTo>
                  <a:lnTo>
                    <a:pt x="5053801" y="367188"/>
                  </a:lnTo>
                  <a:lnTo>
                    <a:pt x="5092904" y="385603"/>
                  </a:lnTo>
                  <a:lnTo>
                    <a:pt x="5147914" y="424262"/>
                  </a:lnTo>
                  <a:lnTo>
                    <a:pt x="5172456" y="464351"/>
                  </a:lnTo>
                  <a:lnTo>
                    <a:pt x="5173474" y="484551"/>
                  </a:lnTo>
                  <a:lnTo>
                    <a:pt x="5167083" y="504653"/>
                  </a:lnTo>
                  <a:lnTo>
                    <a:pt x="5132350" y="543956"/>
                  </a:lnTo>
                  <a:lnTo>
                    <a:pt x="5068809" y="581044"/>
                  </a:lnTo>
                  <a:lnTo>
                    <a:pt x="5026409" y="598378"/>
                  </a:lnTo>
                  <a:lnTo>
                    <a:pt x="4977015" y="614703"/>
                  </a:lnTo>
                  <a:lnTo>
                    <a:pt x="4920696" y="629867"/>
                  </a:lnTo>
                  <a:lnTo>
                    <a:pt x="4857521" y="643718"/>
                  </a:lnTo>
                  <a:lnTo>
                    <a:pt x="4814962" y="651862"/>
                  </a:lnTo>
                  <a:lnTo>
                    <a:pt x="4770796" y="659149"/>
                  </a:lnTo>
                  <a:lnTo>
                    <a:pt x="4725129" y="665578"/>
                  </a:lnTo>
                  <a:lnTo>
                    <a:pt x="4678070" y="671150"/>
                  </a:lnTo>
                  <a:lnTo>
                    <a:pt x="4629724" y="675865"/>
                  </a:lnTo>
                  <a:lnTo>
                    <a:pt x="4580200" y="679723"/>
                  </a:lnTo>
                  <a:lnTo>
                    <a:pt x="4529605" y="682723"/>
                  </a:lnTo>
                  <a:lnTo>
                    <a:pt x="4478045" y="684866"/>
                  </a:lnTo>
                  <a:lnTo>
                    <a:pt x="4473906" y="703461"/>
                  </a:lnTo>
                  <a:lnTo>
                    <a:pt x="4445278" y="738803"/>
                  </a:lnTo>
                  <a:lnTo>
                    <a:pt x="4391853" y="771099"/>
                  </a:lnTo>
                  <a:lnTo>
                    <a:pt x="4356717" y="785888"/>
                  </a:lnTo>
                  <a:lnTo>
                    <a:pt x="4316434" y="799654"/>
                  </a:lnTo>
                  <a:lnTo>
                    <a:pt x="4271352" y="812311"/>
                  </a:lnTo>
                  <a:lnTo>
                    <a:pt x="4221824" y="823771"/>
                  </a:lnTo>
                  <a:lnTo>
                    <a:pt x="4168200" y="833948"/>
                  </a:lnTo>
                  <a:lnTo>
                    <a:pt x="4110829" y="842753"/>
                  </a:lnTo>
                  <a:lnTo>
                    <a:pt x="4050063" y="850101"/>
                  </a:lnTo>
                  <a:lnTo>
                    <a:pt x="3986252" y="855905"/>
                  </a:lnTo>
                  <a:lnTo>
                    <a:pt x="3919746" y="860076"/>
                  </a:lnTo>
                  <a:lnTo>
                    <a:pt x="3850896" y="862528"/>
                  </a:lnTo>
                  <a:lnTo>
                    <a:pt x="3780053" y="863174"/>
                  </a:lnTo>
                  <a:lnTo>
                    <a:pt x="3725980" y="862615"/>
                  </a:lnTo>
                  <a:lnTo>
                    <a:pt x="3672360" y="860935"/>
                  </a:lnTo>
                  <a:lnTo>
                    <a:pt x="3619460" y="858136"/>
                  </a:lnTo>
                  <a:lnTo>
                    <a:pt x="3567546" y="854217"/>
                  </a:lnTo>
                  <a:lnTo>
                    <a:pt x="3516885" y="849179"/>
                  </a:lnTo>
                  <a:lnTo>
                    <a:pt x="3467744" y="843020"/>
                  </a:lnTo>
                  <a:lnTo>
                    <a:pt x="3420389" y="835742"/>
                  </a:lnTo>
                  <a:lnTo>
                    <a:pt x="3399733" y="851309"/>
                  </a:lnTo>
                  <a:lnTo>
                    <a:pt x="3346193" y="880383"/>
                  </a:lnTo>
                  <a:lnTo>
                    <a:pt x="3277842" y="906495"/>
                  </a:lnTo>
                  <a:lnTo>
                    <a:pt x="3238673" y="918358"/>
                  </a:lnTo>
                  <a:lnTo>
                    <a:pt x="3196474" y="929384"/>
                  </a:lnTo>
                  <a:lnTo>
                    <a:pt x="3151469" y="939538"/>
                  </a:lnTo>
                  <a:lnTo>
                    <a:pt x="3103881" y="948789"/>
                  </a:lnTo>
                  <a:lnTo>
                    <a:pt x="3053936" y="957105"/>
                  </a:lnTo>
                  <a:lnTo>
                    <a:pt x="3001857" y="964451"/>
                  </a:lnTo>
                  <a:lnTo>
                    <a:pt x="2947869" y="970796"/>
                  </a:lnTo>
                  <a:lnTo>
                    <a:pt x="2892195" y="976108"/>
                  </a:lnTo>
                  <a:lnTo>
                    <a:pt x="2835060" y="980353"/>
                  </a:lnTo>
                  <a:lnTo>
                    <a:pt x="2776688" y="983499"/>
                  </a:lnTo>
                  <a:lnTo>
                    <a:pt x="2717302" y="985514"/>
                  </a:lnTo>
                  <a:lnTo>
                    <a:pt x="2657128" y="986365"/>
                  </a:lnTo>
                  <a:lnTo>
                    <a:pt x="2596389" y="986019"/>
                  </a:lnTo>
                  <a:lnTo>
                    <a:pt x="2535310" y="984443"/>
                  </a:lnTo>
                  <a:lnTo>
                    <a:pt x="2474113" y="981606"/>
                  </a:lnTo>
                  <a:lnTo>
                    <a:pt x="2413025" y="977474"/>
                  </a:lnTo>
                  <a:lnTo>
                    <a:pt x="2354074" y="971889"/>
                  </a:lnTo>
                  <a:lnTo>
                    <a:pt x="2297243" y="965299"/>
                  </a:lnTo>
                  <a:lnTo>
                    <a:pt x="2242732" y="957719"/>
                  </a:lnTo>
                  <a:lnTo>
                    <a:pt x="2190742" y="949160"/>
                  </a:lnTo>
                  <a:lnTo>
                    <a:pt x="2141475" y="939636"/>
                  </a:lnTo>
                  <a:lnTo>
                    <a:pt x="2095130" y="929158"/>
                  </a:lnTo>
                  <a:lnTo>
                    <a:pt x="2051908" y="917739"/>
                  </a:lnTo>
                  <a:lnTo>
                    <a:pt x="2012010" y="905393"/>
                  </a:lnTo>
                  <a:lnTo>
                    <a:pt x="1975637" y="892130"/>
                  </a:lnTo>
                  <a:lnTo>
                    <a:pt x="1924619" y="899578"/>
                  </a:lnTo>
                  <a:lnTo>
                    <a:pt x="1872599" y="906102"/>
                  </a:lnTo>
                  <a:lnTo>
                    <a:pt x="1819724" y="911712"/>
                  </a:lnTo>
                  <a:lnTo>
                    <a:pt x="1766143" y="916416"/>
                  </a:lnTo>
                  <a:lnTo>
                    <a:pt x="1712004" y="920224"/>
                  </a:lnTo>
                  <a:lnTo>
                    <a:pt x="1657453" y="923146"/>
                  </a:lnTo>
                  <a:lnTo>
                    <a:pt x="1602639" y="925191"/>
                  </a:lnTo>
                  <a:lnTo>
                    <a:pt x="1547710" y="926367"/>
                  </a:lnTo>
                  <a:lnTo>
                    <a:pt x="1492813" y="926686"/>
                  </a:lnTo>
                  <a:lnTo>
                    <a:pt x="1438096" y="926155"/>
                  </a:lnTo>
                  <a:lnTo>
                    <a:pt x="1383706" y="924785"/>
                  </a:lnTo>
                  <a:lnTo>
                    <a:pt x="1329792" y="922584"/>
                  </a:lnTo>
                  <a:lnTo>
                    <a:pt x="1276502" y="919562"/>
                  </a:lnTo>
                  <a:lnTo>
                    <a:pt x="1223982" y="915729"/>
                  </a:lnTo>
                  <a:lnTo>
                    <a:pt x="1172382" y="911094"/>
                  </a:lnTo>
                  <a:lnTo>
                    <a:pt x="1121847" y="905665"/>
                  </a:lnTo>
                  <a:lnTo>
                    <a:pt x="1072527" y="899454"/>
                  </a:lnTo>
                  <a:lnTo>
                    <a:pt x="1024569" y="892468"/>
                  </a:lnTo>
                  <a:lnTo>
                    <a:pt x="978121" y="884717"/>
                  </a:lnTo>
                  <a:lnTo>
                    <a:pt x="933330" y="876211"/>
                  </a:lnTo>
                  <a:lnTo>
                    <a:pt x="890345" y="866958"/>
                  </a:lnTo>
                  <a:lnTo>
                    <a:pt x="849313" y="856970"/>
                  </a:lnTo>
                  <a:lnTo>
                    <a:pt x="810381" y="846253"/>
                  </a:lnTo>
                  <a:lnTo>
                    <a:pt x="773698" y="834819"/>
                  </a:lnTo>
                  <a:lnTo>
                    <a:pt x="707669" y="809834"/>
                  </a:lnTo>
                  <a:lnTo>
                    <a:pt x="701573" y="806786"/>
                  </a:lnTo>
                  <a:lnTo>
                    <a:pt x="698525" y="805262"/>
                  </a:lnTo>
                  <a:lnTo>
                    <a:pt x="627583" y="806271"/>
                  </a:lnTo>
                  <a:lnTo>
                    <a:pt x="558472" y="804825"/>
                  </a:lnTo>
                  <a:lnTo>
                    <a:pt x="491880" y="801071"/>
                  </a:lnTo>
                  <a:lnTo>
                    <a:pt x="428495" y="795159"/>
                  </a:lnTo>
                  <a:lnTo>
                    <a:pt x="369004" y="787235"/>
                  </a:lnTo>
                  <a:lnTo>
                    <a:pt x="314096" y="777449"/>
                  </a:lnTo>
                  <a:lnTo>
                    <a:pt x="264458" y="765949"/>
                  </a:lnTo>
                  <a:lnTo>
                    <a:pt x="220779" y="752882"/>
                  </a:lnTo>
                  <a:lnTo>
                    <a:pt x="183746" y="738397"/>
                  </a:lnTo>
                  <a:lnTo>
                    <a:pt x="132371" y="705765"/>
                  </a:lnTo>
                  <a:lnTo>
                    <a:pt x="118333" y="658363"/>
                  </a:lnTo>
                  <a:lnTo>
                    <a:pt x="141693" y="629812"/>
                  </a:lnTo>
                  <a:lnTo>
                    <a:pt x="188199" y="603261"/>
                  </a:lnTo>
                  <a:lnTo>
                    <a:pt x="256565" y="579710"/>
                  </a:lnTo>
                  <a:lnTo>
                    <a:pt x="187086" y="566974"/>
                  </a:lnTo>
                  <a:lnTo>
                    <a:pt x="127939" y="551888"/>
                  </a:lnTo>
                  <a:lnTo>
                    <a:pt x="79491" y="534845"/>
                  </a:lnTo>
                  <a:lnTo>
                    <a:pt x="42108" y="516239"/>
                  </a:lnTo>
                  <a:lnTo>
                    <a:pt x="1996" y="475908"/>
                  </a:lnTo>
                  <a:lnTo>
                    <a:pt x="0" y="454970"/>
                  </a:lnTo>
                  <a:lnTo>
                    <a:pt x="10530" y="434040"/>
                  </a:lnTo>
                  <a:lnTo>
                    <a:pt x="70637" y="393782"/>
                  </a:lnTo>
                  <a:lnTo>
                    <a:pt x="144527" y="368517"/>
                  </a:lnTo>
                  <a:lnTo>
                    <a:pt x="188964" y="357698"/>
                  </a:lnTo>
                  <a:lnTo>
                    <a:pt x="237705" y="348253"/>
                  </a:lnTo>
                  <a:lnTo>
                    <a:pt x="290233" y="340308"/>
                  </a:lnTo>
                  <a:lnTo>
                    <a:pt x="346028" y="333989"/>
                  </a:lnTo>
                  <a:lnTo>
                    <a:pt x="404574" y="329420"/>
                  </a:lnTo>
                  <a:lnTo>
                    <a:pt x="465353" y="326726"/>
                  </a:lnTo>
                  <a:lnTo>
                    <a:pt x="469925" y="323678"/>
                  </a:lnTo>
                  <a:close/>
                </a:path>
              </a:pathLst>
            </a:custGeom>
            <a:ln w="6096">
              <a:solidFill>
                <a:srgbClr val="5B9AD4"/>
              </a:solidFill>
            </a:ln>
          </p:spPr>
          <p:txBody>
            <a:bodyPr wrap="square" lIns="0" tIns="0" rIns="0" bIns="0" rtlCol="0"/>
            <a:lstStyle/>
            <a:p>
              <a:endParaRPr sz="1632"/>
            </a:p>
          </p:txBody>
        </p:sp>
        <p:sp>
          <p:nvSpPr>
            <p:cNvPr id="47" name="object 47"/>
            <p:cNvSpPr/>
            <p:nvPr/>
          </p:nvSpPr>
          <p:spPr>
            <a:xfrm>
              <a:off x="2380488" y="1819656"/>
              <a:ext cx="4741545" cy="840105"/>
            </a:xfrm>
            <a:custGeom>
              <a:avLst/>
              <a:gdLst/>
              <a:ahLst/>
              <a:cxnLst/>
              <a:rect l="l" t="t" r="r" b="b"/>
              <a:pathLst>
                <a:path w="4741545" h="840105">
                  <a:moveTo>
                    <a:pt x="301751" y="544067"/>
                  </a:moveTo>
                  <a:lnTo>
                    <a:pt x="249237" y="544724"/>
                  </a:lnTo>
                  <a:lnTo>
                    <a:pt x="197103" y="543729"/>
                  </a:lnTo>
                  <a:lnTo>
                    <a:pt x="145732" y="541210"/>
                  </a:lnTo>
                  <a:lnTo>
                    <a:pt x="95503" y="537294"/>
                  </a:lnTo>
                  <a:lnTo>
                    <a:pt x="46799" y="532108"/>
                  </a:lnTo>
                  <a:lnTo>
                    <a:pt x="0" y="525779"/>
                  </a:lnTo>
                </a:path>
                <a:path w="4741545" h="840105">
                  <a:moveTo>
                    <a:pt x="569976" y="743711"/>
                  </a:moveTo>
                  <a:lnTo>
                    <a:pt x="537686" y="746855"/>
                  </a:lnTo>
                  <a:lnTo>
                    <a:pt x="504825" y="749426"/>
                  </a:lnTo>
                  <a:lnTo>
                    <a:pt x="471392" y="751427"/>
                  </a:lnTo>
                  <a:lnTo>
                    <a:pt x="437387" y="752855"/>
                  </a:lnTo>
                </a:path>
                <a:path w="4741545" h="840105">
                  <a:moveTo>
                    <a:pt x="1712976" y="839724"/>
                  </a:moveTo>
                  <a:lnTo>
                    <a:pt x="1689854" y="829651"/>
                  </a:lnTo>
                  <a:lnTo>
                    <a:pt x="1668589" y="819721"/>
                  </a:lnTo>
                  <a:lnTo>
                    <a:pt x="1649325" y="809505"/>
                  </a:lnTo>
                  <a:lnTo>
                    <a:pt x="1632203" y="798575"/>
                  </a:lnTo>
                </a:path>
                <a:path w="4741545" h="840105">
                  <a:moveTo>
                    <a:pt x="3189732" y="740663"/>
                  </a:moveTo>
                  <a:lnTo>
                    <a:pt x="3185160" y="751189"/>
                  </a:lnTo>
                  <a:lnTo>
                    <a:pt x="3178302" y="761999"/>
                  </a:lnTo>
                  <a:lnTo>
                    <a:pt x="3169158" y="772810"/>
                  </a:lnTo>
                  <a:lnTo>
                    <a:pt x="3157727" y="783336"/>
                  </a:lnTo>
                </a:path>
                <a:path w="4741545" h="840105">
                  <a:moveTo>
                    <a:pt x="3823716" y="470915"/>
                  </a:moveTo>
                  <a:lnTo>
                    <a:pt x="3900160" y="482227"/>
                  </a:lnTo>
                  <a:lnTo>
                    <a:pt x="3969606" y="495709"/>
                  </a:lnTo>
                  <a:lnTo>
                    <a:pt x="4031488" y="511160"/>
                  </a:lnTo>
                  <a:lnTo>
                    <a:pt x="4085241" y="528380"/>
                  </a:lnTo>
                  <a:lnTo>
                    <a:pt x="4130303" y="547168"/>
                  </a:lnTo>
                  <a:lnTo>
                    <a:pt x="4166108" y="567323"/>
                  </a:lnTo>
                  <a:lnTo>
                    <a:pt x="4207688" y="610931"/>
                  </a:lnTo>
                  <a:lnTo>
                    <a:pt x="4212335" y="633983"/>
                  </a:lnTo>
                </a:path>
                <a:path w="4741545" h="840105">
                  <a:moveTo>
                    <a:pt x="4741163" y="297179"/>
                  </a:moveTo>
                  <a:lnTo>
                    <a:pt x="4708016" y="314634"/>
                  </a:lnTo>
                  <a:lnTo>
                    <a:pt x="4668012" y="330517"/>
                  </a:lnTo>
                  <a:lnTo>
                    <a:pt x="4621148" y="344971"/>
                  </a:lnTo>
                  <a:lnTo>
                    <a:pt x="4567427" y="358139"/>
                  </a:lnTo>
                </a:path>
                <a:path w="4741545" h="840105">
                  <a:moveTo>
                    <a:pt x="4325111" y="71628"/>
                  </a:moveTo>
                  <a:lnTo>
                    <a:pt x="4329969" y="78486"/>
                  </a:lnTo>
                  <a:lnTo>
                    <a:pt x="4333112" y="85343"/>
                  </a:lnTo>
                  <a:lnTo>
                    <a:pt x="4334541" y="92201"/>
                  </a:lnTo>
                  <a:lnTo>
                    <a:pt x="4334255" y="99059"/>
                  </a:lnTo>
                </a:path>
                <a:path w="4741545" h="840105">
                  <a:moveTo>
                    <a:pt x="3220211" y="36576"/>
                  </a:moveTo>
                  <a:lnTo>
                    <a:pt x="3237880" y="27431"/>
                  </a:lnTo>
                  <a:lnTo>
                    <a:pt x="3258693" y="18287"/>
                  </a:lnTo>
                  <a:lnTo>
                    <a:pt x="3282362" y="9143"/>
                  </a:lnTo>
                  <a:lnTo>
                    <a:pt x="3308603" y="0"/>
                  </a:lnTo>
                </a:path>
                <a:path w="4741545" h="840105">
                  <a:moveTo>
                    <a:pt x="2389631" y="54863"/>
                  </a:moveTo>
                  <a:lnTo>
                    <a:pt x="2397585" y="46862"/>
                  </a:lnTo>
                  <a:lnTo>
                    <a:pt x="2407538" y="38861"/>
                  </a:lnTo>
                  <a:lnTo>
                    <a:pt x="2419207" y="30860"/>
                  </a:lnTo>
                  <a:lnTo>
                    <a:pt x="2432303" y="22859"/>
                  </a:lnTo>
                </a:path>
                <a:path w="4741545" h="840105">
                  <a:moveTo>
                    <a:pt x="1415795" y="65531"/>
                  </a:moveTo>
                  <a:lnTo>
                    <a:pt x="1457229" y="72437"/>
                  </a:lnTo>
                  <a:lnTo>
                    <a:pt x="1496949" y="79628"/>
                  </a:lnTo>
                  <a:lnTo>
                    <a:pt x="1534953" y="87391"/>
                  </a:lnTo>
                  <a:lnTo>
                    <a:pt x="1571243" y="96011"/>
                  </a:lnTo>
                </a:path>
                <a:path w="4741545" h="840105">
                  <a:moveTo>
                    <a:pt x="234695" y="307848"/>
                  </a:moveTo>
                  <a:lnTo>
                    <a:pt x="226123" y="299823"/>
                  </a:lnTo>
                  <a:lnTo>
                    <a:pt x="218693" y="291655"/>
                  </a:lnTo>
                  <a:lnTo>
                    <a:pt x="212407" y="283202"/>
                  </a:lnTo>
                  <a:lnTo>
                    <a:pt x="207263" y="274319"/>
                  </a:lnTo>
                </a:path>
              </a:pathLst>
            </a:custGeom>
            <a:ln w="6096">
              <a:solidFill>
                <a:srgbClr val="5B9AD4"/>
              </a:solidFill>
            </a:ln>
          </p:spPr>
          <p:txBody>
            <a:bodyPr wrap="square" lIns="0" tIns="0" rIns="0" bIns="0" rtlCol="0"/>
            <a:lstStyle/>
            <a:p>
              <a:endParaRPr sz="1632"/>
            </a:p>
          </p:txBody>
        </p:sp>
      </p:grpSp>
      <p:sp>
        <p:nvSpPr>
          <p:cNvPr id="48" name="object 48"/>
          <p:cNvSpPr txBox="1"/>
          <p:nvPr/>
        </p:nvSpPr>
        <p:spPr>
          <a:xfrm>
            <a:off x="4085675" y="1785061"/>
            <a:ext cx="2523813" cy="231458"/>
          </a:xfrm>
          <a:prstGeom prst="rect">
            <a:avLst/>
          </a:prstGeom>
        </p:spPr>
        <p:txBody>
          <a:bodyPr vert="horz" wrap="square" lIns="0" tIns="14971" rIns="0" bIns="0" rtlCol="0">
            <a:spAutoFit/>
          </a:bodyPr>
          <a:lstStyle/>
          <a:p>
            <a:pPr marL="11516">
              <a:spcBef>
                <a:spcPts val="118"/>
              </a:spcBef>
            </a:pPr>
            <a:r>
              <a:rPr sz="1406" dirty="0">
                <a:solidFill>
                  <a:srgbClr val="FFFFFF"/>
                </a:solidFill>
                <a:latin typeface="Calibri"/>
                <a:cs typeface="Calibri"/>
              </a:rPr>
              <a:t>If</a:t>
            </a:r>
            <a:r>
              <a:rPr sz="1406" spc="50" dirty="0">
                <a:solidFill>
                  <a:srgbClr val="FFFFFF"/>
                </a:solidFill>
                <a:latin typeface="Calibri"/>
                <a:cs typeface="Calibri"/>
              </a:rPr>
              <a:t> </a:t>
            </a:r>
            <a:r>
              <a:rPr sz="1406" dirty="0">
                <a:solidFill>
                  <a:srgbClr val="FFFFFF"/>
                </a:solidFill>
                <a:latin typeface="Calibri"/>
                <a:cs typeface="Calibri"/>
              </a:rPr>
              <a:t>a</a:t>
            </a:r>
            <a:r>
              <a:rPr sz="1406" spc="36" dirty="0">
                <a:solidFill>
                  <a:srgbClr val="FFFFFF"/>
                </a:solidFill>
                <a:latin typeface="Calibri"/>
                <a:cs typeface="Calibri"/>
              </a:rPr>
              <a:t> </a:t>
            </a:r>
            <a:r>
              <a:rPr sz="1406" dirty="0">
                <a:solidFill>
                  <a:srgbClr val="FFFFFF"/>
                </a:solidFill>
                <a:latin typeface="Calibri"/>
                <a:cs typeface="Calibri"/>
              </a:rPr>
              <a:t>sudden</a:t>
            </a:r>
            <a:r>
              <a:rPr sz="1406" spc="50" dirty="0">
                <a:solidFill>
                  <a:srgbClr val="FFFFFF"/>
                </a:solidFill>
                <a:latin typeface="Calibri"/>
                <a:cs typeface="Calibri"/>
              </a:rPr>
              <a:t> </a:t>
            </a:r>
            <a:r>
              <a:rPr sz="1406" dirty="0">
                <a:solidFill>
                  <a:srgbClr val="FFFFFF"/>
                </a:solidFill>
                <a:latin typeface="Calibri"/>
                <a:cs typeface="Calibri"/>
              </a:rPr>
              <a:t>problem</a:t>
            </a:r>
            <a:r>
              <a:rPr sz="1406" spc="41" dirty="0">
                <a:solidFill>
                  <a:srgbClr val="FFFFFF"/>
                </a:solidFill>
                <a:latin typeface="Calibri"/>
                <a:cs typeface="Calibri"/>
              </a:rPr>
              <a:t> </a:t>
            </a:r>
            <a:r>
              <a:rPr sz="1406" dirty="0">
                <a:solidFill>
                  <a:srgbClr val="FFFFFF"/>
                </a:solidFill>
                <a:latin typeface="Calibri"/>
                <a:cs typeface="Calibri"/>
              </a:rPr>
              <a:t>occurs</a:t>
            </a:r>
            <a:r>
              <a:rPr sz="1406" spc="23" dirty="0">
                <a:solidFill>
                  <a:srgbClr val="FFFFFF"/>
                </a:solidFill>
                <a:latin typeface="Calibri"/>
                <a:cs typeface="Calibri"/>
              </a:rPr>
              <a:t> </a:t>
            </a:r>
            <a:r>
              <a:rPr sz="1406" dirty="0">
                <a:solidFill>
                  <a:srgbClr val="FFFFFF"/>
                </a:solidFill>
                <a:latin typeface="Calibri"/>
                <a:cs typeface="Calibri"/>
              </a:rPr>
              <a:t>with</a:t>
            </a:r>
            <a:r>
              <a:rPr sz="1406" spc="50" dirty="0">
                <a:solidFill>
                  <a:srgbClr val="FFFFFF"/>
                </a:solidFill>
                <a:latin typeface="Calibri"/>
                <a:cs typeface="Calibri"/>
              </a:rPr>
              <a:t> </a:t>
            </a:r>
            <a:r>
              <a:rPr sz="1406" spc="-45" dirty="0">
                <a:solidFill>
                  <a:srgbClr val="FFFFFF"/>
                </a:solidFill>
                <a:latin typeface="Calibri"/>
                <a:cs typeface="Calibri"/>
              </a:rPr>
              <a:t>a</a:t>
            </a:r>
            <a:endParaRPr sz="1406">
              <a:latin typeface="Calibri"/>
              <a:cs typeface="Calibri"/>
            </a:endParaRPr>
          </a:p>
        </p:txBody>
      </p:sp>
      <p:sp>
        <p:nvSpPr>
          <p:cNvPr id="49" name="object 49"/>
          <p:cNvSpPr txBox="1"/>
          <p:nvPr/>
        </p:nvSpPr>
        <p:spPr>
          <a:xfrm>
            <a:off x="4035973" y="2003376"/>
            <a:ext cx="2621702" cy="231458"/>
          </a:xfrm>
          <a:prstGeom prst="rect">
            <a:avLst/>
          </a:prstGeom>
        </p:spPr>
        <p:txBody>
          <a:bodyPr vert="horz" wrap="square" lIns="0" tIns="14971" rIns="0" bIns="0" rtlCol="0">
            <a:spAutoFit/>
          </a:bodyPr>
          <a:lstStyle/>
          <a:p>
            <a:pPr marL="11516">
              <a:spcBef>
                <a:spcPts val="118"/>
              </a:spcBef>
            </a:pPr>
            <a:r>
              <a:rPr sz="1406" dirty="0">
                <a:solidFill>
                  <a:srgbClr val="FFFFFF"/>
                </a:solidFill>
                <a:latin typeface="Calibri"/>
                <a:cs typeface="Calibri"/>
              </a:rPr>
              <a:t>valve,</a:t>
            </a:r>
            <a:r>
              <a:rPr sz="1406" spc="9" dirty="0">
                <a:solidFill>
                  <a:srgbClr val="FFFFFF"/>
                </a:solidFill>
                <a:latin typeface="Calibri"/>
                <a:cs typeface="Calibri"/>
              </a:rPr>
              <a:t> </a:t>
            </a:r>
            <a:r>
              <a:rPr sz="1406" dirty="0">
                <a:solidFill>
                  <a:srgbClr val="FFFFFF"/>
                </a:solidFill>
                <a:latin typeface="Calibri"/>
                <a:cs typeface="Calibri"/>
              </a:rPr>
              <a:t>the</a:t>
            </a:r>
            <a:r>
              <a:rPr sz="1406" spc="45" dirty="0">
                <a:solidFill>
                  <a:srgbClr val="FFFFFF"/>
                </a:solidFill>
                <a:latin typeface="Calibri"/>
                <a:cs typeface="Calibri"/>
              </a:rPr>
              <a:t> </a:t>
            </a:r>
            <a:r>
              <a:rPr sz="1406" dirty="0">
                <a:solidFill>
                  <a:srgbClr val="FFFFFF"/>
                </a:solidFill>
                <a:latin typeface="Calibri"/>
                <a:cs typeface="Calibri"/>
              </a:rPr>
              <a:t>plant</a:t>
            </a:r>
            <a:r>
              <a:rPr sz="1406" spc="36" dirty="0">
                <a:solidFill>
                  <a:srgbClr val="FFFFFF"/>
                </a:solidFill>
                <a:latin typeface="Calibri"/>
                <a:cs typeface="Calibri"/>
              </a:rPr>
              <a:t> </a:t>
            </a:r>
            <a:r>
              <a:rPr sz="1406" dirty="0">
                <a:solidFill>
                  <a:srgbClr val="FFFFFF"/>
                </a:solidFill>
                <a:latin typeface="Calibri"/>
                <a:cs typeface="Calibri"/>
              </a:rPr>
              <a:t>must</a:t>
            </a:r>
            <a:r>
              <a:rPr sz="1406" spc="18" dirty="0">
                <a:solidFill>
                  <a:srgbClr val="FFFFFF"/>
                </a:solidFill>
                <a:latin typeface="Calibri"/>
                <a:cs typeface="Calibri"/>
              </a:rPr>
              <a:t> </a:t>
            </a:r>
            <a:r>
              <a:rPr sz="1406" dirty="0">
                <a:solidFill>
                  <a:srgbClr val="FFFFFF"/>
                </a:solidFill>
                <a:latin typeface="Calibri"/>
                <a:cs typeface="Calibri"/>
              </a:rPr>
              <a:t>be</a:t>
            </a:r>
            <a:r>
              <a:rPr sz="1406" spc="45" dirty="0">
                <a:solidFill>
                  <a:srgbClr val="FFFFFF"/>
                </a:solidFill>
                <a:latin typeface="Calibri"/>
                <a:cs typeface="Calibri"/>
              </a:rPr>
              <a:t> </a:t>
            </a:r>
            <a:r>
              <a:rPr sz="1406" dirty="0">
                <a:solidFill>
                  <a:srgbClr val="FFFFFF"/>
                </a:solidFill>
                <a:latin typeface="Calibri"/>
                <a:cs typeface="Calibri"/>
              </a:rPr>
              <a:t>shut</a:t>
            </a:r>
            <a:r>
              <a:rPr sz="1406" spc="36" dirty="0">
                <a:solidFill>
                  <a:srgbClr val="FFFFFF"/>
                </a:solidFill>
                <a:latin typeface="Calibri"/>
                <a:cs typeface="Calibri"/>
              </a:rPr>
              <a:t> </a:t>
            </a:r>
            <a:r>
              <a:rPr sz="1406" spc="-18" dirty="0">
                <a:solidFill>
                  <a:srgbClr val="FFFFFF"/>
                </a:solidFill>
                <a:latin typeface="Calibri"/>
                <a:cs typeface="Calibri"/>
              </a:rPr>
              <a:t>down</a:t>
            </a:r>
            <a:endParaRPr sz="1406">
              <a:latin typeface="Calibri"/>
              <a:cs typeface="Calibri"/>
            </a:endParaRPr>
          </a:p>
        </p:txBody>
      </p:sp>
      <p:grpSp>
        <p:nvGrpSpPr>
          <p:cNvPr id="50" name="object 50"/>
          <p:cNvGrpSpPr/>
          <p:nvPr/>
        </p:nvGrpSpPr>
        <p:grpSpPr>
          <a:xfrm>
            <a:off x="3167167" y="3577358"/>
            <a:ext cx="5123058" cy="914400"/>
            <a:chOff x="2116847" y="3945031"/>
            <a:chExt cx="5649595" cy="1008380"/>
          </a:xfrm>
        </p:grpSpPr>
        <p:sp>
          <p:nvSpPr>
            <p:cNvPr id="51" name="object 51"/>
            <p:cNvSpPr/>
            <p:nvPr/>
          </p:nvSpPr>
          <p:spPr>
            <a:xfrm>
              <a:off x="4416768" y="3948950"/>
              <a:ext cx="2473960" cy="31750"/>
            </a:xfrm>
            <a:custGeom>
              <a:avLst/>
              <a:gdLst/>
              <a:ahLst/>
              <a:cxnLst/>
              <a:rect l="l" t="t" r="r" b="b"/>
              <a:pathLst>
                <a:path w="2473959" h="31750">
                  <a:moveTo>
                    <a:pt x="309511" y="31737"/>
                  </a:moveTo>
                  <a:lnTo>
                    <a:pt x="252882" y="29210"/>
                  </a:lnTo>
                  <a:lnTo>
                    <a:pt x="196037" y="27940"/>
                  </a:lnTo>
                  <a:lnTo>
                    <a:pt x="82829" y="27940"/>
                  </a:lnTo>
                  <a:lnTo>
                    <a:pt x="0" y="31737"/>
                  </a:lnTo>
                  <a:lnTo>
                    <a:pt x="309511" y="31737"/>
                  </a:lnTo>
                  <a:close/>
                </a:path>
                <a:path w="2473959" h="31750">
                  <a:moveTo>
                    <a:pt x="1515287" y="31737"/>
                  </a:moveTo>
                  <a:lnTo>
                    <a:pt x="1458099" y="21590"/>
                  </a:lnTo>
                  <a:lnTo>
                    <a:pt x="1401864" y="13970"/>
                  </a:lnTo>
                  <a:lnTo>
                    <a:pt x="1344739" y="7620"/>
                  </a:lnTo>
                  <a:lnTo>
                    <a:pt x="1286459" y="3810"/>
                  </a:lnTo>
                  <a:lnTo>
                    <a:pt x="1227493" y="1270"/>
                  </a:lnTo>
                  <a:lnTo>
                    <a:pt x="1168298" y="0"/>
                  </a:lnTo>
                  <a:lnTo>
                    <a:pt x="1109357" y="0"/>
                  </a:lnTo>
                  <a:lnTo>
                    <a:pt x="1051140" y="1270"/>
                  </a:lnTo>
                  <a:lnTo>
                    <a:pt x="938733" y="8890"/>
                  </a:lnTo>
                  <a:lnTo>
                    <a:pt x="885482" y="15240"/>
                  </a:lnTo>
                  <a:lnTo>
                    <a:pt x="787222" y="30480"/>
                  </a:lnTo>
                  <a:lnTo>
                    <a:pt x="781748" y="31737"/>
                  </a:lnTo>
                  <a:lnTo>
                    <a:pt x="1515287" y="31737"/>
                  </a:lnTo>
                  <a:close/>
                </a:path>
                <a:path w="2473959" h="31750">
                  <a:moveTo>
                    <a:pt x="2473439" y="31737"/>
                  </a:moveTo>
                  <a:lnTo>
                    <a:pt x="2349944" y="13970"/>
                  </a:lnTo>
                  <a:lnTo>
                    <a:pt x="2298763" y="8890"/>
                  </a:lnTo>
                  <a:lnTo>
                    <a:pt x="2246376" y="5080"/>
                  </a:lnTo>
                  <a:lnTo>
                    <a:pt x="2139238" y="0"/>
                  </a:lnTo>
                  <a:lnTo>
                    <a:pt x="2031085" y="0"/>
                  </a:lnTo>
                  <a:lnTo>
                    <a:pt x="1924443" y="5080"/>
                  </a:lnTo>
                  <a:lnTo>
                    <a:pt x="1872488" y="8890"/>
                  </a:lnTo>
                  <a:lnTo>
                    <a:pt x="1772920" y="19050"/>
                  </a:lnTo>
                  <a:lnTo>
                    <a:pt x="1696567" y="31737"/>
                  </a:lnTo>
                  <a:lnTo>
                    <a:pt x="2473439" y="31737"/>
                  </a:lnTo>
                  <a:close/>
                </a:path>
              </a:pathLst>
            </a:custGeom>
            <a:solidFill>
              <a:srgbClr val="70A5DB"/>
            </a:solidFill>
          </p:spPr>
          <p:txBody>
            <a:bodyPr wrap="square" lIns="0" tIns="0" rIns="0" bIns="0" rtlCol="0"/>
            <a:lstStyle/>
            <a:p>
              <a:endParaRPr sz="1632"/>
            </a:p>
          </p:txBody>
        </p:sp>
        <p:sp>
          <p:nvSpPr>
            <p:cNvPr id="52" name="object 52"/>
            <p:cNvSpPr/>
            <p:nvPr/>
          </p:nvSpPr>
          <p:spPr>
            <a:xfrm>
              <a:off x="4099344" y="3980687"/>
              <a:ext cx="2936875" cy="40005"/>
            </a:xfrm>
            <a:custGeom>
              <a:avLst/>
              <a:gdLst/>
              <a:ahLst/>
              <a:cxnLst/>
              <a:rect l="l" t="t" r="r" b="b"/>
              <a:pathLst>
                <a:path w="2936875" h="40004">
                  <a:moveTo>
                    <a:pt x="930871" y="39624"/>
                  </a:moveTo>
                  <a:lnTo>
                    <a:pt x="878039" y="29222"/>
                  </a:lnTo>
                  <a:lnTo>
                    <a:pt x="836358" y="21602"/>
                  </a:lnTo>
                  <a:lnTo>
                    <a:pt x="792695" y="15252"/>
                  </a:lnTo>
                  <a:lnTo>
                    <a:pt x="738403" y="8902"/>
                  </a:lnTo>
                  <a:lnTo>
                    <a:pt x="683056" y="3822"/>
                  </a:lnTo>
                  <a:lnTo>
                    <a:pt x="626935" y="0"/>
                  </a:lnTo>
                  <a:lnTo>
                    <a:pt x="317423" y="0"/>
                  </a:lnTo>
                  <a:lnTo>
                    <a:pt x="235839" y="5092"/>
                  </a:lnTo>
                  <a:lnTo>
                    <a:pt x="183603" y="10172"/>
                  </a:lnTo>
                  <a:lnTo>
                    <a:pt x="96608" y="21336"/>
                  </a:lnTo>
                  <a:lnTo>
                    <a:pt x="38519" y="31762"/>
                  </a:lnTo>
                  <a:lnTo>
                    <a:pt x="0" y="39624"/>
                  </a:lnTo>
                  <a:lnTo>
                    <a:pt x="930871" y="39624"/>
                  </a:lnTo>
                  <a:close/>
                </a:path>
                <a:path w="2936875" h="40004">
                  <a:moveTo>
                    <a:pt x="2936671" y="39624"/>
                  </a:moveTo>
                  <a:lnTo>
                    <a:pt x="2926829" y="35572"/>
                  </a:lnTo>
                  <a:lnTo>
                    <a:pt x="2881680" y="21602"/>
                  </a:lnTo>
                  <a:lnTo>
                    <a:pt x="2880830" y="21336"/>
                  </a:lnTo>
                  <a:lnTo>
                    <a:pt x="2873476" y="19062"/>
                  </a:lnTo>
                  <a:lnTo>
                    <a:pt x="2810472" y="3822"/>
                  </a:lnTo>
                  <a:lnTo>
                    <a:pt x="2790863" y="0"/>
                  </a:lnTo>
                  <a:lnTo>
                    <a:pt x="2013991" y="0"/>
                  </a:lnTo>
                  <a:lnTo>
                    <a:pt x="1998649" y="2552"/>
                  </a:lnTo>
                  <a:lnTo>
                    <a:pt x="1956562" y="11442"/>
                  </a:lnTo>
                  <a:lnTo>
                    <a:pt x="1918411" y="21336"/>
                  </a:lnTo>
                  <a:lnTo>
                    <a:pt x="1917407" y="21602"/>
                  </a:lnTo>
                  <a:lnTo>
                    <a:pt x="1916417" y="21336"/>
                  </a:lnTo>
                  <a:lnTo>
                    <a:pt x="1874875" y="10172"/>
                  </a:lnTo>
                  <a:lnTo>
                    <a:pt x="1832711" y="0"/>
                  </a:lnTo>
                  <a:lnTo>
                    <a:pt x="1099172" y="0"/>
                  </a:lnTo>
                  <a:lnTo>
                    <a:pt x="1060577" y="8902"/>
                  </a:lnTo>
                  <a:lnTo>
                    <a:pt x="1020508" y="19062"/>
                  </a:lnTo>
                  <a:lnTo>
                    <a:pt x="965911" y="39624"/>
                  </a:lnTo>
                  <a:lnTo>
                    <a:pt x="2936671" y="39624"/>
                  </a:lnTo>
                  <a:close/>
                </a:path>
              </a:pathLst>
            </a:custGeom>
            <a:solidFill>
              <a:srgbClr val="6EA5DB"/>
            </a:solidFill>
          </p:spPr>
          <p:txBody>
            <a:bodyPr wrap="square" lIns="0" tIns="0" rIns="0" bIns="0" rtlCol="0"/>
            <a:lstStyle/>
            <a:p>
              <a:endParaRPr sz="1632"/>
            </a:p>
          </p:txBody>
        </p:sp>
        <p:sp>
          <p:nvSpPr>
            <p:cNvPr id="53" name="object 53"/>
            <p:cNvSpPr/>
            <p:nvPr/>
          </p:nvSpPr>
          <p:spPr>
            <a:xfrm>
              <a:off x="4064158" y="4020311"/>
              <a:ext cx="2990850" cy="7620"/>
            </a:xfrm>
            <a:custGeom>
              <a:avLst/>
              <a:gdLst/>
              <a:ahLst/>
              <a:cxnLst/>
              <a:rect l="l" t="t" r="r" b="b"/>
              <a:pathLst>
                <a:path w="2990850" h="7620">
                  <a:moveTo>
                    <a:pt x="2990375" y="7620"/>
                  </a:moveTo>
                  <a:lnTo>
                    <a:pt x="0" y="7620"/>
                  </a:lnTo>
                  <a:lnTo>
                    <a:pt x="30168" y="1025"/>
                  </a:lnTo>
                  <a:lnTo>
                    <a:pt x="35190" y="0"/>
                  </a:lnTo>
                  <a:lnTo>
                    <a:pt x="966066" y="0"/>
                  </a:lnTo>
                  <a:lnTo>
                    <a:pt x="989426" y="4835"/>
                  </a:lnTo>
                  <a:lnTo>
                    <a:pt x="2983611" y="4835"/>
                  </a:lnTo>
                  <a:lnTo>
                    <a:pt x="2990375" y="7620"/>
                  </a:lnTo>
                  <a:close/>
                </a:path>
                <a:path w="2990850" h="7620">
                  <a:moveTo>
                    <a:pt x="2983611" y="4835"/>
                  </a:moveTo>
                  <a:lnTo>
                    <a:pt x="989426" y="4835"/>
                  </a:lnTo>
                  <a:lnTo>
                    <a:pt x="1001101" y="0"/>
                  </a:lnTo>
                  <a:lnTo>
                    <a:pt x="2971867" y="0"/>
                  </a:lnTo>
                  <a:lnTo>
                    <a:pt x="2983611" y="4835"/>
                  </a:lnTo>
                  <a:close/>
                </a:path>
              </a:pathLst>
            </a:custGeom>
            <a:solidFill>
              <a:srgbClr val="6DA5DB"/>
            </a:solidFill>
          </p:spPr>
          <p:txBody>
            <a:bodyPr wrap="square" lIns="0" tIns="0" rIns="0" bIns="0" rtlCol="0"/>
            <a:lstStyle/>
            <a:p>
              <a:endParaRPr sz="1632"/>
            </a:p>
          </p:txBody>
        </p:sp>
        <p:sp>
          <p:nvSpPr>
            <p:cNvPr id="54" name="object 54"/>
            <p:cNvSpPr/>
            <p:nvPr/>
          </p:nvSpPr>
          <p:spPr>
            <a:xfrm>
              <a:off x="4036185" y="4027931"/>
              <a:ext cx="3035935" cy="7620"/>
            </a:xfrm>
            <a:custGeom>
              <a:avLst/>
              <a:gdLst/>
              <a:ahLst/>
              <a:cxnLst/>
              <a:rect l="l" t="t" r="r" b="b"/>
              <a:pathLst>
                <a:path w="3035934" h="7620">
                  <a:moveTo>
                    <a:pt x="3035598" y="7619"/>
                  </a:moveTo>
                  <a:lnTo>
                    <a:pt x="0" y="7619"/>
                  </a:lnTo>
                  <a:lnTo>
                    <a:pt x="17474" y="2295"/>
                  </a:lnTo>
                  <a:lnTo>
                    <a:pt x="27972" y="0"/>
                  </a:lnTo>
                  <a:lnTo>
                    <a:pt x="3018347" y="0"/>
                  </a:lnTo>
                  <a:lnTo>
                    <a:pt x="3033175" y="6105"/>
                  </a:lnTo>
                  <a:lnTo>
                    <a:pt x="3035598" y="7619"/>
                  </a:lnTo>
                  <a:close/>
                </a:path>
              </a:pathLst>
            </a:custGeom>
            <a:solidFill>
              <a:srgbClr val="6DA3DB"/>
            </a:solidFill>
          </p:spPr>
          <p:txBody>
            <a:bodyPr wrap="square" lIns="0" tIns="0" rIns="0" bIns="0" rtlCol="0"/>
            <a:lstStyle/>
            <a:p>
              <a:endParaRPr sz="1632"/>
            </a:p>
          </p:txBody>
        </p:sp>
        <p:sp>
          <p:nvSpPr>
            <p:cNvPr id="55" name="object 55"/>
            <p:cNvSpPr/>
            <p:nvPr/>
          </p:nvSpPr>
          <p:spPr>
            <a:xfrm>
              <a:off x="3060128" y="4035551"/>
              <a:ext cx="4054475" cy="30480"/>
            </a:xfrm>
            <a:custGeom>
              <a:avLst/>
              <a:gdLst/>
              <a:ahLst/>
              <a:cxnLst/>
              <a:rect l="l" t="t" r="r" b="b"/>
              <a:pathLst>
                <a:path w="4054475" h="30479">
                  <a:moveTo>
                    <a:pt x="4053979" y="30480"/>
                  </a:moveTo>
                  <a:lnTo>
                    <a:pt x="4052392" y="28968"/>
                  </a:lnTo>
                  <a:lnTo>
                    <a:pt x="4045978" y="22860"/>
                  </a:lnTo>
                  <a:lnTo>
                    <a:pt x="4041724" y="18808"/>
                  </a:lnTo>
                  <a:lnTo>
                    <a:pt x="4036022" y="15240"/>
                  </a:lnTo>
                  <a:lnTo>
                    <a:pt x="4011650" y="0"/>
                  </a:lnTo>
                  <a:lnTo>
                    <a:pt x="976045" y="0"/>
                  </a:lnTo>
                  <a:lnTo>
                    <a:pt x="928789" y="15240"/>
                  </a:lnTo>
                  <a:lnTo>
                    <a:pt x="891603" y="28968"/>
                  </a:lnTo>
                  <a:lnTo>
                    <a:pt x="833437" y="22860"/>
                  </a:lnTo>
                  <a:lnTo>
                    <a:pt x="760844" y="15240"/>
                  </a:lnTo>
                  <a:lnTo>
                    <a:pt x="644563" y="6108"/>
                  </a:lnTo>
                  <a:lnTo>
                    <a:pt x="592505" y="3568"/>
                  </a:lnTo>
                  <a:lnTo>
                    <a:pt x="486791" y="1028"/>
                  </a:lnTo>
                  <a:lnTo>
                    <a:pt x="433400" y="1028"/>
                  </a:lnTo>
                  <a:lnTo>
                    <a:pt x="326199" y="3568"/>
                  </a:lnTo>
                  <a:lnTo>
                    <a:pt x="179184" y="11188"/>
                  </a:lnTo>
                  <a:lnTo>
                    <a:pt x="134886" y="15240"/>
                  </a:lnTo>
                  <a:lnTo>
                    <a:pt x="64643" y="22860"/>
                  </a:lnTo>
                  <a:lnTo>
                    <a:pt x="0" y="30480"/>
                  </a:lnTo>
                  <a:lnTo>
                    <a:pt x="4053979" y="30480"/>
                  </a:lnTo>
                  <a:close/>
                </a:path>
              </a:pathLst>
            </a:custGeom>
            <a:solidFill>
              <a:srgbClr val="6BA3DB"/>
            </a:solidFill>
          </p:spPr>
          <p:txBody>
            <a:bodyPr wrap="square" lIns="0" tIns="0" rIns="0" bIns="0" rtlCol="0"/>
            <a:lstStyle/>
            <a:p>
              <a:endParaRPr sz="1632"/>
            </a:p>
          </p:txBody>
        </p:sp>
        <p:sp>
          <p:nvSpPr>
            <p:cNvPr id="56" name="object 56"/>
            <p:cNvSpPr/>
            <p:nvPr/>
          </p:nvSpPr>
          <p:spPr>
            <a:xfrm>
              <a:off x="2857639" y="4066031"/>
              <a:ext cx="4516755" cy="40005"/>
            </a:xfrm>
            <a:custGeom>
              <a:avLst/>
              <a:gdLst/>
              <a:ahLst/>
              <a:cxnLst/>
              <a:rect l="l" t="t" r="r" b="b"/>
              <a:pathLst>
                <a:path w="4516755" h="40004">
                  <a:moveTo>
                    <a:pt x="4516666" y="39624"/>
                  </a:moveTo>
                  <a:lnTo>
                    <a:pt x="4468850" y="30238"/>
                  </a:lnTo>
                  <a:lnTo>
                    <a:pt x="4405668" y="21348"/>
                  </a:lnTo>
                  <a:lnTo>
                    <a:pt x="4337799" y="13728"/>
                  </a:lnTo>
                  <a:lnTo>
                    <a:pt x="4265536" y="8648"/>
                  </a:lnTo>
                  <a:lnTo>
                    <a:pt x="4256468" y="0"/>
                  </a:lnTo>
                  <a:lnTo>
                    <a:pt x="202488" y="0"/>
                  </a:lnTo>
                  <a:lnTo>
                    <a:pt x="183019" y="2298"/>
                  </a:lnTo>
                  <a:lnTo>
                    <a:pt x="123558" y="12458"/>
                  </a:lnTo>
                  <a:lnTo>
                    <a:pt x="67843" y="22618"/>
                  </a:lnTo>
                  <a:lnTo>
                    <a:pt x="16129" y="35318"/>
                  </a:lnTo>
                  <a:lnTo>
                    <a:pt x="0" y="39624"/>
                  </a:lnTo>
                  <a:lnTo>
                    <a:pt x="4516666" y="39624"/>
                  </a:lnTo>
                  <a:close/>
                </a:path>
              </a:pathLst>
            </a:custGeom>
            <a:solidFill>
              <a:srgbClr val="69A3DB"/>
            </a:solidFill>
          </p:spPr>
          <p:txBody>
            <a:bodyPr wrap="square" lIns="0" tIns="0" rIns="0" bIns="0" rtlCol="0"/>
            <a:lstStyle/>
            <a:p>
              <a:endParaRPr sz="1632"/>
            </a:p>
          </p:txBody>
        </p:sp>
        <p:sp>
          <p:nvSpPr>
            <p:cNvPr id="57" name="object 57"/>
            <p:cNvSpPr/>
            <p:nvPr/>
          </p:nvSpPr>
          <p:spPr>
            <a:xfrm>
              <a:off x="2737561" y="4105655"/>
              <a:ext cx="4787900" cy="40005"/>
            </a:xfrm>
            <a:custGeom>
              <a:avLst/>
              <a:gdLst/>
              <a:ahLst/>
              <a:cxnLst/>
              <a:rect l="l" t="t" r="r" b="b"/>
              <a:pathLst>
                <a:path w="4787900" h="40004">
                  <a:moveTo>
                    <a:pt x="4787379" y="39624"/>
                  </a:moveTo>
                  <a:lnTo>
                    <a:pt x="4747425" y="26174"/>
                  </a:lnTo>
                  <a:lnTo>
                    <a:pt x="4700067" y="13474"/>
                  </a:lnTo>
                  <a:lnTo>
                    <a:pt x="4647133" y="2044"/>
                  </a:lnTo>
                  <a:lnTo>
                    <a:pt x="4636744" y="0"/>
                  </a:lnTo>
                  <a:lnTo>
                    <a:pt x="120078" y="0"/>
                  </a:lnTo>
                  <a:lnTo>
                    <a:pt x="48793" y="21336"/>
                  </a:lnTo>
                  <a:lnTo>
                    <a:pt x="7239" y="36334"/>
                  </a:lnTo>
                  <a:lnTo>
                    <a:pt x="0" y="39624"/>
                  </a:lnTo>
                  <a:lnTo>
                    <a:pt x="4787379" y="39624"/>
                  </a:lnTo>
                  <a:close/>
                </a:path>
              </a:pathLst>
            </a:custGeom>
            <a:solidFill>
              <a:srgbClr val="67A1DB"/>
            </a:solidFill>
          </p:spPr>
          <p:txBody>
            <a:bodyPr wrap="square" lIns="0" tIns="0" rIns="0" bIns="0" rtlCol="0"/>
            <a:lstStyle/>
            <a:p>
              <a:endParaRPr sz="1632"/>
            </a:p>
          </p:txBody>
        </p:sp>
        <p:sp>
          <p:nvSpPr>
            <p:cNvPr id="58" name="object 58"/>
            <p:cNvSpPr/>
            <p:nvPr/>
          </p:nvSpPr>
          <p:spPr>
            <a:xfrm>
              <a:off x="2705196" y="4145279"/>
              <a:ext cx="4855845" cy="15240"/>
            </a:xfrm>
            <a:custGeom>
              <a:avLst/>
              <a:gdLst/>
              <a:ahLst/>
              <a:cxnLst/>
              <a:rect l="l" t="t" r="r" b="b"/>
              <a:pathLst>
                <a:path w="4855845" h="15239">
                  <a:moveTo>
                    <a:pt x="4855432" y="15239"/>
                  </a:moveTo>
                  <a:lnTo>
                    <a:pt x="0" y="15239"/>
                  </a:lnTo>
                  <a:lnTo>
                    <a:pt x="6126" y="11946"/>
                  </a:lnTo>
                  <a:lnTo>
                    <a:pt x="32376" y="0"/>
                  </a:lnTo>
                  <a:lnTo>
                    <a:pt x="4819751" y="0"/>
                  </a:lnTo>
                  <a:lnTo>
                    <a:pt x="4821287" y="516"/>
                  </a:lnTo>
                  <a:lnTo>
                    <a:pt x="4855432" y="15239"/>
                  </a:lnTo>
                  <a:close/>
                </a:path>
              </a:pathLst>
            </a:custGeom>
            <a:solidFill>
              <a:srgbClr val="66A1DB"/>
            </a:solidFill>
          </p:spPr>
          <p:txBody>
            <a:bodyPr wrap="square" lIns="0" tIns="0" rIns="0" bIns="0" rtlCol="0"/>
            <a:lstStyle/>
            <a:p>
              <a:endParaRPr sz="1632"/>
            </a:p>
          </p:txBody>
        </p:sp>
        <p:sp>
          <p:nvSpPr>
            <p:cNvPr id="59" name="object 59"/>
            <p:cNvSpPr/>
            <p:nvPr/>
          </p:nvSpPr>
          <p:spPr>
            <a:xfrm>
              <a:off x="2656497" y="4160519"/>
              <a:ext cx="4956175" cy="32384"/>
            </a:xfrm>
            <a:custGeom>
              <a:avLst/>
              <a:gdLst/>
              <a:ahLst/>
              <a:cxnLst/>
              <a:rect l="l" t="t" r="r" b="b"/>
              <a:pathLst>
                <a:path w="4956175" h="32385">
                  <a:moveTo>
                    <a:pt x="4956035" y="32004"/>
                  </a:moveTo>
                  <a:lnTo>
                    <a:pt x="4934229" y="15760"/>
                  </a:lnTo>
                  <a:lnTo>
                    <a:pt x="4933239" y="15240"/>
                  </a:lnTo>
                  <a:lnTo>
                    <a:pt x="4929632" y="15240"/>
                  </a:lnTo>
                  <a:lnTo>
                    <a:pt x="4929632" y="11430"/>
                  </a:lnTo>
                  <a:lnTo>
                    <a:pt x="4922405" y="11430"/>
                  </a:lnTo>
                  <a:lnTo>
                    <a:pt x="4922405" y="7620"/>
                  </a:lnTo>
                  <a:lnTo>
                    <a:pt x="4918799" y="7620"/>
                  </a:lnTo>
                  <a:lnTo>
                    <a:pt x="4905324" y="520"/>
                  </a:lnTo>
                  <a:lnTo>
                    <a:pt x="4904130" y="0"/>
                  </a:lnTo>
                  <a:lnTo>
                    <a:pt x="48691" y="0"/>
                  </a:lnTo>
                  <a:lnTo>
                    <a:pt x="34518" y="7620"/>
                  </a:lnTo>
                  <a:lnTo>
                    <a:pt x="30975" y="7620"/>
                  </a:lnTo>
                  <a:lnTo>
                    <a:pt x="30975" y="11430"/>
                  </a:lnTo>
                  <a:lnTo>
                    <a:pt x="24536" y="11430"/>
                  </a:lnTo>
                  <a:lnTo>
                    <a:pt x="24536" y="15240"/>
                  </a:lnTo>
                  <a:lnTo>
                    <a:pt x="21882" y="15240"/>
                  </a:lnTo>
                  <a:lnTo>
                    <a:pt x="3479" y="28460"/>
                  </a:lnTo>
                  <a:lnTo>
                    <a:pt x="0" y="32004"/>
                  </a:lnTo>
                  <a:lnTo>
                    <a:pt x="4956035" y="32004"/>
                  </a:lnTo>
                  <a:close/>
                </a:path>
              </a:pathLst>
            </a:custGeom>
            <a:solidFill>
              <a:srgbClr val="64A1DB"/>
            </a:solidFill>
          </p:spPr>
          <p:txBody>
            <a:bodyPr wrap="square" lIns="0" tIns="0" rIns="0" bIns="0" rtlCol="0"/>
            <a:lstStyle/>
            <a:p>
              <a:endParaRPr sz="1632"/>
            </a:p>
          </p:txBody>
        </p:sp>
        <p:sp>
          <p:nvSpPr>
            <p:cNvPr id="60" name="object 60"/>
            <p:cNvSpPr/>
            <p:nvPr/>
          </p:nvSpPr>
          <p:spPr>
            <a:xfrm>
              <a:off x="2638768" y="4192523"/>
              <a:ext cx="4990465" cy="22860"/>
            </a:xfrm>
            <a:custGeom>
              <a:avLst/>
              <a:gdLst/>
              <a:ahLst/>
              <a:cxnLst/>
              <a:rect l="l" t="t" r="r" b="b"/>
              <a:pathLst>
                <a:path w="4990465" h="22860">
                  <a:moveTo>
                    <a:pt x="4990135" y="17526"/>
                  </a:moveTo>
                  <a:lnTo>
                    <a:pt x="4988268" y="17526"/>
                  </a:lnTo>
                  <a:lnTo>
                    <a:pt x="4988268" y="16256"/>
                  </a:lnTo>
                  <a:lnTo>
                    <a:pt x="4987709" y="16256"/>
                  </a:lnTo>
                  <a:lnTo>
                    <a:pt x="4974120" y="266"/>
                  </a:lnTo>
                  <a:lnTo>
                    <a:pt x="4973764" y="0"/>
                  </a:lnTo>
                  <a:lnTo>
                    <a:pt x="17729" y="0"/>
                  </a:lnTo>
                  <a:lnTo>
                    <a:pt x="3797" y="14236"/>
                  </a:lnTo>
                  <a:lnTo>
                    <a:pt x="2476" y="16256"/>
                  </a:lnTo>
                  <a:lnTo>
                    <a:pt x="2070" y="16256"/>
                  </a:lnTo>
                  <a:lnTo>
                    <a:pt x="2070" y="17526"/>
                  </a:lnTo>
                  <a:lnTo>
                    <a:pt x="0" y="17526"/>
                  </a:lnTo>
                  <a:lnTo>
                    <a:pt x="0" y="22606"/>
                  </a:lnTo>
                  <a:lnTo>
                    <a:pt x="4990135" y="22606"/>
                  </a:lnTo>
                  <a:lnTo>
                    <a:pt x="4990135" y="17526"/>
                  </a:lnTo>
                  <a:close/>
                </a:path>
              </a:pathLst>
            </a:custGeom>
            <a:solidFill>
              <a:srgbClr val="62A1DB"/>
            </a:solidFill>
          </p:spPr>
          <p:txBody>
            <a:bodyPr wrap="square" lIns="0" tIns="0" rIns="0" bIns="0" rtlCol="0"/>
            <a:lstStyle/>
            <a:p>
              <a:endParaRPr sz="1632"/>
            </a:p>
          </p:txBody>
        </p:sp>
        <p:sp>
          <p:nvSpPr>
            <p:cNvPr id="61" name="object 61"/>
            <p:cNvSpPr/>
            <p:nvPr/>
          </p:nvSpPr>
          <p:spPr>
            <a:xfrm>
              <a:off x="2629103" y="4215383"/>
              <a:ext cx="5006975" cy="15240"/>
            </a:xfrm>
            <a:custGeom>
              <a:avLst/>
              <a:gdLst/>
              <a:ahLst/>
              <a:cxnLst/>
              <a:rect l="l" t="t" r="r" b="b"/>
              <a:pathLst>
                <a:path w="5006975" h="15239">
                  <a:moveTo>
                    <a:pt x="5006746" y="15240"/>
                  </a:moveTo>
                  <a:lnTo>
                    <a:pt x="0" y="15240"/>
                  </a:lnTo>
                  <a:lnTo>
                    <a:pt x="1893" y="9153"/>
                  </a:lnTo>
                  <a:lnTo>
                    <a:pt x="7854" y="0"/>
                  </a:lnTo>
                  <a:lnTo>
                    <a:pt x="5001030" y="0"/>
                  </a:lnTo>
                  <a:lnTo>
                    <a:pt x="5006722" y="12963"/>
                  </a:lnTo>
                  <a:lnTo>
                    <a:pt x="5006746" y="15240"/>
                  </a:lnTo>
                  <a:close/>
                </a:path>
              </a:pathLst>
            </a:custGeom>
            <a:solidFill>
              <a:srgbClr val="62A0DB"/>
            </a:solidFill>
          </p:spPr>
          <p:txBody>
            <a:bodyPr wrap="square" lIns="0" tIns="0" rIns="0" bIns="0" rtlCol="0"/>
            <a:lstStyle/>
            <a:p>
              <a:endParaRPr sz="1632"/>
            </a:p>
          </p:txBody>
        </p:sp>
        <p:sp>
          <p:nvSpPr>
            <p:cNvPr id="62" name="object 62"/>
            <p:cNvSpPr/>
            <p:nvPr/>
          </p:nvSpPr>
          <p:spPr>
            <a:xfrm>
              <a:off x="2625522" y="4230369"/>
              <a:ext cx="5010785" cy="15240"/>
            </a:xfrm>
            <a:custGeom>
              <a:avLst/>
              <a:gdLst/>
              <a:ahLst/>
              <a:cxnLst/>
              <a:rect l="l" t="t" r="r" b="b"/>
              <a:pathLst>
                <a:path w="5010784" h="15239">
                  <a:moveTo>
                    <a:pt x="5010467" y="11430"/>
                  </a:moveTo>
                  <a:lnTo>
                    <a:pt x="5010378" y="0"/>
                  </a:lnTo>
                  <a:lnTo>
                    <a:pt x="1879" y="0"/>
                  </a:lnTo>
                  <a:lnTo>
                    <a:pt x="1879" y="11430"/>
                  </a:lnTo>
                  <a:lnTo>
                    <a:pt x="0" y="11430"/>
                  </a:lnTo>
                  <a:lnTo>
                    <a:pt x="0" y="15240"/>
                  </a:lnTo>
                  <a:lnTo>
                    <a:pt x="5010467" y="15240"/>
                  </a:lnTo>
                  <a:lnTo>
                    <a:pt x="5010467" y="11430"/>
                  </a:lnTo>
                  <a:close/>
                </a:path>
              </a:pathLst>
            </a:custGeom>
            <a:solidFill>
              <a:srgbClr val="60A0DB"/>
            </a:solidFill>
          </p:spPr>
          <p:txBody>
            <a:bodyPr wrap="square" lIns="0" tIns="0" rIns="0" bIns="0" rtlCol="0"/>
            <a:lstStyle/>
            <a:p>
              <a:endParaRPr sz="1632"/>
            </a:p>
          </p:txBody>
        </p:sp>
        <p:sp>
          <p:nvSpPr>
            <p:cNvPr id="63" name="object 63"/>
            <p:cNvSpPr/>
            <p:nvPr/>
          </p:nvSpPr>
          <p:spPr>
            <a:xfrm>
              <a:off x="2625610" y="4245863"/>
              <a:ext cx="5010785" cy="24765"/>
            </a:xfrm>
            <a:custGeom>
              <a:avLst/>
              <a:gdLst/>
              <a:ahLst/>
              <a:cxnLst/>
              <a:rect l="l" t="t" r="r" b="b"/>
              <a:pathLst>
                <a:path w="5010784" h="24764">
                  <a:moveTo>
                    <a:pt x="5010404" y="266"/>
                  </a:moveTo>
                  <a:lnTo>
                    <a:pt x="5010391" y="0"/>
                  </a:lnTo>
                  <a:lnTo>
                    <a:pt x="0" y="0"/>
                  </a:lnTo>
                  <a:lnTo>
                    <a:pt x="12" y="266"/>
                  </a:lnTo>
                  <a:lnTo>
                    <a:pt x="254" y="6096"/>
                  </a:lnTo>
                  <a:lnTo>
                    <a:pt x="596" y="14236"/>
                  </a:lnTo>
                  <a:lnTo>
                    <a:pt x="4737" y="24384"/>
                  </a:lnTo>
                  <a:lnTo>
                    <a:pt x="4997005" y="24384"/>
                  </a:lnTo>
                  <a:lnTo>
                    <a:pt x="5002682" y="18046"/>
                  </a:lnTo>
                  <a:lnTo>
                    <a:pt x="5007864" y="6096"/>
                  </a:lnTo>
                  <a:lnTo>
                    <a:pt x="5010404" y="266"/>
                  </a:lnTo>
                  <a:close/>
                </a:path>
              </a:pathLst>
            </a:custGeom>
            <a:solidFill>
              <a:srgbClr val="609EDB"/>
            </a:solidFill>
          </p:spPr>
          <p:txBody>
            <a:bodyPr wrap="square" lIns="0" tIns="0" rIns="0" bIns="0" rtlCol="0"/>
            <a:lstStyle/>
            <a:p>
              <a:endParaRPr sz="1632"/>
            </a:p>
          </p:txBody>
        </p:sp>
        <p:sp>
          <p:nvSpPr>
            <p:cNvPr id="64" name="object 64"/>
            <p:cNvSpPr/>
            <p:nvPr/>
          </p:nvSpPr>
          <p:spPr>
            <a:xfrm>
              <a:off x="2549282" y="4270247"/>
              <a:ext cx="5073650" cy="15240"/>
            </a:xfrm>
            <a:custGeom>
              <a:avLst/>
              <a:gdLst/>
              <a:ahLst/>
              <a:cxnLst/>
              <a:rect l="l" t="t" r="r" b="b"/>
              <a:pathLst>
                <a:path w="5073650" h="15239">
                  <a:moveTo>
                    <a:pt x="5057752" y="15240"/>
                  </a:moveTo>
                  <a:lnTo>
                    <a:pt x="0" y="15240"/>
                  </a:lnTo>
                  <a:lnTo>
                    <a:pt x="18952" y="13979"/>
                  </a:lnTo>
                  <a:lnTo>
                    <a:pt x="78093" y="11439"/>
                  </a:lnTo>
                  <a:lnTo>
                    <a:pt x="84189" y="7629"/>
                  </a:lnTo>
                  <a:lnTo>
                    <a:pt x="81075" y="0"/>
                  </a:lnTo>
                  <a:lnTo>
                    <a:pt x="5073339" y="0"/>
                  </a:lnTo>
                  <a:lnTo>
                    <a:pt x="5063097" y="11439"/>
                  </a:lnTo>
                  <a:lnTo>
                    <a:pt x="5057752" y="15240"/>
                  </a:lnTo>
                  <a:close/>
                </a:path>
              </a:pathLst>
            </a:custGeom>
            <a:solidFill>
              <a:srgbClr val="5E9EDB"/>
            </a:solidFill>
          </p:spPr>
          <p:txBody>
            <a:bodyPr wrap="square" lIns="0" tIns="0" rIns="0" bIns="0" rtlCol="0"/>
            <a:lstStyle/>
            <a:p>
              <a:endParaRPr sz="1632"/>
            </a:p>
          </p:txBody>
        </p:sp>
        <p:sp>
          <p:nvSpPr>
            <p:cNvPr id="65" name="object 65"/>
            <p:cNvSpPr/>
            <p:nvPr/>
          </p:nvSpPr>
          <p:spPr>
            <a:xfrm>
              <a:off x="2297607" y="4285487"/>
              <a:ext cx="5325110" cy="32384"/>
            </a:xfrm>
            <a:custGeom>
              <a:avLst/>
              <a:gdLst/>
              <a:ahLst/>
              <a:cxnLst/>
              <a:rect l="l" t="t" r="r" b="b"/>
              <a:pathLst>
                <a:path w="5325109" h="32385">
                  <a:moveTo>
                    <a:pt x="5309425" y="0"/>
                  </a:moveTo>
                  <a:lnTo>
                    <a:pt x="251663" y="0"/>
                  </a:lnTo>
                  <a:lnTo>
                    <a:pt x="213360" y="2552"/>
                  </a:lnTo>
                  <a:lnTo>
                    <a:pt x="163893" y="7112"/>
                  </a:lnTo>
                  <a:lnTo>
                    <a:pt x="141693" y="7112"/>
                  </a:lnTo>
                  <a:lnTo>
                    <a:pt x="141693" y="12192"/>
                  </a:lnTo>
                  <a:lnTo>
                    <a:pt x="115608" y="12192"/>
                  </a:lnTo>
                  <a:lnTo>
                    <a:pt x="115608" y="13462"/>
                  </a:lnTo>
                  <a:lnTo>
                    <a:pt x="105384" y="13462"/>
                  </a:lnTo>
                  <a:lnTo>
                    <a:pt x="105384" y="14732"/>
                  </a:lnTo>
                  <a:lnTo>
                    <a:pt x="5289194" y="14732"/>
                  </a:lnTo>
                  <a:lnTo>
                    <a:pt x="5289194" y="13462"/>
                  </a:lnTo>
                  <a:lnTo>
                    <a:pt x="5291417" y="13462"/>
                  </a:lnTo>
                  <a:lnTo>
                    <a:pt x="5291417" y="12192"/>
                  </a:lnTo>
                  <a:lnTo>
                    <a:pt x="5296598" y="12192"/>
                  </a:lnTo>
                  <a:lnTo>
                    <a:pt x="5296598" y="7620"/>
                  </a:lnTo>
                  <a:lnTo>
                    <a:pt x="5299913" y="7620"/>
                  </a:lnTo>
                  <a:lnTo>
                    <a:pt x="5307622" y="1282"/>
                  </a:lnTo>
                  <a:lnTo>
                    <a:pt x="5309425" y="0"/>
                  </a:lnTo>
                  <a:close/>
                </a:path>
                <a:path w="5325109" h="32385">
                  <a:moveTo>
                    <a:pt x="5324614" y="32004"/>
                  </a:moveTo>
                  <a:lnTo>
                    <a:pt x="5282768" y="17792"/>
                  </a:lnTo>
                  <a:lnTo>
                    <a:pt x="5287213" y="15240"/>
                  </a:lnTo>
                  <a:lnTo>
                    <a:pt x="98005" y="15240"/>
                  </a:lnTo>
                  <a:lnTo>
                    <a:pt x="57010" y="21602"/>
                  </a:lnTo>
                  <a:lnTo>
                    <a:pt x="11417" y="29222"/>
                  </a:lnTo>
                  <a:lnTo>
                    <a:pt x="0" y="32004"/>
                  </a:lnTo>
                  <a:lnTo>
                    <a:pt x="5324614" y="32004"/>
                  </a:lnTo>
                  <a:close/>
                </a:path>
              </a:pathLst>
            </a:custGeom>
            <a:solidFill>
              <a:srgbClr val="5D9EDB"/>
            </a:solidFill>
          </p:spPr>
          <p:txBody>
            <a:bodyPr wrap="square" lIns="0" tIns="0" rIns="0" bIns="0" rtlCol="0"/>
            <a:lstStyle/>
            <a:p>
              <a:endParaRPr sz="1632"/>
            </a:p>
          </p:txBody>
        </p:sp>
        <p:sp>
          <p:nvSpPr>
            <p:cNvPr id="66" name="object 66"/>
            <p:cNvSpPr/>
            <p:nvPr/>
          </p:nvSpPr>
          <p:spPr>
            <a:xfrm>
              <a:off x="2219718" y="4317491"/>
              <a:ext cx="5455285" cy="22860"/>
            </a:xfrm>
            <a:custGeom>
              <a:avLst/>
              <a:gdLst/>
              <a:ahLst/>
              <a:cxnLst/>
              <a:rect l="l" t="t" r="r" b="b"/>
              <a:pathLst>
                <a:path w="5455284" h="22860">
                  <a:moveTo>
                    <a:pt x="5455145" y="22860"/>
                  </a:moveTo>
                  <a:lnTo>
                    <a:pt x="5450256" y="20078"/>
                  </a:lnTo>
                  <a:lnTo>
                    <a:pt x="5446128" y="18288"/>
                  </a:lnTo>
                  <a:lnTo>
                    <a:pt x="5409260" y="2298"/>
                  </a:lnTo>
                  <a:lnTo>
                    <a:pt x="5402504" y="0"/>
                  </a:lnTo>
                  <a:lnTo>
                    <a:pt x="77889" y="0"/>
                  </a:lnTo>
                  <a:lnTo>
                    <a:pt x="47663" y="7378"/>
                  </a:lnTo>
                  <a:lnTo>
                    <a:pt x="12065" y="18288"/>
                  </a:lnTo>
                  <a:lnTo>
                    <a:pt x="10388" y="18808"/>
                  </a:lnTo>
                  <a:lnTo>
                    <a:pt x="0" y="22860"/>
                  </a:lnTo>
                  <a:lnTo>
                    <a:pt x="5455145" y="22860"/>
                  </a:lnTo>
                  <a:close/>
                </a:path>
              </a:pathLst>
            </a:custGeom>
            <a:solidFill>
              <a:srgbClr val="5B9EDB"/>
            </a:solidFill>
          </p:spPr>
          <p:txBody>
            <a:bodyPr wrap="square" lIns="0" tIns="0" rIns="0" bIns="0" rtlCol="0"/>
            <a:lstStyle/>
            <a:p>
              <a:endParaRPr sz="1632"/>
            </a:p>
          </p:txBody>
        </p:sp>
        <p:sp>
          <p:nvSpPr>
            <p:cNvPr id="67" name="object 67"/>
            <p:cNvSpPr/>
            <p:nvPr/>
          </p:nvSpPr>
          <p:spPr>
            <a:xfrm>
              <a:off x="2183840" y="4340351"/>
              <a:ext cx="5518150" cy="15240"/>
            </a:xfrm>
            <a:custGeom>
              <a:avLst/>
              <a:gdLst/>
              <a:ahLst/>
              <a:cxnLst/>
              <a:rect l="l" t="t" r="r" b="b"/>
              <a:pathLst>
                <a:path w="5518150" h="15239">
                  <a:moveTo>
                    <a:pt x="5517778" y="15240"/>
                  </a:moveTo>
                  <a:lnTo>
                    <a:pt x="0" y="15240"/>
                  </a:lnTo>
                  <a:lnTo>
                    <a:pt x="13767" y="8645"/>
                  </a:lnTo>
                  <a:lnTo>
                    <a:pt x="35890" y="0"/>
                  </a:lnTo>
                  <a:lnTo>
                    <a:pt x="5491026" y="0"/>
                  </a:lnTo>
                  <a:lnTo>
                    <a:pt x="5517778" y="15240"/>
                  </a:lnTo>
                  <a:close/>
                </a:path>
              </a:pathLst>
            </a:custGeom>
            <a:solidFill>
              <a:srgbClr val="5B9CDB"/>
            </a:solidFill>
          </p:spPr>
          <p:txBody>
            <a:bodyPr wrap="square" lIns="0" tIns="0" rIns="0" bIns="0" rtlCol="0"/>
            <a:lstStyle/>
            <a:p>
              <a:endParaRPr sz="1632"/>
            </a:p>
          </p:txBody>
        </p:sp>
        <p:sp>
          <p:nvSpPr>
            <p:cNvPr id="68" name="object 68"/>
            <p:cNvSpPr/>
            <p:nvPr/>
          </p:nvSpPr>
          <p:spPr>
            <a:xfrm>
              <a:off x="2128786" y="4355591"/>
              <a:ext cx="5620385" cy="40005"/>
            </a:xfrm>
            <a:custGeom>
              <a:avLst/>
              <a:gdLst/>
              <a:ahLst/>
              <a:cxnLst/>
              <a:rect l="l" t="t" r="r" b="b"/>
              <a:pathLst>
                <a:path w="5620384" h="40004">
                  <a:moveTo>
                    <a:pt x="5597601" y="16764"/>
                  </a:moveTo>
                  <a:lnTo>
                    <a:pt x="5574627" y="1028"/>
                  </a:lnTo>
                  <a:lnTo>
                    <a:pt x="5572823" y="0"/>
                  </a:lnTo>
                  <a:lnTo>
                    <a:pt x="55041" y="0"/>
                  </a:lnTo>
                  <a:lnTo>
                    <a:pt x="31699" y="11188"/>
                  </a:lnTo>
                  <a:lnTo>
                    <a:pt x="24345" y="16764"/>
                  </a:lnTo>
                  <a:lnTo>
                    <a:pt x="5597601" y="16764"/>
                  </a:lnTo>
                  <a:close/>
                </a:path>
                <a:path w="5620384" h="40004">
                  <a:moveTo>
                    <a:pt x="5601322" y="18288"/>
                  </a:moveTo>
                  <a:lnTo>
                    <a:pt x="5598896" y="18288"/>
                  </a:lnTo>
                  <a:lnTo>
                    <a:pt x="5598896" y="17018"/>
                  </a:lnTo>
                  <a:lnTo>
                    <a:pt x="23177" y="17018"/>
                  </a:lnTo>
                  <a:lnTo>
                    <a:pt x="23177" y="18288"/>
                  </a:lnTo>
                  <a:lnTo>
                    <a:pt x="20662" y="18288"/>
                  </a:lnTo>
                  <a:lnTo>
                    <a:pt x="20662" y="20828"/>
                  </a:lnTo>
                  <a:lnTo>
                    <a:pt x="5601322" y="20828"/>
                  </a:lnTo>
                  <a:lnTo>
                    <a:pt x="5601322" y="18288"/>
                  </a:lnTo>
                  <a:close/>
                </a:path>
                <a:path w="5620384" h="40004">
                  <a:moveTo>
                    <a:pt x="5620105" y="39624"/>
                  </a:moveTo>
                  <a:lnTo>
                    <a:pt x="5619127" y="37858"/>
                  </a:lnTo>
                  <a:lnTo>
                    <a:pt x="5603049" y="21336"/>
                  </a:lnTo>
                  <a:lnTo>
                    <a:pt x="18326" y="21336"/>
                  </a:lnTo>
                  <a:lnTo>
                    <a:pt x="6591" y="30238"/>
                  </a:lnTo>
                  <a:lnTo>
                    <a:pt x="0" y="39624"/>
                  </a:lnTo>
                  <a:lnTo>
                    <a:pt x="5620105" y="39624"/>
                  </a:lnTo>
                  <a:close/>
                </a:path>
              </a:pathLst>
            </a:custGeom>
            <a:solidFill>
              <a:srgbClr val="599CDB"/>
            </a:solidFill>
          </p:spPr>
          <p:txBody>
            <a:bodyPr wrap="square" lIns="0" tIns="0" rIns="0" bIns="0" rtlCol="0"/>
            <a:lstStyle/>
            <a:p>
              <a:endParaRPr sz="1632"/>
            </a:p>
          </p:txBody>
        </p:sp>
        <p:sp>
          <p:nvSpPr>
            <p:cNvPr id="69" name="object 69"/>
            <p:cNvSpPr/>
            <p:nvPr/>
          </p:nvSpPr>
          <p:spPr>
            <a:xfrm>
              <a:off x="2121738" y="4395469"/>
              <a:ext cx="5634355" cy="15240"/>
            </a:xfrm>
            <a:custGeom>
              <a:avLst/>
              <a:gdLst/>
              <a:ahLst/>
              <a:cxnLst/>
              <a:rect l="l" t="t" r="r" b="b"/>
              <a:pathLst>
                <a:path w="5634355" h="15239">
                  <a:moveTo>
                    <a:pt x="5633948" y="8890"/>
                  </a:moveTo>
                  <a:lnTo>
                    <a:pt x="5629745" y="8890"/>
                  </a:lnTo>
                  <a:lnTo>
                    <a:pt x="5629745" y="0"/>
                  </a:lnTo>
                  <a:lnTo>
                    <a:pt x="3746" y="0"/>
                  </a:lnTo>
                  <a:lnTo>
                    <a:pt x="3746" y="8890"/>
                  </a:lnTo>
                  <a:lnTo>
                    <a:pt x="0" y="8890"/>
                  </a:lnTo>
                  <a:lnTo>
                    <a:pt x="0" y="15240"/>
                  </a:lnTo>
                  <a:lnTo>
                    <a:pt x="5633948" y="15240"/>
                  </a:lnTo>
                  <a:lnTo>
                    <a:pt x="5633948" y="8890"/>
                  </a:lnTo>
                  <a:close/>
                </a:path>
              </a:pathLst>
            </a:custGeom>
            <a:solidFill>
              <a:srgbClr val="579CDB"/>
            </a:solidFill>
          </p:spPr>
          <p:txBody>
            <a:bodyPr wrap="square" lIns="0" tIns="0" rIns="0" bIns="0" rtlCol="0"/>
            <a:lstStyle/>
            <a:p>
              <a:endParaRPr sz="1632"/>
            </a:p>
          </p:txBody>
        </p:sp>
        <p:sp>
          <p:nvSpPr>
            <p:cNvPr id="70" name="object 70"/>
            <p:cNvSpPr/>
            <p:nvPr/>
          </p:nvSpPr>
          <p:spPr>
            <a:xfrm>
              <a:off x="2120938" y="4410709"/>
              <a:ext cx="5638800" cy="7620"/>
            </a:xfrm>
            <a:custGeom>
              <a:avLst/>
              <a:gdLst/>
              <a:ahLst/>
              <a:cxnLst/>
              <a:rect l="l" t="t" r="r" b="b"/>
              <a:pathLst>
                <a:path w="5638800" h="7620">
                  <a:moveTo>
                    <a:pt x="5638597" y="2540"/>
                  </a:moveTo>
                  <a:lnTo>
                    <a:pt x="5637187" y="2540"/>
                  </a:lnTo>
                  <a:lnTo>
                    <a:pt x="5637187" y="0"/>
                  </a:lnTo>
                  <a:lnTo>
                    <a:pt x="368" y="0"/>
                  </a:lnTo>
                  <a:lnTo>
                    <a:pt x="368" y="2540"/>
                  </a:lnTo>
                  <a:lnTo>
                    <a:pt x="0" y="2540"/>
                  </a:lnTo>
                  <a:lnTo>
                    <a:pt x="0" y="7620"/>
                  </a:lnTo>
                  <a:lnTo>
                    <a:pt x="5638597" y="7620"/>
                  </a:lnTo>
                  <a:lnTo>
                    <a:pt x="5638597" y="2540"/>
                  </a:lnTo>
                  <a:close/>
                </a:path>
              </a:pathLst>
            </a:custGeom>
            <a:solidFill>
              <a:srgbClr val="569CDB"/>
            </a:solidFill>
          </p:spPr>
          <p:txBody>
            <a:bodyPr wrap="square" lIns="0" tIns="0" rIns="0" bIns="0" rtlCol="0"/>
            <a:lstStyle/>
            <a:p>
              <a:endParaRPr sz="1632"/>
            </a:p>
          </p:txBody>
        </p:sp>
        <p:sp>
          <p:nvSpPr>
            <p:cNvPr id="71" name="object 71"/>
            <p:cNvSpPr/>
            <p:nvPr/>
          </p:nvSpPr>
          <p:spPr>
            <a:xfrm>
              <a:off x="2120379" y="4418329"/>
              <a:ext cx="5643245" cy="24130"/>
            </a:xfrm>
            <a:custGeom>
              <a:avLst/>
              <a:gdLst/>
              <a:ahLst/>
              <a:cxnLst/>
              <a:rect l="l" t="t" r="r" b="b"/>
              <a:pathLst>
                <a:path w="5643245" h="24129">
                  <a:moveTo>
                    <a:pt x="5642661" y="14490"/>
                  </a:moveTo>
                  <a:lnTo>
                    <a:pt x="5641505" y="8890"/>
                  </a:lnTo>
                  <a:lnTo>
                    <a:pt x="5641251" y="8890"/>
                  </a:lnTo>
                  <a:lnTo>
                    <a:pt x="5641251" y="6350"/>
                  </a:lnTo>
                  <a:lnTo>
                    <a:pt x="5640336" y="6350"/>
                  </a:lnTo>
                  <a:lnTo>
                    <a:pt x="5640336" y="0"/>
                  </a:lnTo>
                  <a:lnTo>
                    <a:pt x="0" y="0"/>
                  </a:lnTo>
                  <a:lnTo>
                    <a:pt x="0" y="6350"/>
                  </a:lnTo>
                  <a:lnTo>
                    <a:pt x="0" y="8890"/>
                  </a:lnTo>
                  <a:lnTo>
                    <a:pt x="609" y="8890"/>
                  </a:lnTo>
                  <a:lnTo>
                    <a:pt x="7912" y="24130"/>
                  </a:lnTo>
                  <a:lnTo>
                    <a:pt x="5640997" y="24130"/>
                  </a:lnTo>
                  <a:lnTo>
                    <a:pt x="5642661" y="14490"/>
                  </a:lnTo>
                  <a:close/>
                </a:path>
              </a:pathLst>
            </a:custGeom>
            <a:solidFill>
              <a:srgbClr val="569ADB"/>
            </a:solidFill>
          </p:spPr>
          <p:txBody>
            <a:bodyPr wrap="square" lIns="0" tIns="0" rIns="0" bIns="0" rtlCol="0"/>
            <a:lstStyle/>
            <a:p>
              <a:endParaRPr sz="1632"/>
            </a:p>
          </p:txBody>
        </p:sp>
        <p:sp>
          <p:nvSpPr>
            <p:cNvPr id="72" name="object 72"/>
            <p:cNvSpPr/>
            <p:nvPr/>
          </p:nvSpPr>
          <p:spPr>
            <a:xfrm>
              <a:off x="2128297" y="4442459"/>
              <a:ext cx="5633085" cy="22860"/>
            </a:xfrm>
            <a:custGeom>
              <a:avLst/>
              <a:gdLst/>
              <a:ahLst/>
              <a:cxnLst/>
              <a:rect l="l" t="t" r="r" b="b"/>
              <a:pathLst>
                <a:path w="5633084" h="22860">
                  <a:moveTo>
                    <a:pt x="5624112" y="22859"/>
                  </a:moveTo>
                  <a:lnTo>
                    <a:pt x="26056" y="22859"/>
                  </a:lnTo>
                  <a:lnTo>
                    <a:pt x="20794" y="19567"/>
                  </a:lnTo>
                  <a:lnTo>
                    <a:pt x="856" y="1787"/>
                  </a:lnTo>
                  <a:lnTo>
                    <a:pt x="0" y="0"/>
                  </a:lnTo>
                  <a:lnTo>
                    <a:pt x="5633089" y="0"/>
                  </a:lnTo>
                  <a:lnTo>
                    <a:pt x="5631469" y="9407"/>
                  </a:lnTo>
                  <a:lnTo>
                    <a:pt x="5624112" y="22859"/>
                  </a:lnTo>
                  <a:close/>
                </a:path>
              </a:pathLst>
            </a:custGeom>
            <a:solidFill>
              <a:srgbClr val="549ADB"/>
            </a:solidFill>
          </p:spPr>
          <p:txBody>
            <a:bodyPr wrap="square" lIns="0" tIns="0" rIns="0" bIns="0" rtlCol="0"/>
            <a:lstStyle/>
            <a:p>
              <a:endParaRPr sz="1632"/>
            </a:p>
          </p:txBody>
        </p:sp>
        <p:sp>
          <p:nvSpPr>
            <p:cNvPr id="73" name="object 73"/>
            <p:cNvSpPr/>
            <p:nvPr/>
          </p:nvSpPr>
          <p:spPr>
            <a:xfrm>
              <a:off x="2154354" y="4465319"/>
              <a:ext cx="5598160" cy="32384"/>
            </a:xfrm>
            <a:custGeom>
              <a:avLst/>
              <a:gdLst/>
              <a:ahLst/>
              <a:cxnLst/>
              <a:rect l="l" t="t" r="r" b="b"/>
              <a:pathLst>
                <a:path w="5598159" h="32385">
                  <a:moveTo>
                    <a:pt x="5568050" y="32004"/>
                  </a:moveTo>
                  <a:lnTo>
                    <a:pt x="65176" y="32004"/>
                  </a:lnTo>
                  <a:lnTo>
                    <a:pt x="25180" y="15757"/>
                  </a:lnTo>
                  <a:lnTo>
                    <a:pt x="0" y="0"/>
                  </a:lnTo>
                  <a:lnTo>
                    <a:pt x="5598055" y="0"/>
                  </a:lnTo>
                  <a:lnTo>
                    <a:pt x="5594994" y="5597"/>
                  </a:lnTo>
                  <a:lnTo>
                    <a:pt x="5577507" y="24647"/>
                  </a:lnTo>
                  <a:lnTo>
                    <a:pt x="5568050" y="32004"/>
                  </a:lnTo>
                  <a:close/>
                </a:path>
              </a:pathLst>
            </a:custGeom>
            <a:solidFill>
              <a:srgbClr val="549ADA"/>
            </a:solidFill>
          </p:spPr>
          <p:txBody>
            <a:bodyPr wrap="square" lIns="0" tIns="0" rIns="0" bIns="0" rtlCol="0"/>
            <a:lstStyle/>
            <a:p>
              <a:endParaRPr sz="1632"/>
            </a:p>
          </p:txBody>
        </p:sp>
        <p:sp>
          <p:nvSpPr>
            <p:cNvPr id="74" name="object 74"/>
            <p:cNvSpPr/>
            <p:nvPr/>
          </p:nvSpPr>
          <p:spPr>
            <a:xfrm>
              <a:off x="2219531" y="4497323"/>
              <a:ext cx="5502910" cy="30480"/>
            </a:xfrm>
            <a:custGeom>
              <a:avLst/>
              <a:gdLst/>
              <a:ahLst/>
              <a:cxnLst/>
              <a:rect l="l" t="t" r="r" b="b"/>
              <a:pathLst>
                <a:path w="5502909" h="30479">
                  <a:moveTo>
                    <a:pt x="5454090" y="30479"/>
                  </a:moveTo>
                  <a:lnTo>
                    <a:pt x="125164" y="30479"/>
                  </a:lnTo>
                  <a:lnTo>
                    <a:pt x="111332" y="28203"/>
                  </a:lnTo>
                  <a:lnTo>
                    <a:pt x="51191" y="15503"/>
                  </a:lnTo>
                  <a:lnTo>
                    <a:pt x="647" y="263"/>
                  </a:lnTo>
                  <a:lnTo>
                    <a:pt x="0" y="0"/>
                  </a:lnTo>
                  <a:lnTo>
                    <a:pt x="5502873" y="0"/>
                  </a:lnTo>
                  <a:lnTo>
                    <a:pt x="5487842" y="11693"/>
                  </a:lnTo>
                  <a:lnTo>
                    <a:pt x="5456424" y="29473"/>
                  </a:lnTo>
                  <a:lnTo>
                    <a:pt x="5454090" y="30479"/>
                  </a:lnTo>
                  <a:close/>
                </a:path>
              </a:pathLst>
            </a:custGeom>
            <a:solidFill>
              <a:srgbClr val="5299D8"/>
            </a:solidFill>
          </p:spPr>
          <p:txBody>
            <a:bodyPr wrap="square" lIns="0" tIns="0" rIns="0" bIns="0" rtlCol="0"/>
            <a:lstStyle/>
            <a:p>
              <a:endParaRPr sz="1632"/>
            </a:p>
          </p:txBody>
        </p:sp>
        <p:sp>
          <p:nvSpPr>
            <p:cNvPr id="75" name="object 75"/>
            <p:cNvSpPr/>
            <p:nvPr/>
          </p:nvSpPr>
          <p:spPr>
            <a:xfrm>
              <a:off x="2330192" y="4527803"/>
              <a:ext cx="5343525" cy="32384"/>
            </a:xfrm>
            <a:custGeom>
              <a:avLst/>
              <a:gdLst/>
              <a:ahLst/>
              <a:cxnLst/>
              <a:rect l="l" t="t" r="r" b="b"/>
              <a:pathLst>
                <a:path w="5343525" h="32385">
                  <a:moveTo>
                    <a:pt x="5262408" y="32004"/>
                  </a:moveTo>
                  <a:lnTo>
                    <a:pt x="0" y="32004"/>
                  </a:lnTo>
                  <a:lnTo>
                    <a:pt x="8184" y="28203"/>
                  </a:lnTo>
                  <a:lnTo>
                    <a:pt x="70107" y="9153"/>
                  </a:lnTo>
                  <a:lnTo>
                    <a:pt x="14502" y="0"/>
                  </a:lnTo>
                  <a:lnTo>
                    <a:pt x="5343428" y="0"/>
                  </a:lnTo>
                  <a:lnTo>
                    <a:pt x="5307482" y="15503"/>
                  </a:lnTo>
                  <a:lnTo>
                    <a:pt x="5262408" y="32004"/>
                  </a:lnTo>
                  <a:close/>
                </a:path>
              </a:pathLst>
            </a:custGeom>
            <a:solidFill>
              <a:srgbClr val="5297D8"/>
            </a:solidFill>
          </p:spPr>
          <p:txBody>
            <a:bodyPr wrap="square" lIns="0" tIns="0" rIns="0" bIns="0" rtlCol="0"/>
            <a:lstStyle/>
            <a:p>
              <a:endParaRPr sz="1632"/>
            </a:p>
          </p:txBody>
        </p:sp>
        <p:sp>
          <p:nvSpPr>
            <p:cNvPr id="76" name="object 76"/>
            <p:cNvSpPr/>
            <p:nvPr/>
          </p:nvSpPr>
          <p:spPr>
            <a:xfrm>
              <a:off x="2274887" y="4559807"/>
              <a:ext cx="5318125" cy="30480"/>
            </a:xfrm>
            <a:custGeom>
              <a:avLst/>
              <a:gdLst/>
              <a:ahLst/>
              <a:cxnLst/>
              <a:rect l="l" t="t" r="r" b="b"/>
              <a:pathLst>
                <a:path w="5318125" h="30479">
                  <a:moveTo>
                    <a:pt x="5317706" y="0"/>
                  </a:moveTo>
                  <a:lnTo>
                    <a:pt x="55295" y="0"/>
                  </a:lnTo>
                  <a:lnTo>
                    <a:pt x="16992" y="17792"/>
                  </a:lnTo>
                  <a:lnTo>
                    <a:pt x="6121" y="25908"/>
                  </a:lnTo>
                  <a:lnTo>
                    <a:pt x="0" y="30480"/>
                  </a:lnTo>
                  <a:lnTo>
                    <a:pt x="5207457" y="30480"/>
                  </a:lnTo>
                  <a:lnTo>
                    <a:pt x="5224996" y="25908"/>
                  </a:lnTo>
                  <a:lnTo>
                    <a:pt x="5265902" y="15252"/>
                  </a:lnTo>
                  <a:lnTo>
                    <a:pt x="5317706" y="0"/>
                  </a:lnTo>
                  <a:close/>
                </a:path>
              </a:pathLst>
            </a:custGeom>
            <a:solidFill>
              <a:srgbClr val="5097D6"/>
            </a:solidFill>
          </p:spPr>
          <p:txBody>
            <a:bodyPr wrap="square" lIns="0" tIns="0" rIns="0" bIns="0" rtlCol="0"/>
            <a:lstStyle/>
            <a:p>
              <a:endParaRPr sz="1632"/>
            </a:p>
          </p:txBody>
        </p:sp>
        <p:sp>
          <p:nvSpPr>
            <p:cNvPr id="77" name="object 77"/>
            <p:cNvSpPr/>
            <p:nvPr/>
          </p:nvSpPr>
          <p:spPr>
            <a:xfrm>
              <a:off x="2257149" y="4590287"/>
              <a:ext cx="5225415" cy="17145"/>
            </a:xfrm>
            <a:custGeom>
              <a:avLst/>
              <a:gdLst/>
              <a:ahLst/>
              <a:cxnLst/>
              <a:rect l="l" t="t" r="r" b="b"/>
              <a:pathLst>
                <a:path w="5225415" h="17145">
                  <a:moveTo>
                    <a:pt x="5138930" y="16763"/>
                  </a:moveTo>
                  <a:lnTo>
                    <a:pt x="0" y="16763"/>
                  </a:lnTo>
                  <a:lnTo>
                    <a:pt x="4125" y="10168"/>
                  </a:lnTo>
                  <a:lnTo>
                    <a:pt x="17743" y="0"/>
                  </a:lnTo>
                  <a:lnTo>
                    <a:pt x="5225199" y="0"/>
                  </a:lnTo>
                  <a:lnTo>
                    <a:pt x="5138930" y="16763"/>
                  </a:lnTo>
                  <a:close/>
                </a:path>
              </a:pathLst>
            </a:custGeom>
            <a:solidFill>
              <a:srgbClr val="5095D6"/>
            </a:solidFill>
          </p:spPr>
          <p:txBody>
            <a:bodyPr wrap="square" lIns="0" tIns="0" rIns="0" bIns="0" rtlCol="0"/>
            <a:lstStyle/>
            <a:p>
              <a:endParaRPr sz="1632"/>
            </a:p>
          </p:txBody>
        </p:sp>
        <p:sp>
          <p:nvSpPr>
            <p:cNvPr id="78" name="object 78"/>
            <p:cNvSpPr/>
            <p:nvPr/>
          </p:nvSpPr>
          <p:spPr>
            <a:xfrm>
              <a:off x="2246973" y="4607051"/>
              <a:ext cx="5149215" cy="20320"/>
            </a:xfrm>
            <a:custGeom>
              <a:avLst/>
              <a:gdLst/>
              <a:ahLst/>
              <a:cxnLst/>
              <a:rect l="l" t="t" r="r" b="b"/>
              <a:pathLst>
                <a:path w="5149215" h="20320">
                  <a:moveTo>
                    <a:pt x="5149100" y="0"/>
                  </a:moveTo>
                  <a:lnTo>
                    <a:pt x="10172" y="0"/>
                  </a:lnTo>
                  <a:lnTo>
                    <a:pt x="635" y="15240"/>
                  </a:lnTo>
                  <a:lnTo>
                    <a:pt x="0" y="16268"/>
                  </a:lnTo>
                  <a:lnTo>
                    <a:pt x="355" y="19812"/>
                  </a:lnTo>
                  <a:lnTo>
                    <a:pt x="5007102" y="19812"/>
                  </a:lnTo>
                  <a:lnTo>
                    <a:pt x="5042852" y="15240"/>
                  </a:lnTo>
                  <a:lnTo>
                    <a:pt x="5124208" y="4838"/>
                  </a:lnTo>
                  <a:lnTo>
                    <a:pt x="5149100" y="0"/>
                  </a:lnTo>
                  <a:close/>
                </a:path>
              </a:pathLst>
            </a:custGeom>
            <a:solidFill>
              <a:srgbClr val="4F95D4"/>
            </a:solidFill>
          </p:spPr>
          <p:txBody>
            <a:bodyPr wrap="square" lIns="0" tIns="0" rIns="0" bIns="0" rtlCol="0"/>
            <a:lstStyle/>
            <a:p>
              <a:endParaRPr sz="1632"/>
            </a:p>
          </p:txBody>
        </p:sp>
        <p:sp>
          <p:nvSpPr>
            <p:cNvPr id="79" name="object 79"/>
            <p:cNvSpPr/>
            <p:nvPr/>
          </p:nvSpPr>
          <p:spPr>
            <a:xfrm>
              <a:off x="2247333" y="4626863"/>
              <a:ext cx="5006975" cy="26034"/>
            </a:xfrm>
            <a:custGeom>
              <a:avLst/>
              <a:gdLst/>
              <a:ahLst/>
              <a:cxnLst/>
              <a:rect l="l" t="t" r="r" b="b"/>
              <a:pathLst>
                <a:path w="5006975" h="26035">
                  <a:moveTo>
                    <a:pt x="4755374" y="25908"/>
                  </a:moveTo>
                  <a:lnTo>
                    <a:pt x="6194" y="25908"/>
                  </a:lnTo>
                  <a:lnTo>
                    <a:pt x="2090" y="20582"/>
                  </a:lnTo>
                  <a:lnTo>
                    <a:pt x="0" y="0"/>
                  </a:lnTo>
                  <a:lnTo>
                    <a:pt x="5006748" y="0"/>
                  </a:lnTo>
                  <a:lnTo>
                    <a:pt x="4974902" y="4072"/>
                  </a:lnTo>
                  <a:lnTo>
                    <a:pt x="4922205" y="9152"/>
                  </a:lnTo>
                  <a:lnTo>
                    <a:pt x="4813096" y="16772"/>
                  </a:lnTo>
                  <a:lnTo>
                    <a:pt x="4756970" y="19312"/>
                  </a:lnTo>
                  <a:lnTo>
                    <a:pt x="4755374" y="25908"/>
                  </a:lnTo>
                  <a:close/>
                </a:path>
              </a:pathLst>
            </a:custGeom>
            <a:solidFill>
              <a:srgbClr val="4D95D4"/>
            </a:solidFill>
          </p:spPr>
          <p:txBody>
            <a:bodyPr wrap="square" lIns="0" tIns="0" rIns="0" bIns="0" rtlCol="0"/>
            <a:lstStyle/>
            <a:p>
              <a:endParaRPr sz="1632"/>
            </a:p>
          </p:txBody>
        </p:sp>
        <p:sp>
          <p:nvSpPr>
            <p:cNvPr id="80" name="object 80"/>
            <p:cNvSpPr/>
            <p:nvPr/>
          </p:nvSpPr>
          <p:spPr>
            <a:xfrm>
              <a:off x="2253528" y="4652771"/>
              <a:ext cx="4749800" cy="32384"/>
            </a:xfrm>
            <a:custGeom>
              <a:avLst/>
              <a:gdLst/>
              <a:ahLst/>
              <a:cxnLst/>
              <a:rect l="l" t="t" r="r" b="b"/>
              <a:pathLst>
                <a:path w="4749800" h="32385">
                  <a:moveTo>
                    <a:pt x="4731624" y="32003"/>
                  </a:moveTo>
                  <a:lnTo>
                    <a:pt x="37563" y="32003"/>
                  </a:lnTo>
                  <a:lnTo>
                    <a:pt x="29514" y="27694"/>
                  </a:lnTo>
                  <a:lnTo>
                    <a:pt x="8620" y="11184"/>
                  </a:lnTo>
                  <a:lnTo>
                    <a:pt x="0" y="0"/>
                  </a:lnTo>
                  <a:lnTo>
                    <a:pt x="4749179" y="0"/>
                  </a:lnTo>
                  <a:lnTo>
                    <a:pt x="4746779" y="9914"/>
                  </a:lnTo>
                  <a:lnTo>
                    <a:pt x="4736081" y="27694"/>
                  </a:lnTo>
                  <a:lnTo>
                    <a:pt x="4731624" y="32003"/>
                  </a:lnTo>
                  <a:close/>
                </a:path>
              </a:pathLst>
            </a:custGeom>
            <a:solidFill>
              <a:srgbClr val="4D93D3"/>
            </a:solidFill>
          </p:spPr>
          <p:txBody>
            <a:bodyPr wrap="square" lIns="0" tIns="0" rIns="0" bIns="0" rtlCol="0"/>
            <a:lstStyle/>
            <a:p>
              <a:endParaRPr sz="1632"/>
            </a:p>
          </p:txBody>
        </p:sp>
        <p:sp>
          <p:nvSpPr>
            <p:cNvPr id="81" name="object 81"/>
            <p:cNvSpPr/>
            <p:nvPr/>
          </p:nvSpPr>
          <p:spPr>
            <a:xfrm>
              <a:off x="2291091" y="4684775"/>
              <a:ext cx="4694555" cy="26034"/>
            </a:xfrm>
            <a:custGeom>
              <a:avLst/>
              <a:gdLst/>
              <a:ahLst/>
              <a:cxnLst/>
              <a:rect l="l" t="t" r="r" b="b"/>
              <a:pathLst>
                <a:path w="4694555" h="26035">
                  <a:moveTo>
                    <a:pt x="4660630" y="25908"/>
                  </a:moveTo>
                  <a:lnTo>
                    <a:pt x="62686" y="25908"/>
                  </a:lnTo>
                  <a:lnTo>
                    <a:pt x="55868" y="23631"/>
                  </a:lnTo>
                  <a:lnTo>
                    <a:pt x="20419" y="10931"/>
                  </a:lnTo>
                  <a:lnTo>
                    <a:pt x="0" y="0"/>
                  </a:lnTo>
                  <a:lnTo>
                    <a:pt x="4694060" y="0"/>
                  </a:lnTo>
                  <a:lnTo>
                    <a:pt x="4681439" y="12201"/>
                  </a:lnTo>
                  <a:lnTo>
                    <a:pt x="4660630" y="25908"/>
                  </a:lnTo>
                  <a:close/>
                </a:path>
              </a:pathLst>
            </a:custGeom>
            <a:solidFill>
              <a:srgbClr val="4B93D1"/>
            </a:solidFill>
          </p:spPr>
          <p:txBody>
            <a:bodyPr wrap="square" lIns="0" tIns="0" rIns="0" bIns="0" rtlCol="0"/>
            <a:lstStyle/>
            <a:p>
              <a:endParaRPr sz="1632"/>
            </a:p>
          </p:txBody>
        </p:sp>
        <p:sp>
          <p:nvSpPr>
            <p:cNvPr id="82" name="object 82"/>
            <p:cNvSpPr/>
            <p:nvPr/>
          </p:nvSpPr>
          <p:spPr>
            <a:xfrm>
              <a:off x="2354910" y="4710429"/>
              <a:ext cx="4596765" cy="21590"/>
            </a:xfrm>
            <a:custGeom>
              <a:avLst/>
              <a:gdLst/>
              <a:ahLst/>
              <a:cxnLst/>
              <a:rect l="l" t="t" r="r" b="b"/>
              <a:pathLst>
                <a:path w="4596765" h="21589">
                  <a:moveTo>
                    <a:pt x="4596231" y="0"/>
                  </a:moveTo>
                  <a:lnTo>
                    <a:pt x="0" y="0"/>
                  </a:lnTo>
                  <a:lnTo>
                    <a:pt x="0" y="1270"/>
                  </a:lnTo>
                  <a:lnTo>
                    <a:pt x="7607" y="1270"/>
                  </a:lnTo>
                  <a:lnTo>
                    <a:pt x="7607" y="5080"/>
                  </a:lnTo>
                  <a:lnTo>
                    <a:pt x="13296" y="5080"/>
                  </a:lnTo>
                  <a:lnTo>
                    <a:pt x="33870" y="11950"/>
                  </a:lnTo>
                  <a:lnTo>
                    <a:pt x="74053" y="21590"/>
                  </a:lnTo>
                  <a:lnTo>
                    <a:pt x="4555337" y="21590"/>
                  </a:lnTo>
                  <a:lnTo>
                    <a:pt x="4565599" y="17030"/>
                  </a:lnTo>
                  <a:lnTo>
                    <a:pt x="4588243" y="5080"/>
                  </a:lnTo>
                  <a:lnTo>
                    <a:pt x="4591850" y="5080"/>
                  </a:lnTo>
                  <a:lnTo>
                    <a:pt x="4591850" y="1270"/>
                  </a:lnTo>
                  <a:lnTo>
                    <a:pt x="4596231" y="1270"/>
                  </a:lnTo>
                  <a:lnTo>
                    <a:pt x="4596231" y="0"/>
                  </a:lnTo>
                  <a:close/>
                </a:path>
              </a:pathLst>
            </a:custGeom>
            <a:solidFill>
              <a:srgbClr val="4B91D1"/>
            </a:solidFill>
          </p:spPr>
          <p:txBody>
            <a:bodyPr wrap="square" lIns="0" tIns="0" rIns="0" bIns="0" rtlCol="0"/>
            <a:lstStyle/>
            <a:p>
              <a:endParaRPr sz="1632"/>
            </a:p>
          </p:txBody>
        </p:sp>
        <p:sp>
          <p:nvSpPr>
            <p:cNvPr id="83" name="object 83"/>
            <p:cNvSpPr/>
            <p:nvPr/>
          </p:nvSpPr>
          <p:spPr>
            <a:xfrm>
              <a:off x="2428970" y="4732019"/>
              <a:ext cx="4481830" cy="15240"/>
            </a:xfrm>
            <a:custGeom>
              <a:avLst/>
              <a:gdLst/>
              <a:ahLst/>
              <a:cxnLst/>
              <a:rect l="l" t="t" r="r" b="b"/>
              <a:pathLst>
                <a:path w="4481830" h="15239">
                  <a:moveTo>
                    <a:pt x="4443116" y="15240"/>
                  </a:moveTo>
                  <a:lnTo>
                    <a:pt x="89732" y="15240"/>
                  </a:lnTo>
                  <a:lnTo>
                    <a:pt x="60263" y="10677"/>
                  </a:lnTo>
                  <a:lnTo>
                    <a:pt x="7446" y="1787"/>
                  </a:lnTo>
                  <a:lnTo>
                    <a:pt x="0" y="0"/>
                  </a:lnTo>
                  <a:lnTo>
                    <a:pt x="4481286" y="0"/>
                  </a:lnTo>
                  <a:lnTo>
                    <a:pt x="4457264" y="10677"/>
                  </a:lnTo>
                  <a:lnTo>
                    <a:pt x="4443116" y="15240"/>
                  </a:lnTo>
                  <a:close/>
                </a:path>
              </a:pathLst>
            </a:custGeom>
            <a:solidFill>
              <a:srgbClr val="4B90D1"/>
            </a:solidFill>
          </p:spPr>
          <p:txBody>
            <a:bodyPr wrap="square" lIns="0" tIns="0" rIns="0" bIns="0" rtlCol="0"/>
            <a:lstStyle/>
            <a:p>
              <a:endParaRPr sz="1632"/>
            </a:p>
          </p:txBody>
        </p:sp>
        <p:sp>
          <p:nvSpPr>
            <p:cNvPr id="84" name="object 84"/>
            <p:cNvSpPr/>
            <p:nvPr/>
          </p:nvSpPr>
          <p:spPr>
            <a:xfrm>
              <a:off x="2530995" y="4747259"/>
              <a:ext cx="4335780" cy="30480"/>
            </a:xfrm>
            <a:custGeom>
              <a:avLst/>
              <a:gdLst/>
              <a:ahLst/>
              <a:cxnLst/>
              <a:rect l="l" t="t" r="r" b="b"/>
              <a:pathLst>
                <a:path w="4335780" h="30479">
                  <a:moveTo>
                    <a:pt x="4335170" y="0"/>
                  </a:moveTo>
                  <a:lnTo>
                    <a:pt x="0" y="0"/>
                  </a:lnTo>
                  <a:lnTo>
                    <a:pt x="0" y="3810"/>
                  </a:lnTo>
                  <a:lnTo>
                    <a:pt x="16598" y="3810"/>
                  </a:lnTo>
                  <a:lnTo>
                    <a:pt x="16598" y="5080"/>
                  </a:lnTo>
                  <a:lnTo>
                    <a:pt x="21717" y="5080"/>
                  </a:lnTo>
                  <a:lnTo>
                    <a:pt x="77063" y="11950"/>
                  </a:lnTo>
                  <a:lnTo>
                    <a:pt x="141897" y="17030"/>
                  </a:lnTo>
                  <a:lnTo>
                    <a:pt x="209537" y="19570"/>
                  </a:lnTo>
                  <a:lnTo>
                    <a:pt x="279400" y="20840"/>
                  </a:lnTo>
                  <a:lnTo>
                    <a:pt x="350888" y="20840"/>
                  </a:lnTo>
                  <a:lnTo>
                    <a:pt x="356984" y="23380"/>
                  </a:lnTo>
                  <a:lnTo>
                    <a:pt x="361556" y="24650"/>
                  </a:lnTo>
                  <a:lnTo>
                    <a:pt x="376224" y="30480"/>
                  </a:lnTo>
                  <a:lnTo>
                    <a:pt x="4230700" y="30480"/>
                  </a:lnTo>
                  <a:lnTo>
                    <a:pt x="4271708" y="20840"/>
                  </a:lnTo>
                  <a:lnTo>
                    <a:pt x="4315853" y="8140"/>
                  </a:lnTo>
                  <a:lnTo>
                    <a:pt x="4325328" y="5080"/>
                  </a:lnTo>
                  <a:lnTo>
                    <a:pt x="4327296" y="5080"/>
                  </a:lnTo>
                  <a:lnTo>
                    <a:pt x="4327296" y="3810"/>
                  </a:lnTo>
                  <a:lnTo>
                    <a:pt x="4335170" y="3810"/>
                  </a:lnTo>
                  <a:lnTo>
                    <a:pt x="4335170" y="0"/>
                  </a:lnTo>
                  <a:close/>
                </a:path>
              </a:pathLst>
            </a:custGeom>
            <a:solidFill>
              <a:srgbClr val="4990CF"/>
            </a:solidFill>
          </p:spPr>
          <p:txBody>
            <a:bodyPr wrap="square" lIns="0" tIns="0" rIns="0" bIns="0" rtlCol="0"/>
            <a:lstStyle/>
            <a:p>
              <a:endParaRPr sz="1632"/>
            </a:p>
          </p:txBody>
        </p:sp>
        <p:sp>
          <p:nvSpPr>
            <p:cNvPr id="85" name="object 85"/>
            <p:cNvSpPr/>
            <p:nvPr/>
          </p:nvSpPr>
          <p:spPr>
            <a:xfrm>
              <a:off x="2907225" y="4777739"/>
              <a:ext cx="3855085" cy="32384"/>
            </a:xfrm>
            <a:custGeom>
              <a:avLst/>
              <a:gdLst/>
              <a:ahLst/>
              <a:cxnLst/>
              <a:rect l="l" t="t" r="r" b="b"/>
              <a:pathLst>
                <a:path w="3855084" h="32385">
                  <a:moveTo>
                    <a:pt x="2927069" y="32003"/>
                  </a:moveTo>
                  <a:lnTo>
                    <a:pt x="101823" y="32003"/>
                  </a:lnTo>
                  <a:lnTo>
                    <a:pt x="88278" y="28457"/>
                  </a:lnTo>
                  <a:lnTo>
                    <a:pt x="51634" y="18297"/>
                  </a:lnTo>
                  <a:lnTo>
                    <a:pt x="17274" y="6867"/>
                  </a:lnTo>
                  <a:lnTo>
                    <a:pt x="0" y="0"/>
                  </a:lnTo>
                  <a:lnTo>
                    <a:pt x="3854480" y="0"/>
                  </a:lnTo>
                  <a:lnTo>
                    <a:pt x="3846882" y="1787"/>
                  </a:lnTo>
                  <a:lnTo>
                    <a:pt x="3794158" y="11947"/>
                  </a:lnTo>
                  <a:lnTo>
                    <a:pt x="3744696" y="20837"/>
                  </a:lnTo>
                  <a:lnTo>
                    <a:pt x="2943411" y="20837"/>
                  </a:lnTo>
                  <a:lnTo>
                    <a:pt x="2927069" y="32003"/>
                  </a:lnTo>
                  <a:close/>
                </a:path>
                <a:path w="3855084" h="32385">
                  <a:moveTo>
                    <a:pt x="3654969" y="32003"/>
                  </a:moveTo>
                  <a:lnTo>
                    <a:pt x="3032894" y="32003"/>
                  </a:lnTo>
                  <a:lnTo>
                    <a:pt x="2988246" y="27187"/>
                  </a:lnTo>
                  <a:lnTo>
                    <a:pt x="2943411" y="20837"/>
                  </a:lnTo>
                  <a:lnTo>
                    <a:pt x="3744696" y="20837"/>
                  </a:lnTo>
                  <a:lnTo>
                    <a:pt x="3737630" y="22107"/>
                  </a:lnTo>
                  <a:lnTo>
                    <a:pt x="3677620" y="29727"/>
                  </a:lnTo>
                  <a:lnTo>
                    <a:pt x="3654969" y="32003"/>
                  </a:lnTo>
                  <a:close/>
                </a:path>
              </a:pathLst>
            </a:custGeom>
            <a:solidFill>
              <a:srgbClr val="498ECF"/>
            </a:solidFill>
          </p:spPr>
          <p:txBody>
            <a:bodyPr wrap="square" lIns="0" tIns="0" rIns="0" bIns="0" rtlCol="0"/>
            <a:lstStyle/>
            <a:p>
              <a:endParaRPr sz="1632"/>
            </a:p>
          </p:txBody>
        </p:sp>
        <p:sp>
          <p:nvSpPr>
            <p:cNvPr id="86" name="object 86"/>
            <p:cNvSpPr/>
            <p:nvPr/>
          </p:nvSpPr>
          <p:spPr>
            <a:xfrm>
              <a:off x="3009048" y="4809743"/>
              <a:ext cx="3553460" cy="26034"/>
            </a:xfrm>
            <a:custGeom>
              <a:avLst/>
              <a:gdLst/>
              <a:ahLst/>
              <a:cxnLst/>
              <a:rect l="l" t="t" r="r" b="b"/>
              <a:pathLst>
                <a:path w="3553459" h="26035">
                  <a:moveTo>
                    <a:pt x="2776889" y="25908"/>
                  </a:moveTo>
                  <a:lnTo>
                    <a:pt x="110273" y="25908"/>
                  </a:lnTo>
                  <a:lnTo>
                    <a:pt x="108793" y="25663"/>
                  </a:lnTo>
                  <a:lnTo>
                    <a:pt x="66075" y="16773"/>
                  </a:lnTo>
                  <a:lnTo>
                    <a:pt x="25253" y="6613"/>
                  </a:lnTo>
                  <a:lnTo>
                    <a:pt x="0" y="0"/>
                  </a:lnTo>
                  <a:lnTo>
                    <a:pt x="2825246" y="0"/>
                  </a:lnTo>
                  <a:lnTo>
                    <a:pt x="2821144" y="2803"/>
                  </a:lnTo>
                  <a:lnTo>
                    <a:pt x="2796911" y="16773"/>
                  </a:lnTo>
                  <a:lnTo>
                    <a:pt x="2776889" y="25908"/>
                  </a:lnTo>
                  <a:close/>
                </a:path>
                <a:path w="3553459" h="26035">
                  <a:moveTo>
                    <a:pt x="3307372" y="15503"/>
                  </a:moveTo>
                  <a:lnTo>
                    <a:pt x="3182443" y="15503"/>
                  </a:lnTo>
                  <a:lnTo>
                    <a:pt x="3130695" y="14233"/>
                  </a:lnTo>
                  <a:lnTo>
                    <a:pt x="3029611" y="9153"/>
                  </a:lnTo>
                  <a:lnTo>
                    <a:pt x="2980596" y="5343"/>
                  </a:lnTo>
                  <a:lnTo>
                    <a:pt x="2931070" y="0"/>
                  </a:lnTo>
                  <a:lnTo>
                    <a:pt x="3553146" y="0"/>
                  </a:lnTo>
                  <a:lnTo>
                    <a:pt x="3512626" y="4073"/>
                  </a:lnTo>
                  <a:lnTo>
                    <a:pt x="3446617" y="9153"/>
                  </a:lnTo>
                  <a:lnTo>
                    <a:pt x="3378092" y="12963"/>
                  </a:lnTo>
                  <a:lnTo>
                    <a:pt x="3307372" y="15503"/>
                  </a:lnTo>
                  <a:close/>
                </a:path>
              </a:pathLst>
            </a:custGeom>
            <a:solidFill>
              <a:srgbClr val="488ECD"/>
            </a:solidFill>
          </p:spPr>
          <p:txBody>
            <a:bodyPr wrap="square" lIns="0" tIns="0" rIns="0" bIns="0" rtlCol="0"/>
            <a:lstStyle/>
            <a:p>
              <a:endParaRPr sz="1632"/>
            </a:p>
          </p:txBody>
        </p:sp>
        <p:sp>
          <p:nvSpPr>
            <p:cNvPr id="87" name="object 87"/>
            <p:cNvSpPr/>
            <p:nvPr/>
          </p:nvSpPr>
          <p:spPr>
            <a:xfrm>
              <a:off x="3130067" y="4836159"/>
              <a:ext cx="2652395" cy="5080"/>
            </a:xfrm>
            <a:custGeom>
              <a:avLst/>
              <a:gdLst/>
              <a:ahLst/>
              <a:cxnLst/>
              <a:rect l="l" t="t" r="r" b="b"/>
              <a:pathLst>
                <a:path w="2652395" h="5079">
                  <a:moveTo>
                    <a:pt x="2651963" y="0"/>
                  </a:moveTo>
                  <a:lnTo>
                    <a:pt x="0" y="0"/>
                  </a:lnTo>
                  <a:lnTo>
                    <a:pt x="0" y="2540"/>
                  </a:lnTo>
                  <a:lnTo>
                    <a:pt x="15354" y="2540"/>
                  </a:lnTo>
                  <a:lnTo>
                    <a:pt x="15354" y="5080"/>
                  </a:lnTo>
                  <a:lnTo>
                    <a:pt x="2646197" y="5080"/>
                  </a:lnTo>
                  <a:lnTo>
                    <a:pt x="2646197" y="2540"/>
                  </a:lnTo>
                  <a:lnTo>
                    <a:pt x="2651963" y="2540"/>
                  </a:lnTo>
                  <a:lnTo>
                    <a:pt x="2651963" y="0"/>
                  </a:lnTo>
                  <a:close/>
                </a:path>
              </a:pathLst>
            </a:custGeom>
            <a:solidFill>
              <a:srgbClr val="468ECD"/>
            </a:solidFill>
          </p:spPr>
          <p:txBody>
            <a:bodyPr wrap="square" lIns="0" tIns="0" rIns="0" bIns="0" rtlCol="0"/>
            <a:lstStyle/>
            <a:p>
              <a:endParaRPr sz="1632"/>
            </a:p>
          </p:txBody>
        </p:sp>
        <p:sp>
          <p:nvSpPr>
            <p:cNvPr id="88" name="object 88"/>
            <p:cNvSpPr/>
            <p:nvPr/>
          </p:nvSpPr>
          <p:spPr>
            <a:xfrm>
              <a:off x="3156183" y="4841747"/>
              <a:ext cx="2616200" cy="15240"/>
            </a:xfrm>
            <a:custGeom>
              <a:avLst/>
              <a:gdLst/>
              <a:ahLst/>
              <a:cxnLst/>
              <a:rect l="l" t="t" r="r" b="b"/>
              <a:pathLst>
                <a:path w="2616200" h="15239">
                  <a:moveTo>
                    <a:pt x="1101488" y="15240"/>
                  </a:moveTo>
                  <a:lnTo>
                    <a:pt x="92150" y="15240"/>
                  </a:lnTo>
                  <a:lnTo>
                    <a:pt x="0" y="0"/>
                  </a:lnTo>
                  <a:lnTo>
                    <a:pt x="2615712" y="0"/>
                  </a:lnTo>
                  <a:lnTo>
                    <a:pt x="2590688" y="10169"/>
                  </a:lnTo>
                  <a:lnTo>
                    <a:pt x="2583792" y="12709"/>
                  </a:lnTo>
                  <a:lnTo>
                    <a:pt x="1118637" y="12709"/>
                  </a:lnTo>
                  <a:lnTo>
                    <a:pt x="1101488" y="15240"/>
                  </a:lnTo>
                  <a:close/>
                </a:path>
                <a:path w="2616200" h="15239">
                  <a:moveTo>
                    <a:pt x="2576920" y="15240"/>
                  </a:moveTo>
                  <a:lnTo>
                    <a:pt x="1125710" y="15240"/>
                  </a:lnTo>
                  <a:lnTo>
                    <a:pt x="1118637" y="12709"/>
                  </a:lnTo>
                  <a:lnTo>
                    <a:pt x="2583792" y="12709"/>
                  </a:lnTo>
                  <a:lnTo>
                    <a:pt x="2576920" y="15240"/>
                  </a:lnTo>
                  <a:close/>
                </a:path>
              </a:pathLst>
            </a:custGeom>
            <a:solidFill>
              <a:srgbClr val="468CCD"/>
            </a:solidFill>
          </p:spPr>
          <p:txBody>
            <a:bodyPr wrap="square" lIns="0" tIns="0" rIns="0" bIns="0" rtlCol="0"/>
            <a:lstStyle/>
            <a:p>
              <a:endParaRPr sz="1632"/>
            </a:p>
          </p:txBody>
        </p:sp>
        <p:sp>
          <p:nvSpPr>
            <p:cNvPr id="89" name="object 89"/>
            <p:cNvSpPr/>
            <p:nvPr/>
          </p:nvSpPr>
          <p:spPr>
            <a:xfrm>
              <a:off x="3248330" y="4856987"/>
              <a:ext cx="2485390" cy="20320"/>
            </a:xfrm>
            <a:custGeom>
              <a:avLst/>
              <a:gdLst/>
              <a:ahLst/>
              <a:cxnLst/>
              <a:rect l="l" t="t" r="r" b="b"/>
              <a:pathLst>
                <a:path w="2485390" h="20320">
                  <a:moveTo>
                    <a:pt x="1009332" y="0"/>
                  </a:moveTo>
                  <a:lnTo>
                    <a:pt x="0" y="0"/>
                  </a:lnTo>
                  <a:lnTo>
                    <a:pt x="7734" y="1282"/>
                  </a:lnTo>
                  <a:lnTo>
                    <a:pt x="56730" y="7632"/>
                  </a:lnTo>
                  <a:lnTo>
                    <a:pt x="132854" y="15240"/>
                  </a:lnTo>
                  <a:lnTo>
                    <a:pt x="140474" y="15240"/>
                  </a:lnTo>
                  <a:lnTo>
                    <a:pt x="140474" y="17272"/>
                  </a:lnTo>
                  <a:lnTo>
                    <a:pt x="168783" y="17272"/>
                  </a:lnTo>
                  <a:lnTo>
                    <a:pt x="168783" y="19812"/>
                  </a:lnTo>
                  <a:lnTo>
                    <a:pt x="847102" y="19812"/>
                  </a:lnTo>
                  <a:lnTo>
                    <a:pt x="847102" y="17272"/>
                  </a:lnTo>
                  <a:lnTo>
                    <a:pt x="873988" y="17272"/>
                  </a:lnTo>
                  <a:lnTo>
                    <a:pt x="873988" y="15240"/>
                  </a:lnTo>
                  <a:lnTo>
                    <a:pt x="882053" y="15240"/>
                  </a:lnTo>
                  <a:lnTo>
                    <a:pt x="922274" y="11442"/>
                  </a:lnTo>
                  <a:lnTo>
                    <a:pt x="974852" y="5092"/>
                  </a:lnTo>
                  <a:lnTo>
                    <a:pt x="1009332" y="0"/>
                  </a:lnTo>
                  <a:close/>
                </a:path>
                <a:path w="2485390" h="20320">
                  <a:moveTo>
                    <a:pt x="2484767" y="0"/>
                  </a:moveTo>
                  <a:lnTo>
                    <a:pt x="1033564" y="0"/>
                  </a:lnTo>
                  <a:lnTo>
                    <a:pt x="1061974" y="10172"/>
                  </a:lnTo>
                  <a:lnTo>
                    <a:pt x="1081290" y="15240"/>
                  </a:lnTo>
                  <a:lnTo>
                    <a:pt x="1086612" y="15240"/>
                  </a:lnTo>
                  <a:lnTo>
                    <a:pt x="1086612" y="18542"/>
                  </a:lnTo>
                  <a:lnTo>
                    <a:pt x="1096289" y="18542"/>
                  </a:lnTo>
                  <a:lnTo>
                    <a:pt x="1096289" y="19812"/>
                  </a:lnTo>
                  <a:lnTo>
                    <a:pt x="2426055" y="19812"/>
                  </a:lnTo>
                  <a:lnTo>
                    <a:pt x="2426055" y="18542"/>
                  </a:lnTo>
                  <a:lnTo>
                    <a:pt x="2434475" y="18542"/>
                  </a:lnTo>
                  <a:lnTo>
                    <a:pt x="2434475" y="15240"/>
                  </a:lnTo>
                  <a:lnTo>
                    <a:pt x="2439060" y="15240"/>
                  </a:lnTo>
                  <a:lnTo>
                    <a:pt x="2464054" y="7632"/>
                  </a:lnTo>
                  <a:lnTo>
                    <a:pt x="2484767" y="0"/>
                  </a:lnTo>
                  <a:close/>
                </a:path>
              </a:pathLst>
            </a:custGeom>
            <a:solidFill>
              <a:srgbClr val="468CCC"/>
            </a:solidFill>
          </p:spPr>
          <p:txBody>
            <a:bodyPr wrap="square" lIns="0" tIns="0" rIns="0" bIns="0" rtlCol="0"/>
            <a:lstStyle/>
            <a:p>
              <a:endParaRPr sz="1632"/>
            </a:p>
          </p:txBody>
        </p:sp>
        <p:sp>
          <p:nvSpPr>
            <p:cNvPr id="90" name="object 90"/>
            <p:cNvSpPr/>
            <p:nvPr/>
          </p:nvSpPr>
          <p:spPr>
            <a:xfrm>
              <a:off x="3434707" y="4876799"/>
              <a:ext cx="2237740" cy="27940"/>
            </a:xfrm>
            <a:custGeom>
              <a:avLst/>
              <a:gdLst/>
              <a:ahLst/>
              <a:cxnLst/>
              <a:rect l="l" t="t" r="r" b="b"/>
              <a:pathLst>
                <a:path w="2237740" h="27939">
                  <a:moveTo>
                    <a:pt x="2115413" y="27432"/>
                  </a:moveTo>
                  <a:lnTo>
                    <a:pt x="1029569" y="27432"/>
                  </a:lnTo>
                  <a:lnTo>
                    <a:pt x="1000559" y="22107"/>
                  </a:lnTo>
                  <a:lnTo>
                    <a:pt x="956012" y="11947"/>
                  </a:lnTo>
                  <a:lnTo>
                    <a:pt x="914300" y="517"/>
                  </a:lnTo>
                  <a:lnTo>
                    <a:pt x="912331" y="0"/>
                  </a:lnTo>
                  <a:lnTo>
                    <a:pt x="2237163" y="0"/>
                  </a:lnTo>
                  <a:lnTo>
                    <a:pt x="2199772" y="9407"/>
                  </a:lnTo>
                  <a:lnTo>
                    <a:pt x="2156718" y="19567"/>
                  </a:lnTo>
                  <a:lnTo>
                    <a:pt x="2115413" y="27432"/>
                  </a:lnTo>
                  <a:close/>
                </a:path>
                <a:path w="2237740" h="27939">
                  <a:moveTo>
                    <a:pt x="351946" y="13217"/>
                  </a:moveTo>
                  <a:lnTo>
                    <a:pt x="296385" y="13217"/>
                  </a:lnTo>
                  <a:lnTo>
                    <a:pt x="186023" y="10677"/>
                  </a:lnTo>
                  <a:lnTo>
                    <a:pt x="77541" y="5597"/>
                  </a:lnTo>
                  <a:lnTo>
                    <a:pt x="0" y="0"/>
                  </a:lnTo>
                  <a:lnTo>
                    <a:pt x="647294" y="0"/>
                  </a:lnTo>
                  <a:lnTo>
                    <a:pt x="628383" y="1787"/>
                  </a:lnTo>
                  <a:lnTo>
                    <a:pt x="573710" y="5597"/>
                  </a:lnTo>
                  <a:lnTo>
                    <a:pt x="463184" y="10677"/>
                  </a:lnTo>
                  <a:lnTo>
                    <a:pt x="351946" y="13217"/>
                  </a:lnTo>
                  <a:close/>
                </a:path>
              </a:pathLst>
            </a:custGeom>
            <a:solidFill>
              <a:srgbClr val="448CCA"/>
            </a:solidFill>
          </p:spPr>
          <p:txBody>
            <a:bodyPr wrap="square" lIns="0" tIns="0" rIns="0" bIns="0" rtlCol="0"/>
            <a:lstStyle/>
            <a:p>
              <a:endParaRPr sz="1632"/>
            </a:p>
          </p:txBody>
        </p:sp>
        <p:sp>
          <p:nvSpPr>
            <p:cNvPr id="91" name="object 91"/>
            <p:cNvSpPr/>
            <p:nvPr/>
          </p:nvSpPr>
          <p:spPr>
            <a:xfrm>
              <a:off x="4464277" y="4904231"/>
              <a:ext cx="1085850" cy="30480"/>
            </a:xfrm>
            <a:custGeom>
              <a:avLst/>
              <a:gdLst/>
              <a:ahLst/>
              <a:cxnLst/>
              <a:rect l="l" t="t" r="r" b="b"/>
              <a:pathLst>
                <a:path w="1085850" h="30479">
                  <a:moveTo>
                    <a:pt x="875673" y="30480"/>
                  </a:moveTo>
                  <a:lnTo>
                    <a:pt x="209957" y="30480"/>
                  </a:lnTo>
                  <a:lnTo>
                    <a:pt x="119808" y="20075"/>
                  </a:lnTo>
                  <a:lnTo>
                    <a:pt x="67854" y="12455"/>
                  </a:lnTo>
                  <a:lnTo>
                    <a:pt x="0" y="0"/>
                  </a:lnTo>
                  <a:lnTo>
                    <a:pt x="1085843" y="0"/>
                  </a:lnTo>
                  <a:lnTo>
                    <a:pt x="1033772" y="9915"/>
                  </a:lnTo>
                  <a:lnTo>
                    <a:pt x="983822" y="17535"/>
                  </a:lnTo>
                  <a:lnTo>
                    <a:pt x="878334" y="30235"/>
                  </a:lnTo>
                  <a:lnTo>
                    <a:pt x="875673" y="30480"/>
                  </a:lnTo>
                  <a:close/>
                </a:path>
              </a:pathLst>
            </a:custGeom>
            <a:solidFill>
              <a:srgbClr val="448ACA"/>
            </a:solidFill>
          </p:spPr>
          <p:txBody>
            <a:bodyPr wrap="square" lIns="0" tIns="0" rIns="0" bIns="0" rtlCol="0"/>
            <a:lstStyle/>
            <a:p>
              <a:endParaRPr sz="1632"/>
            </a:p>
          </p:txBody>
        </p:sp>
        <p:sp>
          <p:nvSpPr>
            <p:cNvPr id="92" name="object 92"/>
            <p:cNvSpPr/>
            <p:nvPr/>
          </p:nvSpPr>
          <p:spPr>
            <a:xfrm>
              <a:off x="4674235" y="4934711"/>
              <a:ext cx="666115" cy="15240"/>
            </a:xfrm>
            <a:custGeom>
              <a:avLst/>
              <a:gdLst/>
              <a:ahLst/>
              <a:cxnLst/>
              <a:rect l="l" t="t" r="r" b="b"/>
              <a:pathLst>
                <a:path w="666114" h="15239">
                  <a:moveTo>
                    <a:pt x="380746" y="14994"/>
                  </a:moveTo>
                  <a:lnTo>
                    <a:pt x="260044" y="14994"/>
                  </a:lnTo>
                  <a:lnTo>
                    <a:pt x="199228" y="13724"/>
                  </a:lnTo>
                  <a:lnTo>
                    <a:pt x="138350" y="11184"/>
                  </a:lnTo>
                  <a:lnTo>
                    <a:pt x="77597" y="6104"/>
                  </a:lnTo>
                  <a:lnTo>
                    <a:pt x="19883" y="2294"/>
                  </a:lnTo>
                  <a:lnTo>
                    <a:pt x="0" y="0"/>
                  </a:lnTo>
                  <a:lnTo>
                    <a:pt x="665715" y="0"/>
                  </a:lnTo>
                  <a:lnTo>
                    <a:pt x="613210" y="4834"/>
                  </a:lnTo>
                  <a:lnTo>
                    <a:pt x="556678" y="8644"/>
                  </a:lnTo>
                  <a:lnTo>
                    <a:pt x="440259" y="13724"/>
                  </a:lnTo>
                  <a:lnTo>
                    <a:pt x="380746" y="14994"/>
                  </a:lnTo>
                  <a:close/>
                </a:path>
              </a:pathLst>
            </a:custGeom>
            <a:solidFill>
              <a:srgbClr val="4289C8"/>
            </a:solidFill>
          </p:spPr>
          <p:txBody>
            <a:bodyPr wrap="square" lIns="0" tIns="0" rIns="0" bIns="0" rtlCol="0"/>
            <a:lstStyle/>
            <a:p>
              <a:endParaRPr sz="1632"/>
            </a:p>
          </p:txBody>
        </p:sp>
        <p:sp>
          <p:nvSpPr>
            <p:cNvPr id="93" name="object 93"/>
            <p:cNvSpPr/>
            <p:nvPr/>
          </p:nvSpPr>
          <p:spPr>
            <a:xfrm>
              <a:off x="2120022" y="3948206"/>
              <a:ext cx="5643245" cy="1002030"/>
            </a:xfrm>
            <a:custGeom>
              <a:avLst/>
              <a:gdLst/>
              <a:ahLst/>
              <a:cxnLst/>
              <a:rect l="l" t="t" r="r" b="b"/>
              <a:pathLst>
                <a:path w="5643245" h="1002029">
                  <a:moveTo>
                    <a:pt x="513449" y="329661"/>
                  </a:moveTo>
                  <a:lnTo>
                    <a:pt x="506192" y="311233"/>
                  </a:lnTo>
                  <a:lnTo>
                    <a:pt x="505443" y="293052"/>
                  </a:lnTo>
                  <a:lnTo>
                    <a:pt x="510973" y="275191"/>
                  </a:lnTo>
                  <a:lnTo>
                    <a:pt x="539954" y="240706"/>
                  </a:lnTo>
                  <a:lnTo>
                    <a:pt x="591299" y="208344"/>
                  </a:lnTo>
                  <a:lnTo>
                    <a:pt x="663175" y="178669"/>
                  </a:lnTo>
                  <a:lnTo>
                    <a:pt x="706239" y="165016"/>
                  </a:lnTo>
                  <a:lnTo>
                    <a:pt x="753747" y="152247"/>
                  </a:lnTo>
                  <a:lnTo>
                    <a:pt x="805470" y="140432"/>
                  </a:lnTo>
                  <a:lnTo>
                    <a:pt x="861180" y="129643"/>
                  </a:lnTo>
                  <a:lnTo>
                    <a:pt x="920646" y="119950"/>
                  </a:lnTo>
                  <a:lnTo>
                    <a:pt x="983640" y="111423"/>
                  </a:lnTo>
                  <a:lnTo>
                    <a:pt x="1049933" y="104133"/>
                  </a:lnTo>
                  <a:lnTo>
                    <a:pt x="1119294" y="98151"/>
                  </a:lnTo>
                  <a:lnTo>
                    <a:pt x="1191494" y="93547"/>
                  </a:lnTo>
                  <a:lnTo>
                    <a:pt x="1266305" y="90393"/>
                  </a:lnTo>
                  <a:lnTo>
                    <a:pt x="1319938" y="88763"/>
                  </a:lnTo>
                  <a:lnTo>
                    <a:pt x="1373516" y="88013"/>
                  </a:lnTo>
                  <a:lnTo>
                    <a:pt x="1426909" y="88115"/>
                  </a:lnTo>
                  <a:lnTo>
                    <a:pt x="1479986" y="89042"/>
                  </a:lnTo>
                  <a:lnTo>
                    <a:pt x="1532616" y="90765"/>
                  </a:lnTo>
                  <a:lnTo>
                    <a:pt x="1584669" y="93258"/>
                  </a:lnTo>
                  <a:lnTo>
                    <a:pt x="1636014" y="96492"/>
                  </a:lnTo>
                  <a:lnTo>
                    <a:pt x="1686521" y="100441"/>
                  </a:lnTo>
                  <a:lnTo>
                    <a:pt x="1736060" y="105077"/>
                  </a:lnTo>
                  <a:lnTo>
                    <a:pt x="1784499" y="110373"/>
                  </a:lnTo>
                  <a:lnTo>
                    <a:pt x="1831709" y="116301"/>
                  </a:lnTo>
                  <a:lnTo>
                    <a:pt x="1862058" y="103957"/>
                  </a:lnTo>
                  <a:lnTo>
                    <a:pt x="1933636" y="81796"/>
                  </a:lnTo>
                  <a:lnTo>
                    <a:pt x="1974303" y="72027"/>
                  </a:lnTo>
                  <a:lnTo>
                    <a:pt x="2017847" y="63165"/>
                  </a:lnTo>
                  <a:lnTo>
                    <a:pt x="2063987" y="55234"/>
                  </a:lnTo>
                  <a:lnTo>
                    <a:pt x="2112441" y="48257"/>
                  </a:lnTo>
                  <a:lnTo>
                    <a:pt x="2162928" y="42258"/>
                  </a:lnTo>
                  <a:lnTo>
                    <a:pt x="2215167" y="37262"/>
                  </a:lnTo>
                  <a:lnTo>
                    <a:pt x="2268876" y="33293"/>
                  </a:lnTo>
                  <a:lnTo>
                    <a:pt x="2323775" y="30374"/>
                  </a:lnTo>
                  <a:lnTo>
                    <a:pt x="2379581" y="28530"/>
                  </a:lnTo>
                  <a:lnTo>
                    <a:pt x="2436014" y="27784"/>
                  </a:lnTo>
                  <a:lnTo>
                    <a:pt x="2492792" y="28160"/>
                  </a:lnTo>
                  <a:lnTo>
                    <a:pt x="2549634" y="29683"/>
                  </a:lnTo>
                  <a:lnTo>
                    <a:pt x="2606259" y="32377"/>
                  </a:lnTo>
                  <a:lnTo>
                    <a:pt x="2662385" y="36265"/>
                  </a:lnTo>
                  <a:lnTo>
                    <a:pt x="2717732" y="41372"/>
                  </a:lnTo>
                  <a:lnTo>
                    <a:pt x="2772017" y="47721"/>
                  </a:lnTo>
                  <a:lnTo>
                    <a:pt x="2815689" y="53745"/>
                  </a:lnTo>
                  <a:lnTo>
                    <a:pt x="2857361" y="60484"/>
                  </a:lnTo>
                  <a:lnTo>
                    <a:pt x="2896747" y="68080"/>
                  </a:lnTo>
                  <a:lnTo>
                    <a:pt x="2933561" y="76677"/>
                  </a:lnTo>
                  <a:lnTo>
                    <a:pt x="2964227" y="63515"/>
                  </a:lnTo>
                  <a:lnTo>
                    <a:pt x="3039900" y="40625"/>
                  </a:lnTo>
                  <a:lnTo>
                    <a:pt x="3083969" y="30967"/>
                  </a:lnTo>
                  <a:lnTo>
                    <a:pt x="3131568" y="22547"/>
                  </a:lnTo>
                  <a:lnTo>
                    <a:pt x="3182229" y="15400"/>
                  </a:lnTo>
                  <a:lnTo>
                    <a:pt x="3235483" y="9562"/>
                  </a:lnTo>
                  <a:lnTo>
                    <a:pt x="3290861" y="5067"/>
                  </a:lnTo>
                  <a:lnTo>
                    <a:pt x="3347894" y="1952"/>
                  </a:lnTo>
                  <a:lnTo>
                    <a:pt x="3406114" y="251"/>
                  </a:lnTo>
                  <a:lnTo>
                    <a:pt x="3465052" y="0"/>
                  </a:lnTo>
                  <a:lnTo>
                    <a:pt x="3524239" y="1233"/>
                  </a:lnTo>
                  <a:lnTo>
                    <a:pt x="3583207" y="3986"/>
                  </a:lnTo>
                  <a:lnTo>
                    <a:pt x="3641486" y="8294"/>
                  </a:lnTo>
                  <a:lnTo>
                    <a:pt x="3698609" y="14193"/>
                  </a:lnTo>
                  <a:lnTo>
                    <a:pt x="3754854" y="21884"/>
                  </a:lnTo>
                  <a:lnTo>
                    <a:pt x="3806813" y="31147"/>
                  </a:lnTo>
                  <a:lnTo>
                    <a:pt x="3854200" y="41839"/>
                  </a:lnTo>
                  <a:lnTo>
                    <a:pt x="3896729" y="53817"/>
                  </a:lnTo>
                  <a:lnTo>
                    <a:pt x="3935891" y="43672"/>
                  </a:lnTo>
                  <a:lnTo>
                    <a:pt x="3977980" y="34576"/>
                  </a:lnTo>
                  <a:lnTo>
                    <a:pt x="4022678" y="26533"/>
                  </a:lnTo>
                  <a:lnTo>
                    <a:pt x="4069666" y="19549"/>
                  </a:lnTo>
                  <a:lnTo>
                    <a:pt x="4118628" y="13628"/>
                  </a:lnTo>
                  <a:lnTo>
                    <a:pt x="4169243" y="8774"/>
                  </a:lnTo>
                  <a:lnTo>
                    <a:pt x="4221194" y="4993"/>
                  </a:lnTo>
                  <a:lnTo>
                    <a:pt x="4274163" y="2289"/>
                  </a:lnTo>
                  <a:lnTo>
                    <a:pt x="4327830" y="667"/>
                  </a:lnTo>
                  <a:lnTo>
                    <a:pt x="4381879" y="132"/>
                  </a:lnTo>
                  <a:lnTo>
                    <a:pt x="4435991" y="688"/>
                  </a:lnTo>
                  <a:lnTo>
                    <a:pt x="4489847" y="2339"/>
                  </a:lnTo>
                  <a:lnTo>
                    <a:pt x="4543129" y="5092"/>
                  </a:lnTo>
                  <a:lnTo>
                    <a:pt x="4595519" y="8950"/>
                  </a:lnTo>
                  <a:lnTo>
                    <a:pt x="4646699" y="13918"/>
                  </a:lnTo>
                  <a:lnTo>
                    <a:pt x="4696350" y="20000"/>
                  </a:lnTo>
                  <a:lnTo>
                    <a:pt x="4744154" y="27202"/>
                  </a:lnTo>
                  <a:lnTo>
                    <a:pt x="4789793" y="35529"/>
                  </a:lnTo>
                  <a:lnTo>
                    <a:pt x="4852801" y="50879"/>
                  </a:lnTo>
                  <a:lnTo>
                    <a:pt x="4906153" y="67618"/>
                  </a:lnTo>
                  <a:lnTo>
                    <a:pt x="4949337" y="85674"/>
                  </a:lnTo>
                  <a:lnTo>
                    <a:pt x="5003153" y="125445"/>
                  </a:lnTo>
                  <a:lnTo>
                    <a:pt x="5075423" y="131215"/>
                  </a:lnTo>
                  <a:lnTo>
                    <a:pt x="5143296" y="138686"/>
                  </a:lnTo>
                  <a:lnTo>
                    <a:pt x="5206479" y="147732"/>
                  </a:lnTo>
                  <a:lnTo>
                    <a:pt x="5264679" y="158224"/>
                  </a:lnTo>
                  <a:lnTo>
                    <a:pt x="5317605" y="170036"/>
                  </a:lnTo>
                  <a:lnTo>
                    <a:pt x="5364963" y="183040"/>
                  </a:lnTo>
                  <a:lnTo>
                    <a:pt x="5406460" y="197108"/>
                  </a:lnTo>
                  <a:lnTo>
                    <a:pt x="5441805" y="212115"/>
                  </a:lnTo>
                  <a:lnTo>
                    <a:pt x="5492865" y="244430"/>
                  </a:lnTo>
                  <a:lnTo>
                    <a:pt x="5515802" y="278966"/>
                  </a:lnTo>
                  <a:lnTo>
                    <a:pt x="5515993" y="296750"/>
                  </a:lnTo>
                  <a:lnTo>
                    <a:pt x="5508275" y="314706"/>
                  </a:lnTo>
                  <a:lnTo>
                    <a:pt x="5477498" y="343948"/>
                  </a:lnTo>
                  <a:lnTo>
                    <a:pt x="5460353" y="354045"/>
                  </a:lnTo>
                  <a:lnTo>
                    <a:pt x="5508964" y="371110"/>
                  </a:lnTo>
                  <a:lnTo>
                    <a:pt x="5549955" y="388873"/>
                  </a:lnTo>
                  <a:lnTo>
                    <a:pt x="5583395" y="407209"/>
                  </a:lnTo>
                  <a:lnTo>
                    <a:pt x="5627898" y="445102"/>
                  </a:lnTo>
                  <a:lnTo>
                    <a:pt x="5643025" y="483791"/>
                  </a:lnTo>
                  <a:lnTo>
                    <a:pt x="5639744" y="503123"/>
                  </a:lnTo>
                  <a:lnTo>
                    <a:pt x="5611838" y="541137"/>
                  </a:lnTo>
                  <a:lnTo>
                    <a:pt x="5555932" y="577454"/>
                  </a:lnTo>
                  <a:lnTo>
                    <a:pt x="5517652" y="594664"/>
                  </a:lnTo>
                  <a:lnTo>
                    <a:pt x="5472578" y="611076"/>
                  </a:lnTo>
                  <a:lnTo>
                    <a:pt x="5420779" y="626564"/>
                  </a:lnTo>
                  <a:lnTo>
                    <a:pt x="5362326" y="641005"/>
                  </a:lnTo>
                  <a:lnTo>
                    <a:pt x="5297285" y="654273"/>
                  </a:lnTo>
                  <a:lnTo>
                    <a:pt x="5251160" y="662420"/>
                  </a:lnTo>
                  <a:lnTo>
                    <a:pt x="5203178" y="669727"/>
                  </a:lnTo>
                  <a:lnTo>
                    <a:pt x="5153481" y="676213"/>
                  </a:lnTo>
                  <a:lnTo>
                    <a:pt x="5102213" y="681895"/>
                  </a:lnTo>
                  <a:lnTo>
                    <a:pt x="5049516" y="686792"/>
                  </a:lnTo>
                  <a:lnTo>
                    <a:pt x="4995533" y="690920"/>
                  </a:lnTo>
                  <a:lnTo>
                    <a:pt x="4940407" y="694299"/>
                  </a:lnTo>
                  <a:lnTo>
                    <a:pt x="4884281" y="696945"/>
                  </a:lnTo>
                  <a:lnTo>
                    <a:pt x="4880285" y="714477"/>
                  </a:lnTo>
                  <a:lnTo>
                    <a:pt x="4852508" y="748001"/>
                  </a:lnTo>
                  <a:lnTo>
                    <a:pt x="4800498" y="778964"/>
                  </a:lnTo>
                  <a:lnTo>
                    <a:pt x="4726832" y="806756"/>
                  </a:lnTo>
                  <a:lnTo>
                    <a:pt x="4682682" y="819272"/>
                  </a:lnTo>
                  <a:lnTo>
                    <a:pt x="4634085" y="830766"/>
                  </a:lnTo>
                  <a:lnTo>
                    <a:pt x="4581361" y="841162"/>
                  </a:lnTo>
                  <a:lnTo>
                    <a:pt x="4524833" y="850383"/>
                  </a:lnTo>
                  <a:lnTo>
                    <a:pt x="4464822" y="858354"/>
                  </a:lnTo>
                  <a:lnTo>
                    <a:pt x="4401651" y="864998"/>
                  </a:lnTo>
                  <a:lnTo>
                    <a:pt x="4335642" y="870238"/>
                  </a:lnTo>
                  <a:lnTo>
                    <a:pt x="4267117" y="873999"/>
                  </a:lnTo>
                  <a:lnTo>
                    <a:pt x="4196397" y="876204"/>
                  </a:lnTo>
                  <a:lnTo>
                    <a:pt x="4123805" y="876777"/>
                  </a:lnTo>
                  <a:lnTo>
                    <a:pt x="4071468" y="876348"/>
                  </a:lnTo>
                  <a:lnTo>
                    <a:pt x="4019721" y="875062"/>
                  </a:lnTo>
                  <a:lnTo>
                    <a:pt x="3968723" y="872919"/>
                  </a:lnTo>
                  <a:lnTo>
                    <a:pt x="3918636" y="869919"/>
                  </a:lnTo>
                  <a:lnTo>
                    <a:pt x="3869621" y="866061"/>
                  </a:lnTo>
                  <a:lnTo>
                    <a:pt x="3821839" y="861346"/>
                  </a:lnTo>
                  <a:lnTo>
                    <a:pt x="3775449" y="855774"/>
                  </a:lnTo>
                  <a:lnTo>
                    <a:pt x="3730613" y="849345"/>
                  </a:lnTo>
                  <a:lnTo>
                    <a:pt x="3710170" y="863774"/>
                  </a:lnTo>
                  <a:lnTo>
                    <a:pt x="3658101" y="890877"/>
                  </a:lnTo>
                  <a:lnTo>
                    <a:pt x="3592366" y="915479"/>
                  </a:lnTo>
                  <a:lnTo>
                    <a:pt x="3554840" y="926782"/>
                  </a:lnTo>
                  <a:lnTo>
                    <a:pt x="3514457" y="937388"/>
                  </a:lnTo>
                  <a:lnTo>
                    <a:pt x="3471403" y="947272"/>
                  </a:lnTo>
                  <a:lnTo>
                    <a:pt x="3425864" y="956410"/>
                  </a:lnTo>
                  <a:lnTo>
                    <a:pt x="3378026" y="964779"/>
                  </a:lnTo>
                  <a:lnTo>
                    <a:pt x="3328077" y="972354"/>
                  </a:lnTo>
                  <a:lnTo>
                    <a:pt x="3276203" y="979112"/>
                  </a:lnTo>
                  <a:lnTo>
                    <a:pt x="3222589" y="985028"/>
                  </a:lnTo>
                  <a:lnTo>
                    <a:pt x="3167423" y="990078"/>
                  </a:lnTo>
                  <a:lnTo>
                    <a:pt x="3110890" y="994238"/>
                  </a:lnTo>
                  <a:lnTo>
                    <a:pt x="3053178" y="997485"/>
                  </a:lnTo>
                  <a:lnTo>
                    <a:pt x="2994472" y="999793"/>
                  </a:lnTo>
                  <a:lnTo>
                    <a:pt x="2934959" y="1001140"/>
                  </a:lnTo>
                  <a:lnTo>
                    <a:pt x="2874825" y="1001500"/>
                  </a:lnTo>
                  <a:lnTo>
                    <a:pt x="2814256" y="1000850"/>
                  </a:lnTo>
                  <a:lnTo>
                    <a:pt x="2753440" y="999167"/>
                  </a:lnTo>
                  <a:lnTo>
                    <a:pt x="2692562" y="996425"/>
                  </a:lnTo>
                  <a:lnTo>
                    <a:pt x="2631809" y="992601"/>
                  </a:lnTo>
                  <a:lnTo>
                    <a:pt x="2574095" y="987576"/>
                  </a:lnTo>
                  <a:lnTo>
                    <a:pt x="2518119" y="981665"/>
                  </a:lnTo>
                  <a:lnTo>
                    <a:pt x="2464062" y="974893"/>
                  </a:lnTo>
                  <a:lnTo>
                    <a:pt x="2412109" y="967290"/>
                  </a:lnTo>
                  <a:lnTo>
                    <a:pt x="2362442" y="958882"/>
                  </a:lnTo>
                  <a:lnTo>
                    <a:pt x="2315244" y="949697"/>
                  </a:lnTo>
                  <a:lnTo>
                    <a:pt x="2270697" y="939762"/>
                  </a:lnTo>
                  <a:lnTo>
                    <a:pt x="2228985" y="929105"/>
                  </a:lnTo>
                  <a:lnTo>
                    <a:pt x="2190291" y="917753"/>
                  </a:lnTo>
                  <a:lnTo>
                    <a:pt x="2154797" y="905733"/>
                  </a:lnTo>
                  <a:lnTo>
                    <a:pt x="2103168" y="912831"/>
                  </a:lnTo>
                  <a:lnTo>
                    <a:pt x="2050584" y="919111"/>
                  </a:lnTo>
                  <a:lnTo>
                    <a:pt x="1997174" y="924579"/>
                  </a:lnTo>
                  <a:lnTo>
                    <a:pt x="1943068" y="929246"/>
                  </a:lnTo>
                  <a:lnTo>
                    <a:pt x="1888395" y="933120"/>
                  </a:lnTo>
                  <a:lnTo>
                    <a:pt x="1833286" y="936209"/>
                  </a:lnTo>
                  <a:lnTo>
                    <a:pt x="1777869" y="938523"/>
                  </a:lnTo>
                  <a:lnTo>
                    <a:pt x="1722274" y="940069"/>
                  </a:lnTo>
                  <a:lnTo>
                    <a:pt x="1666631" y="940858"/>
                  </a:lnTo>
                  <a:lnTo>
                    <a:pt x="1611069" y="940898"/>
                  </a:lnTo>
                  <a:lnTo>
                    <a:pt x="1555718" y="940196"/>
                  </a:lnTo>
                  <a:lnTo>
                    <a:pt x="1500708" y="938763"/>
                  </a:lnTo>
                  <a:lnTo>
                    <a:pt x="1446167" y="936607"/>
                  </a:lnTo>
                  <a:lnTo>
                    <a:pt x="1392225" y="933736"/>
                  </a:lnTo>
                  <a:lnTo>
                    <a:pt x="1339013" y="930160"/>
                  </a:lnTo>
                  <a:lnTo>
                    <a:pt x="1286659" y="925887"/>
                  </a:lnTo>
                  <a:lnTo>
                    <a:pt x="1235293" y="920926"/>
                  </a:lnTo>
                  <a:lnTo>
                    <a:pt x="1185045" y="915285"/>
                  </a:lnTo>
                  <a:lnTo>
                    <a:pt x="1136044" y="908974"/>
                  </a:lnTo>
                  <a:lnTo>
                    <a:pt x="1088419" y="902001"/>
                  </a:lnTo>
                  <a:lnTo>
                    <a:pt x="1042301" y="894374"/>
                  </a:lnTo>
                  <a:lnTo>
                    <a:pt x="997818" y="886104"/>
                  </a:lnTo>
                  <a:lnTo>
                    <a:pt x="955101" y="877197"/>
                  </a:lnTo>
                  <a:lnTo>
                    <a:pt x="914279" y="867664"/>
                  </a:lnTo>
                  <a:lnTo>
                    <a:pt x="875481" y="857512"/>
                  </a:lnTo>
                  <a:lnTo>
                    <a:pt x="838837" y="846752"/>
                  </a:lnTo>
                  <a:lnTo>
                    <a:pt x="772529" y="823437"/>
                  </a:lnTo>
                  <a:lnTo>
                    <a:pt x="767957" y="821913"/>
                  </a:lnTo>
                  <a:lnTo>
                    <a:pt x="764909" y="820389"/>
                  </a:lnTo>
                  <a:lnTo>
                    <a:pt x="761861" y="818865"/>
                  </a:lnTo>
                  <a:lnTo>
                    <a:pt x="690377" y="819559"/>
                  </a:lnTo>
                  <a:lnTo>
                    <a:pt x="620517" y="818197"/>
                  </a:lnTo>
                  <a:lnTo>
                    <a:pt x="552875" y="814888"/>
                  </a:lnTo>
                  <a:lnTo>
                    <a:pt x="488046" y="809739"/>
                  </a:lnTo>
                  <a:lnTo>
                    <a:pt x="426626" y="802858"/>
                  </a:lnTo>
                  <a:lnTo>
                    <a:pt x="369210" y="794355"/>
                  </a:lnTo>
                  <a:lnTo>
                    <a:pt x="316393" y="784336"/>
                  </a:lnTo>
                  <a:lnTo>
                    <a:pt x="268770" y="772910"/>
                  </a:lnTo>
                  <a:lnTo>
                    <a:pt x="226937" y="760186"/>
                  </a:lnTo>
                  <a:lnTo>
                    <a:pt x="163019" y="731275"/>
                  </a:lnTo>
                  <a:lnTo>
                    <a:pt x="129401" y="698469"/>
                  </a:lnTo>
                  <a:lnTo>
                    <a:pt x="126950" y="674621"/>
                  </a:lnTo>
                  <a:lnTo>
                    <a:pt x="141252" y="651066"/>
                  </a:lnTo>
                  <a:lnTo>
                    <a:pt x="171866" y="628462"/>
                  </a:lnTo>
                  <a:lnTo>
                    <a:pt x="218354" y="607468"/>
                  </a:lnTo>
                  <a:lnTo>
                    <a:pt x="280277" y="588741"/>
                  </a:lnTo>
                  <a:lnTo>
                    <a:pt x="210840" y="577229"/>
                  </a:lnTo>
                  <a:lnTo>
                    <a:pt x="150699" y="563677"/>
                  </a:lnTo>
                  <a:lnTo>
                    <a:pt x="100155" y="548386"/>
                  </a:lnTo>
                  <a:lnTo>
                    <a:pt x="59511" y="531660"/>
                  </a:lnTo>
                  <a:lnTo>
                    <a:pt x="9131" y="495109"/>
                  </a:lnTo>
                  <a:lnTo>
                    <a:pt x="0" y="475889"/>
                  </a:lnTo>
                  <a:lnTo>
                    <a:pt x="1977" y="456442"/>
                  </a:lnTo>
                  <a:lnTo>
                    <a:pt x="40467" y="418078"/>
                  </a:lnTo>
                  <a:lnTo>
                    <a:pt x="77585" y="399765"/>
                  </a:lnTo>
                  <a:lnTo>
                    <a:pt x="147363" y="376464"/>
                  </a:lnTo>
                  <a:lnTo>
                    <a:pt x="189006" y="366463"/>
                  </a:lnTo>
                  <a:lnTo>
                    <a:pt x="234601" y="357628"/>
                  </a:lnTo>
                  <a:lnTo>
                    <a:pt x="283733" y="350010"/>
                  </a:lnTo>
                  <a:lnTo>
                    <a:pt x="335988" y="343659"/>
                  </a:lnTo>
                  <a:lnTo>
                    <a:pt x="390952" y="338625"/>
                  </a:lnTo>
                  <a:lnTo>
                    <a:pt x="448212" y="334958"/>
                  </a:lnTo>
                  <a:lnTo>
                    <a:pt x="507353" y="332709"/>
                  </a:lnTo>
                  <a:lnTo>
                    <a:pt x="513449" y="329661"/>
                  </a:lnTo>
                  <a:close/>
                </a:path>
              </a:pathLst>
            </a:custGeom>
            <a:ln w="6096">
              <a:solidFill>
                <a:srgbClr val="5B9AD4"/>
              </a:solidFill>
            </a:ln>
          </p:spPr>
          <p:txBody>
            <a:bodyPr wrap="square" lIns="0" tIns="0" rIns="0" bIns="0" rtlCol="0"/>
            <a:lstStyle/>
            <a:p>
              <a:endParaRPr sz="1632"/>
            </a:p>
          </p:txBody>
        </p:sp>
        <p:sp>
          <p:nvSpPr>
            <p:cNvPr id="94" name="object 94"/>
            <p:cNvSpPr/>
            <p:nvPr/>
          </p:nvSpPr>
          <p:spPr>
            <a:xfrm>
              <a:off x="2406396" y="3998976"/>
              <a:ext cx="5171440" cy="852169"/>
            </a:xfrm>
            <a:custGeom>
              <a:avLst/>
              <a:gdLst/>
              <a:ahLst/>
              <a:cxnLst/>
              <a:rect l="l" t="t" r="r" b="b"/>
              <a:pathLst>
                <a:path w="5171440" h="852170">
                  <a:moveTo>
                    <a:pt x="329184" y="551687"/>
                  </a:moveTo>
                  <a:lnTo>
                    <a:pt x="280158" y="552434"/>
                  </a:lnTo>
                  <a:lnTo>
                    <a:pt x="231265" y="552061"/>
                  </a:lnTo>
                  <a:lnTo>
                    <a:pt x="182826" y="550568"/>
                  </a:lnTo>
                  <a:lnTo>
                    <a:pt x="135160" y="547955"/>
                  </a:lnTo>
                  <a:lnTo>
                    <a:pt x="88587" y="544223"/>
                  </a:lnTo>
                  <a:lnTo>
                    <a:pt x="43427" y="539371"/>
                  </a:lnTo>
                  <a:lnTo>
                    <a:pt x="0" y="533399"/>
                  </a:lnTo>
                </a:path>
                <a:path w="5171440" h="852170">
                  <a:moveTo>
                    <a:pt x="621791" y="754379"/>
                  </a:moveTo>
                  <a:lnTo>
                    <a:pt x="586097" y="757523"/>
                  </a:lnTo>
                  <a:lnTo>
                    <a:pt x="549973" y="760094"/>
                  </a:lnTo>
                  <a:lnTo>
                    <a:pt x="513564" y="762095"/>
                  </a:lnTo>
                  <a:lnTo>
                    <a:pt x="477012" y="763523"/>
                  </a:lnTo>
                </a:path>
                <a:path w="5171440" h="852170">
                  <a:moveTo>
                    <a:pt x="1866900" y="851915"/>
                  </a:moveTo>
                  <a:lnTo>
                    <a:pt x="1842396" y="841843"/>
                  </a:lnTo>
                  <a:lnTo>
                    <a:pt x="1819465" y="831913"/>
                  </a:lnTo>
                  <a:lnTo>
                    <a:pt x="1798534" y="821697"/>
                  </a:lnTo>
                  <a:lnTo>
                    <a:pt x="1780032" y="810767"/>
                  </a:lnTo>
                </a:path>
                <a:path w="5171440" h="852170">
                  <a:moveTo>
                    <a:pt x="3479292" y="751331"/>
                  </a:moveTo>
                  <a:lnTo>
                    <a:pt x="3473815" y="762523"/>
                  </a:lnTo>
                  <a:lnTo>
                    <a:pt x="3466337" y="773429"/>
                  </a:lnTo>
                  <a:lnTo>
                    <a:pt x="3456574" y="784336"/>
                  </a:lnTo>
                  <a:lnTo>
                    <a:pt x="3444240" y="795527"/>
                  </a:lnTo>
                </a:path>
                <a:path w="5171440" h="852170">
                  <a:moveTo>
                    <a:pt x="4171187" y="477011"/>
                  </a:moveTo>
                  <a:lnTo>
                    <a:pt x="4246459" y="487547"/>
                  </a:lnTo>
                  <a:lnTo>
                    <a:pt x="4315614" y="499847"/>
                  </a:lnTo>
                  <a:lnTo>
                    <a:pt x="4378203" y="513757"/>
                  </a:lnTo>
                  <a:lnTo>
                    <a:pt x="4433779" y="529120"/>
                  </a:lnTo>
                  <a:lnTo>
                    <a:pt x="4481893" y="545782"/>
                  </a:lnTo>
                  <a:lnTo>
                    <a:pt x="4522098" y="563587"/>
                  </a:lnTo>
                  <a:lnTo>
                    <a:pt x="4576986" y="602004"/>
                  </a:lnTo>
                  <a:lnTo>
                    <a:pt x="4590774" y="622305"/>
                  </a:lnTo>
                  <a:lnTo>
                    <a:pt x="4594859" y="643127"/>
                  </a:lnTo>
                </a:path>
                <a:path w="5171440" h="852170">
                  <a:moveTo>
                    <a:pt x="5170932" y="301751"/>
                  </a:moveTo>
                  <a:lnTo>
                    <a:pt x="5135618" y="319230"/>
                  </a:lnTo>
                  <a:lnTo>
                    <a:pt x="5091874" y="335279"/>
                  </a:lnTo>
                  <a:lnTo>
                    <a:pt x="5040415" y="350186"/>
                  </a:lnTo>
                  <a:lnTo>
                    <a:pt x="4981956" y="364235"/>
                  </a:lnTo>
                </a:path>
                <a:path w="5171440" h="852170">
                  <a:moveTo>
                    <a:pt x="4718303" y="71627"/>
                  </a:moveTo>
                  <a:lnTo>
                    <a:pt x="4723161" y="78724"/>
                  </a:lnTo>
                  <a:lnTo>
                    <a:pt x="4726305" y="86105"/>
                  </a:lnTo>
                  <a:lnTo>
                    <a:pt x="4727733" y="93487"/>
                  </a:lnTo>
                  <a:lnTo>
                    <a:pt x="4727448" y="100583"/>
                  </a:lnTo>
                </a:path>
                <a:path w="5171440" h="852170">
                  <a:moveTo>
                    <a:pt x="3511295" y="36575"/>
                  </a:moveTo>
                  <a:lnTo>
                    <a:pt x="3531250" y="27217"/>
                  </a:lnTo>
                  <a:lnTo>
                    <a:pt x="3554349" y="17716"/>
                  </a:lnTo>
                  <a:lnTo>
                    <a:pt x="3580304" y="8501"/>
                  </a:lnTo>
                  <a:lnTo>
                    <a:pt x="3608832" y="0"/>
                  </a:lnTo>
                </a:path>
                <a:path w="5171440" h="852170">
                  <a:moveTo>
                    <a:pt x="2606039" y="54863"/>
                  </a:moveTo>
                  <a:lnTo>
                    <a:pt x="2614922" y="46862"/>
                  </a:lnTo>
                  <a:lnTo>
                    <a:pt x="2625661" y="38861"/>
                  </a:lnTo>
                  <a:lnTo>
                    <a:pt x="2638401" y="30860"/>
                  </a:lnTo>
                  <a:lnTo>
                    <a:pt x="2653284" y="22859"/>
                  </a:lnTo>
                </a:path>
                <a:path w="5171440" h="852170">
                  <a:moveTo>
                    <a:pt x="1543811" y="65531"/>
                  </a:moveTo>
                  <a:lnTo>
                    <a:pt x="1589555" y="72675"/>
                  </a:lnTo>
                  <a:lnTo>
                    <a:pt x="1633156" y="80390"/>
                  </a:lnTo>
                  <a:lnTo>
                    <a:pt x="1674756" y="88677"/>
                  </a:lnTo>
                  <a:lnTo>
                    <a:pt x="1714500" y="97535"/>
                  </a:lnTo>
                </a:path>
                <a:path w="5171440" h="852170">
                  <a:moveTo>
                    <a:pt x="256032" y="310895"/>
                  </a:moveTo>
                  <a:lnTo>
                    <a:pt x="246578" y="302894"/>
                  </a:lnTo>
                  <a:lnTo>
                    <a:pt x="238696" y="294893"/>
                  </a:lnTo>
                  <a:lnTo>
                    <a:pt x="232243" y="286892"/>
                  </a:lnTo>
                  <a:lnTo>
                    <a:pt x="227076" y="278891"/>
                  </a:lnTo>
                </a:path>
              </a:pathLst>
            </a:custGeom>
            <a:ln w="6096">
              <a:solidFill>
                <a:srgbClr val="5B9AD4"/>
              </a:solidFill>
            </a:ln>
          </p:spPr>
          <p:txBody>
            <a:bodyPr wrap="square" lIns="0" tIns="0" rIns="0" bIns="0" rtlCol="0"/>
            <a:lstStyle/>
            <a:p>
              <a:endParaRPr sz="1632"/>
            </a:p>
          </p:txBody>
        </p:sp>
      </p:grpSp>
      <p:sp>
        <p:nvSpPr>
          <p:cNvPr id="95" name="object 95"/>
          <p:cNvSpPr txBox="1"/>
          <p:nvPr/>
        </p:nvSpPr>
        <p:spPr>
          <a:xfrm>
            <a:off x="3939241" y="3766731"/>
            <a:ext cx="2308457" cy="231458"/>
          </a:xfrm>
          <a:prstGeom prst="rect">
            <a:avLst/>
          </a:prstGeom>
        </p:spPr>
        <p:txBody>
          <a:bodyPr vert="horz" wrap="square" lIns="0" tIns="14971" rIns="0" bIns="0" rtlCol="0">
            <a:spAutoFit/>
          </a:bodyPr>
          <a:lstStyle/>
          <a:p>
            <a:pPr marL="11516">
              <a:spcBef>
                <a:spcPts val="118"/>
              </a:spcBef>
            </a:pPr>
            <a:r>
              <a:rPr sz="1406" dirty="0">
                <a:solidFill>
                  <a:srgbClr val="FFFFFF"/>
                </a:solidFill>
                <a:latin typeface="Calibri"/>
                <a:cs typeface="Calibri"/>
              </a:rPr>
              <a:t>I'm</a:t>
            </a:r>
            <a:r>
              <a:rPr sz="1406" spc="36" dirty="0">
                <a:solidFill>
                  <a:srgbClr val="FFFFFF"/>
                </a:solidFill>
                <a:latin typeface="Calibri"/>
                <a:cs typeface="Calibri"/>
              </a:rPr>
              <a:t> </a:t>
            </a:r>
            <a:r>
              <a:rPr sz="1406" dirty="0">
                <a:solidFill>
                  <a:srgbClr val="FFFFFF"/>
                </a:solidFill>
                <a:latin typeface="Calibri"/>
                <a:cs typeface="Calibri"/>
              </a:rPr>
              <a:t>worried</a:t>
            </a:r>
            <a:r>
              <a:rPr sz="1406" spc="27" dirty="0">
                <a:solidFill>
                  <a:srgbClr val="FFFFFF"/>
                </a:solidFill>
                <a:latin typeface="Calibri"/>
                <a:cs typeface="Calibri"/>
              </a:rPr>
              <a:t> </a:t>
            </a:r>
            <a:r>
              <a:rPr sz="1406" dirty="0">
                <a:solidFill>
                  <a:srgbClr val="FFFFFF"/>
                </a:solidFill>
                <a:latin typeface="Calibri"/>
                <a:cs typeface="Calibri"/>
              </a:rPr>
              <a:t>about</a:t>
            </a:r>
            <a:r>
              <a:rPr sz="1406" spc="50" dirty="0">
                <a:solidFill>
                  <a:srgbClr val="FFFFFF"/>
                </a:solidFill>
                <a:latin typeface="Calibri"/>
                <a:cs typeface="Calibri"/>
              </a:rPr>
              <a:t> </a:t>
            </a:r>
            <a:r>
              <a:rPr sz="1406" dirty="0">
                <a:solidFill>
                  <a:srgbClr val="FFFFFF"/>
                </a:solidFill>
                <a:latin typeface="Calibri"/>
                <a:cs typeface="Calibri"/>
              </a:rPr>
              <a:t>whether</a:t>
            </a:r>
            <a:r>
              <a:rPr sz="1406" spc="54" dirty="0">
                <a:solidFill>
                  <a:srgbClr val="FFFFFF"/>
                </a:solidFill>
                <a:latin typeface="Calibri"/>
                <a:cs typeface="Calibri"/>
              </a:rPr>
              <a:t> </a:t>
            </a:r>
            <a:r>
              <a:rPr sz="1406" spc="-23" dirty="0">
                <a:solidFill>
                  <a:srgbClr val="FFFFFF"/>
                </a:solidFill>
                <a:latin typeface="Calibri"/>
                <a:cs typeface="Calibri"/>
              </a:rPr>
              <a:t>the</a:t>
            </a:r>
            <a:endParaRPr sz="1406">
              <a:latin typeface="Calibri"/>
              <a:cs typeface="Calibri"/>
            </a:endParaRPr>
          </a:p>
        </p:txBody>
      </p:sp>
      <p:sp>
        <p:nvSpPr>
          <p:cNvPr id="96" name="object 96"/>
          <p:cNvSpPr txBox="1"/>
          <p:nvPr/>
        </p:nvSpPr>
        <p:spPr>
          <a:xfrm>
            <a:off x="3939241" y="3985134"/>
            <a:ext cx="2603276" cy="231458"/>
          </a:xfrm>
          <a:prstGeom prst="rect">
            <a:avLst/>
          </a:prstGeom>
        </p:spPr>
        <p:txBody>
          <a:bodyPr vert="horz" wrap="square" lIns="0" tIns="14971" rIns="0" bIns="0" rtlCol="0">
            <a:spAutoFit/>
          </a:bodyPr>
          <a:lstStyle/>
          <a:p>
            <a:pPr marL="11516">
              <a:spcBef>
                <a:spcPts val="118"/>
              </a:spcBef>
            </a:pPr>
            <a:r>
              <a:rPr sz="1406" dirty="0">
                <a:solidFill>
                  <a:srgbClr val="FFFFFF"/>
                </a:solidFill>
                <a:latin typeface="Calibri"/>
                <a:cs typeface="Calibri"/>
              </a:rPr>
              <a:t>maintenance</a:t>
            </a:r>
            <a:r>
              <a:rPr sz="1406" spc="54" dirty="0">
                <a:solidFill>
                  <a:srgbClr val="FFFFFF"/>
                </a:solidFill>
                <a:latin typeface="Calibri"/>
                <a:cs typeface="Calibri"/>
              </a:rPr>
              <a:t> </a:t>
            </a:r>
            <a:r>
              <a:rPr sz="1406" dirty="0">
                <a:solidFill>
                  <a:srgbClr val="FFFFFF"/>
                </a:solidFill>
                <a:latin typeface="Calibri"/>
                <a:cs typeface="Calibri"/>
              </a:rPr>
              <a:t>intervals</a:t>
            </a:r>
            <a:r>
              <a:rPr sz="1406" spc="32" dirty="0">
                <a:solidFill>
                  <a:srgbClr val="FFFFFF"/>
                </a:solidFill>
                <a:latin typeface="Calibri"/>
                <a:cs typeface="Calibri"/>
              </a:rPr>
              <a:t> </a:t>
            </a:r>
            <a:r>
              <a:rPr sz="1406" dirty="0">
                <a:solidFill>
                  <a:srgbClr val="FFFFFF"/>
                </a:solidFill>
                <a:latin typeface="Calibri"/>
                <a:cs typeface="Calibri"/>
              </a:rPr>
              <a:t>will</a:t>
            </a:r>
            <a:r>
              <a:rPr sz="1406" spc="50" dirty="0">
                <a:solidFill>
                  <a:srgbClr val="FFFFFF"/>
                </a:solidFill>
                <a:latin typeface="Calibri"/>
                <a:cs typeface="Calibri"/>
              </a:rPr>
              <a:t> </a:t>
            </a:r>
            <a:r>
              <a:rPr sz="1406" dirty="0">
                <a:solidFill>
                  <a:srgbClr val="FFFFFF"/>
                </a:solidFill>
                <a:latin typeface="Calibri"/>
                <a:cs typeface="Calibri"/>
              </a:rPr>
              <a:t>be</a:t>
            </a:r>
            <a:r>
              <a:rPr sz="1406" spc="54" dirty="0">
                <a:solidFill>
                  <a:srgbClr val="FFFFFF"/>
                </a:solidFill>
                <a:latin typeface="Calibri"/>
                <a:cs typeface="Calibri"/>
              </a:rPr>
              <a:t> </a:t>
            </a:r>
            <a:r>
              <a:rPr sz="1406" spc="-18" dirty="0">
                <a:solidFill>
                  <a:srgbClr val="FFFFFF"/>
                </a:solidFill>
                <a:latin typeface="Calibri"/>
                <a:cs typeface="Calibri"/>
              </a:rPr>
              <a:t>okay.</a:t>
            </a:r>
            <a:endParaRPr sz="1406">
              <a:latin typeface="Calibri"/>
              <a:cs typeface="Calibri"/>
            </a:endParaRPr>
          </a:p>
        </p:txBody>
      </p:sp>
      <p:grpSp>
        <p:nvGrpSpPr>
          <p:cNvPr id="97" name="object 97"/>
          <p:cNvGrpSpPr/>
          <p:nvPr/>
        </p:nvGrpSpPr>
        <p:grpSpPr>
          <a:xfrm>
            <a:off x="3216660" y="2372854"/>
            <a:ext cx="6982953" cy="917855"/>
            <a:chOff x="2171428" y="2616731"/>
            <a:chExt cx="7700645" cy="1012190"/>
          </a:xfrm>
        </p:grpSpPr>
        <p:sp>
          <p:nvSpPr>
            <p:cNvPr id="98" name="object 98"/>
            <p:cNvSpPr/>
            <p:nvPr/>
          </p:nvSpPr>
          <p:spPr>
            <a:xfrm>
              <a:off x="4303547" y="2927921"/>
              <a:ext cx="2310130" cy="22860"/>
            </a:xfrm>
            <a:custGeom>
              <a:avLst/>
              <a:gdLst/>
              <a:ahLst/>
              <a:cxnLst/>
              <a:rect l="l" t="t" r="r" b="b"/>
              <a:pathLst>
                <a:path w="2310129" h="22860">
                  <a:moveTo>
                    <a:pt x="295389" y="22542"/>
                  </a:moveTo>
                  <a:lnTo>
                    <a:pt x="280238" y="21831"/>
                  </a:lnTo>
                  <a:lnTo>
                    <a:pt x="221208" y="20104"/>
                  </a:lnTo>
                  <a:lnTo>
                    <a:pt x="162039" y="19380"/>
                  </a:lnTo>
                  <a:lnTo>
                    <a:pt x="103111" y="19634"/>
                  </a:lnTo>
                  <a:lnTo>
                    <a:pt x="44792" y="20853"/>
                  </a:lnTo>
                  <a:lnTo>
                    <a:pt x="0" y="22542"/>
                  </a:lnTo>
                  <a:lnTo>
                    <a:pt x="295389" y="22542"/>
                  </a:lnTo>
                  <a:close/>
                </a:path>
                <a:path w="2310129" h="22860">
                  <a:moveTo>
                    <a:pt x="1420583" y="22542"/>
                  </a:moveTo>
                  <a:lnTo>
                    <a:pt x="1366964" y="15494"/>
                  </a:lnTo>
                  <a:lnTo>
                    <a:pt x="1313916" y="10350"/>
                  </a:lnTo>
                  <a:lnTo>
                    <a:pt x="1275803" y="7302"/>
                  </a:lnTo>
                  <a:lnTo>
                    <a:pt x="1198829" y="2565"/>
                  </a:lnTo>
                  <a:lnTo>
                    <a:pt x="1140040" y="609"/>
                  </a:lnTo>
                  <a:lnTo>
                    <a:pt x="1090231" y="0"/>
                  </a:lnTo>
                  <a:lnTo>
                    <a:pt x="1067981" y="0"/>
                  </a:lnTo>
                  <a:lnTo>
                    <a:pt x="1022654" y="381"/>
                  </a:lnTo>
                  <a:lnTo>
                    <a:pt x="965136" y="2044"/>
                  </a:lnTo>
                  <a:lnTo>
                    <a:pt x="909104" y="4826"/>
                  </a:lnTo>
                  <a:lnTo>
                    <a:pt x="855091" y="8724"/>
                  </a:lnTo>
                  <a:lnTo>
                    <a:pt x="803656" y="13665"/>
                  </a:lnTo>
                  <a:lnTo>
                    <a:pt x="755319" y="19646"/>
                  </a:lnTo>
                  <a:lnTo>
                    <a:pt x="736650" y="22542"/>
                  </a:lnTo>
                  <a:lnTo>
                    <a:pt x="1420583" y="22542"/>
                  </a:lnTo>
                  <a:close/>
                </a:path>
                <a:path w="2310129" h="22860">
                  <a:moveTo>
                    <a:pt x="2309952" y="22542"/>
                  </a:moveTo>
                  <a:lnTo>
                    <a:pt x="2239124" y="13919"/>
                  </a:lnTo>
                  <a:lnTo>
                    <a:pt x="2189784" y="9398"/>
                  </a:lnTo>
                  <a:lnTo>
                    <a:pt x="2138959" y="5765"/>
                  </a:lnTo>
                  <a:lnTo>
                    <a:pt x="2086978" y="3009"/>
                  </a:lnTo>
                  <a:lnTo>
                    <a:pt x="2034209" y="1130"/>
                  </a:lnTo>
                  <a:lnTo>
                    <a:pt x="1980971" y="127"/>
                  </a:lnTo>
                  <a:lnTo>
                    <a:pt x="1927631" y="0"/>
                  </a:lnTo>
                  <a:lnTo>
                    <a:pt x="1874532" y="736"/>
                  </a:lnTo>
                  <a:lnTo>
                    <a:pt x="1822018" y="2349"/>
                  </a:lnTo>
                  <a:lnTo>
                    <a:pt x="1770291" y="4826"/>
                  </a:lnTo>
                  <a:lnTo>
                    <a:pt x="1720113" y="8166"/>
                  </a:lnTo>
                  <a:lnTo>
                    <a:pt x="1671434" y="12369"/>
                  </a:lnTo>
                  <a:lnTo>
                    <a:pt x="1624711" y="17437"/>
                  </a:lnTo>
                  <a:lnTo>
                    <a:pt x="1586407" y="22542"/>
                  </a:lnTo>
                  <a:lnTo>
                    <a:pt x="2309952" y="22542"/>
                  </a:lnTo>
                  <a:close/>
                </a:path>
              </a:pathLst>
            </a:custGeom>
            <a:solidFill>
              <a:srgbClr val="70A5DB"/>
            </a:solidFill>
          </p:spPr>
          <p:txBody>
            <a:bodyPr wrap="square" lIns="0" tIns="0" rIns="0" bIns="0" rtlCol="0"/>
            <a:lstStyle/>
            <a:p>
              <a:endParaRPr sz="1632"/>
            </a:p>
          </p:txBody>
        </p:sp>
        <p:sp>
          <p:nvSpPr>
            <p:cNvPr id="99" name="object 99"/>
            <p:cNvSpPr/>
            <p:nvPr/>
          </p:nvSpPr>
          <p:spPr>
            <a:xfrm>
              <a:off x="4016680" y="2950463"/>
              <a:ext cx="2734945" cy="27940"/>
            </a:xfrm>
            <a:custGeom>
              <a:avLst/>
              <a:gdLst/>
              <a:ahLst/>
              <a:cxnLst/>
              <a:rect l="l" t="t" r="r" b="b"/>
              <a:pathLst>
                <a:path w="2734945" h="27939">
                  <a:moveTo>
                    <a:pt x="871689" y="27432"/>
                  </a:moveTo>
                  <a:lnTo>
                    <a:pt x="818591" y="19431"/>
                  </a:lnTo>
                  <a:lnTo>
                    <a:pt x="780008" y="14630"/>
                  </a:lnTo>
                  <a:lnTo>
                    <a:pt x="739724" y="10668"/>
                  </a:lnTo>
                  <a:lnTo>
                    <a:pt x="683298" y="5829"/>
                  </a:lnTo>
                  <a:lnTo>
                    <a:pt x="625640" y="2044"/>
                  </a:lnTo>
                  <a:lnTo>
                    <a:pt x="582256" y="0"/>
                  </a:lnTo>
                  <a:lnTo>
                    <a:pt x="286867" y="0"/>
                  </a:lnTo>
                  <a:lnTo>
                    <a:pt x="218325" y="3568"/>
                  </a:lnTo>
                  <a:lnTo>
                    <a:pt x="163703" y="7607"/>
                  </a:lnTo>
                  <a:lnTo>
                    <a:pt x="111874" y="12458"/>
                  </a:lnTo>
                  <a:lnTo>
                    <a:pt x="62153" y="18224"/>
                  </a:lnTo>
                  <a:lnTo>
                    <a:pt x="15265" y="24841"/>
                  </a:lnTo>
                  <a:lnTo>
                    <a:pt x="0" y="27432"/>
                  </a:lnTo>
                  <a:lnTo>
                    <a:pt x="871689" y="27432"/>
                  </a:lnTo>
                  <a:close/>
                </a:path>
                <a:path w="2734945" h="27939">
                  <a:moveTo>
                    <a:pt x="2734475" y="27432"/>
                  </a:moveTo>
                  <a:lnTo>
                    <a:pt x="2690063" y="15811"/>
                  </a:lnTo>
                  <a:lnTo>
                    <a:pt x="2686862" y="15240"/>
                  </a:lnTo>
                  <a:lnTo>
                    <a:pt x="2678366" y="13716"/>
                  </a:lnTo>
                  <a:lnTo>
                    <a:pt x="2618816" y="3048"/>
                  </a:lnTo>
                  <a:lnTo>
                    <a:pt x="2596819" y="0"/>
                  </a:lnTo>
                  <a:lnTo>
                    <a:pt x="1873275" y="0"/>
                  </a:lnTo>
                  <a:lnTo>
                    <a:pt x="1867179" y="825"/>
                  </a:lnTo>
                  <a:lnTo>
                    <a:pt x="1825434" y="7607"/>
                  </a:lnTo>
                  <a:lnTo>
                    <a:pt x="1794433" y="13716"/>
                  </a:lnTo>
                  <a:lnTo>
                    <a:pt x="1786712" y="15240"/>
                  </a:lnTo>
                  <a:lnTo>
                    <a:pt x="1779714" y="13716"/>
                  </a:lnTo>
                  <a:lnTo>
                    <a:pt x="1747367" y="6667"/>
                  </a:lnTo>
                  <a:lnTo>
                    <a:pt x="1707451" y="0"/>
                  </a:lnTo>
                  <a:lnTo>
                    <a:pt x="1023518" y="0"/>
                  </a:lnTo>
                  <a:lnTo>
                    <a:pt x="956970" y="11963"/>
                  </a:lnTo>
                  <a:lnTo>
                    <a:pt x="900201" y="27432"/>
                  </a:lnTo>
                  <a:lnTo>
                    <a:pt x="2734475" y="27432"/>
                  </a:lnTo>
                  <a:close/>
                </a:path>
              </a:pathLst>
            </a:custGeom>
            <a:solidFill>
              <a:srgbClr val="6EA5DB"/>
            </a:solidFill>
          </p:spPr>
          <p:txBody>
            <a:bodyPr wrap="square" lIns="0" tIns="0" rIns="0" bIns="0" rtlCol="0"/>
            <a:lstStyle/>
            <a:p>
              <a:endParaRPr sz="1632"/>
            </a:p>
          </p:txBody>
        </p:sp>
        <p:sp>
          <p:nvSpPr>
            <p:cNvPr id="100" name="object 100"/>
            <p:cNvSpPr/>
            <p:nvPr/>
          </p:nvSpPr>
          <p:spPr>
            <a:xfrm>
              <a:off x="3989865" y="2977895"/>
              <a:ext cx="2777490" cy="5080"/>
            </a:xfrm>
            <a:custGeom>
              <a:avLst/>
              <a:gdLst/>
              <a:ahLst/>
              <a:cxnLst/>
              <a:rect l="l" t="t" r="r" b="b"/>
              <a:pathLst>
                <a:path w="2777490" h="5080">
                  <a:moveTo>
                    <a:pt x="2777318" y="4571"/>
                  </a:moveTo>
                  <a:lnTo>
                    <a:pt x="0" y="4571"/>
                  </a:lnTo>
                  <a:lnTo>
                    <a:pt x="26820" y="0"/>
                  </a:lnTo>
                  <a:lnTo>
                    <a:pt x="898512" y="0"/>
                  </a:lnTo>
                  <a:lnTo>
                    <a:pt x="917414" y="3047"/>
                  </a:lnTo>
                  <a:lnTo>
                    <a:pt x="2772952" y="3047"/>
                  </a:lnTo>
                  <a:lnTo>
                    <a:pt x="2774408" y="3428"/>
                  </a:lnTo>
                  <a:lnTo>
                    <a:pt x="2777318" y="4571"/>
                  </a:lnTo>
                  <a:close/>
                </a:path>
                <a:path w="2777490" h="5080">
                  <a:moveTo>
                    <a:pt x="2772952" y="3047"/>
                  </a:moveTo>
                  <a:lnTo>
                    <a:pt x="917414" y="3047"/>
                  </a:lnTo>
                  <a:lnTo>
                    <a:pt x="927019" y="0"/>
                  </a:lnTo>
                  <a:lnTo>
                    <a:pt x="2761301" y="0"/>
                  </a:lnTo>
                  <a:lnTo>
                    <a:pt x="2772952" y="3047"/>
                  </a:lnTo>
                  <a:close/>
                </a:path>
              </a:pathLst>
            </a:custGeom>
            <a:solidFill>
              <a:srgbClr val="6DA5DB"/>
            </a:solidFill>
          </p:spPr>
          <p:txBody>
            <a:bodyPr wrap="square" lIns="0" tIns="0" rIns="0" bIns="0" rtlCol="0"/>
            <a:lstStyle/>
            <a:p>
              <a:endParaRPr sz="1632"/>
            </a:p>
          </p:txBody>
        </p:sp>
        <p:sp>
          <p:nvSpPr>
            <p:cNvPr id="101" name="object 101"/>
            <p:cNvSpPr/>
            <p:nvPr/>
          </p:nvSpPr>
          <p:spPr>
            <a:xfrm>
              <a:off x="3973550" y="2981959"/>
              <a:ext cx="2802255" cy="6350"/>
            </a:xfrm>
            <a:custGeom>
              <a:avLst/>
              <a:gdLst/>
              <a:ahLst/>
              <a:cxnLst/>
              <a:rect l="l" t="t" r="r" b="b"/>
              <a:pathLst>
                <a:path w="2802254" h="6350">
                  <a:moveTo>
                    <a:pt x="2802039" y="1270"/>
                  </a:moveTo>
                  <a:lnTo>
                    <a:pt x="2793949" y="1270"/>
                  </a:lnTo>
                  <a:lnTo>
                    <a:pt x="2793949" y="0"/>
                  </a:lnTo>
                  <a:lnTo>
                    <a:pt x="15557" y="0"/>
                  </a:lnTo>
                  <a:lnTo>
                    <a:pt x="15557" y="1270"/>
                  </a:lnTo>
                  <a:lnTo>
                    <a:pt x="0" y="1270"/>
                  </a:lnTo>
                  <a:lnTo>
                    <a:pt x="0" y="6350"/>
                  </a:lnTo>
                  <a:lnTo>
                    <a:pt x="2802039" y="6350"/>
                  </a:lnTo>
                  <a:lnTo>
                    <a:pt x="2802039" y="1270"/>
                  </a:lnTo>
                  <a:close/>
                </a:path>
              </a:pathLst>
            </a:custGeom>
            <a:solidFill>
              <a:srgbClr val="6DA3DB"/>
            </a:solidFill>
          </p:spPr>
          <p:txBody>
            <a:bodyPr wrap="square" lIns="0" tIns="0" rIns="0" bIns="0" rtlCol="0"/>
            <a:lstStyle/>
            <a:p>
              <a:endParaRPr sz="1632"/>
            </a:p>
          </p:txBody>
        </p:sp>
        <p:sp>
          <p:nvSpPr>
            <p:cNvPr id="102" name="object 102"/>
            <p:cNvSpPr/>
            <p:nvPr/>
          </p:nvSpPr>
          <p:spPr>
            <a:xfrm>
              <a:off x="3053334" y="2988563"/>
              <a:ext cx="3771265" cy="21590"/>
            </a:xfrm>
            <a:custGeom>
              <a:avLst/>
              <a:gdLst/>
              <a:ahLst/>
              <a:cxnLst/>
              <a:rect l="l" t="t" r="r" b="b"/>
              <a:pathLst>
                <a:path w="3771265" h="21589">
                  <a:moveTo>
                    <a:pt x="813854" y="18796"/>
                  </a:moveTo>
                  <a:lnTo>
                    <a:pt x="788047" y="18796"/>
                  </a:lnTo>
                  <a:lnTo>
                    <a:pt x="788047" y="16256"/>
                  </a:lnTo>
                  <a:lnTo>
                    <a:pt x="774522" y="16256"/>
                  </a:lnTo>
                  <a:lnTo>
                    <a:pt x="728776" y="12407"/>
                  </a:lnTo>
                  <a:lnTo>
                    <a:pt x="677862" y="8801"/>
                  </a:lnTo>
                  <a:lnTo>
                    <a:pt x="625894" y="5803"/>
                  </a:lnTo>
                  <a:lnTo>
                    <a:pt x="573024" y="3429"/>
                  </a:lnTo>
                  <a:lnTo>
                    <a:pt x="519417" y="1701"/>
                  </a:lnTo>
                  <a:lnTo>
                    <a:pt x="460032" y="520"/>
                  </a:lnTo>
                  <a:lnTo>
                    <a:pt x="410679" y="228"/>
                  </a:lnTo>
                  <a:lnTo>
                    <a:pt x="355866" y="520"/>
                  </a:lnTo>
                  <a:lnTo>
                    <a:pt x="300990" y="1524"/>
                  </a:lnTo>
                  <a:lnTo>
                    <a:pt x="223342" y="4064"/>
                  </a:lnTo>
                  <a:lnTo>
                    <a:pt x="148755" y="7861"/>
                  </a:lnTo>
                  <a:lnTo>
                    <a:pt x="108559" y="10668"/>
                  </a:lnTo>
                  <a:lnTo>
                    <a:pt x="39738" y="16256"/>
                  </a:lnTo>
                  <a:lnTo>
                    <a:pt x="25666" y="16256"/>
                  </a:lnTo>
                  <a:lnTo>
                    <a:pt x="25666" y="18796"/>
                  </a:lnTo>
                  <a:lnTo>
                    <a:pt x="0" y="18796"/>
                  </a:lnTo>
                  <a:lnTo>
                    <a:pt x="0" y="21336"/>
                  </a:lnTo>
                  <a:lnTo>
                    <a:pt x="813854" y="21336"/>
                  </a:lnTo>
                  <a:lnTo>
                    <a:pt x="813854" y="18796"/>
                  </a:lnTo>
                  <a:close/>
                </a:path>
                <a:path w="3771265" h="21589">
                  <a:moveTo>
                    <a:pt x="3771201" y="21336"/>
                  </a:moveTo>
                  <a:lnTo>
                    <a:pt x="3764381" y="16764"/>
                  </a:lnTo>
                  <a:lnTo>
                    <a:pt x="3755313" y="10668"/>
                  </a:lnTo>
                  <a:lnTo>
                    <a:pt x="3753612" y="9525"/>
                  </a:lnTo>
                  <a:lnTo>
                    <a:pt x="3729355" y="0"/>
                  </a:lnTo>
                  <a:lnTo>
                    <a:pt x="906653" y="0"/>
                  </a:lnTo>
                  <a:lnTo>
                    <a:pt x="861949" y="10668"/>
                  </a:lnTo>
                  <a:lnTo>
                    <a:pt x="826770" y="21336"/>
                  </a:lnTo>
                  <a:lnTo>
                    <a:pt x="3771201" y="21336"/>
                  </a:lnTo>
                  <a:close/>
                </a:path>
              </a:pathLst>
            </a:custGeom>
            <a:solidFill>
              <a:srgbClr val="6BA3DB"/>
            </a:solidFill>
          </p:spPr>
          <p:txBody>
            <a:bodyPr wrap="square" lIns="0" tIns="0" rIns="0" bIns="0" rtlCol="0"/>
            <a:lstStyle/>
            <a:p>
              <a:endParaRPr sz="1632"/>
            </a:p>
          </p:txBody>
        </p:sp>
        <p:sp>
          <p:nvSpPr>
            <p:cNvPr id="103" name="object 103"/>
            <p:cNvSpPr/>
            <p:nvPr/>
          </p:nvSpPr>
          <p:spPr>
            <a:xfrm>
              <a:off x="2857804" y="3009899"/>
              <a:ext cx="4209415" cy="27940"/>
            </a:xfrm>
            <a:custGeom>
              <a:avLst/>
              <a:gdLst/>
              <a:ahLst/>
              <a:cxnLst/>
              <a:rect l="l" t="t" r="r" b="b"/>
              <a:pathLst>
                <a:path w="4209415" h="27939">
                  <a:moveTo>
                    <a:pt x="4209097" y="27432"/>
                  </a:moveTo>
                  <a:lnTo>
                    <a:pt x="4124744" y="17018"/>
                  </a:lnTo>
                  <a:lnTo>
                    <a:pt x="4069270" y="12192"/>
                  </a:lnTo>
                  <a:lnTo>
                    <a:pt x="3975811" y="6096"/>
                  </a:lnTo>
                  <a:lnTo>
                    <a:pt x="3966730" y="0"/>
                  </a:lnTo>
                  <a:lnTo>
                    <a:pt x="184238" y="0"/>
                  </a:lnTo>
                  <a:lnTo>
                    <a:pt x="141782" y="4787"/>
                  </a:lnTo>
                  <a:lnTo>
                    <a:pt x="87706" y="12192"/>
                  </a:lnTo>
                  <a:lnTo>
                    <a:pt x="82372" y="12928"/>
                  </a:lnTo>
                  <a:lnTo>
                    <a:pt x="27495" y="21996"/>
                  </a:lnTo>
                  <a:lnTo>
                    <a:pt x="0" y="27432"/>
                  </a:lnTo>
                  <a:lnTo>
                    <a:pt x="4209097" y="27432"/>
                  </a:lnTo>
                  <a:close/>
                </a:path>
              </a:pathLst>
            </a:custGeom>
            <a:solidFill>
              <a:srgbClr val="69A3DB"/>
            </a:solidFill>
          </p:spPr>
          <p:txBody>
            <a:bodyPr wrap="square" lIns="0" tIns="0" rIns="0" bIns="0" rtlCol="0"/>
            <a:lstStyle/>
            <a:p>
              <a:endParaRPr sz="1632"/>
            </a:p>
          </p:txBody>
        </p:sp>
        <p:sp>
          <p:nvSpPr>
            <p:cNvPr id="104" name="object 104"/>
            <p:cNvSpPr/>
            <p:nvPr/>
          </p:nvSpPr>
          <p:spPr>
            <a:xfrm>
              <a:off x="2748419" y="3037331"/>
              <a:ext cx="4458335" cy="27940"/>
            </a:xfrm>
            <a:custGeom>
              <a:avLst/>
              <a:gdLst/>
              <a:ahLst/>
              <a:cxnLst/>
              <a:rect l="l" t="t" r="r" b="b"/>
              <a:pathLst>
                <a:path w="4458334" h="27939">
                  <a:moveTo>
                    <a:pt x="4458170" y="27432"/>
                  </a:moveTo>
                  <a:lnTo>
                    <a:pt x="4412119" y="16205"/>
                  </a:lnTo>
                  <a:lnTo>
                    <a:pt x="4359402" y="6146"/>
                  </a:lnTo>
                  <a:lnTo>
                    <a:pt x="4318482" y="0"/>
                  </a:lnTo>
                  <a:lnTo>
                    <a:pt x="109385" y="0"/>
                  </a:lnTo>
                  <a:lnTo>
                    <a:pt x="86842" y="4470"/>
                  </a:lnTo>
                  <a:lnTo>
                    <a:pt x="41948" y="15240"/>
                  </a:lnTo>
                  <a:lnTo>
                    <a:pt x="2476" y="26555"/>
                  </a:lnTo>
                  <a:lnTo>
                    <a:pt x="0" y="27432"/>
                  </a:lnTo>
                  <a:lnTo>
                    <a:pt x="4458170" y="27432"/>
                  </a:lnTo>
                  <a:close/>
                </a:path>
              </a:pathLst>
            </a:custGeom>
            <a:solidFill>
              <a:srgbClr val="67A1DB"/>
            </a:solidFill>
          </p:spPr>
          <p:txBody>
            <a:bodyPr wrap="square" lIns="0" tIns="0" rIns="0" bIns="0" rtlCol="0"/>
            <a:lstStyle/>
            <a:p>
              <a:endParaRPr sz="1632"/>
            </a:p>
          </p:txBody>
        </p:sp>
        <p:sp>
          <p:nvSpPr>
            <p:cNvPr id="105" name="object 105"/>
            <p:cNvSpPr/>
            <p:nvPr/>
          </p:nvSpPr>
          <p:spPr>
            <a:xfrm>
              <a:off x="2718527" y="3064763"/>
              <a:ext cx="4522470" cy="10795"/>
            </a:xfrm>
            <a:custGeom>
              <a:avLst/>
              <a:gdLst/>
              <a:ahLst/>
              <a:cxnLst/>
              <a:rect l="l" t="t" r="r" b="b"/>
              <a:pathLst>
                <a:path w="4522470" h="10794">
                  <a:moveTo>
                    <a:pt x="4521956" y="10667"/>
                  </a:moveTo>
                  <a:lnTo>
                    <a:pt x="0" y="10667"/>
                  </a:lnTo>
                  <a:lnTo>
                    <a:pt x="29900" y="0"/>
                  </a:lnTo>
                  <a:lnTo>
                    <a:pt x="4488069" y="0"/>
                  </a:lnTo>
                  <a:lnTo>
                    <a:pt x="4521956" y="10667"/>
                  </a:lnTo>
                  <a:close/>
                </a:path>
              </a:pathLst>
            </a:custGeom>
            <a:solidFill>
              <a:srgbClr val="66A1DB"/>
            </a:solidFill>
          </p:spPr>
          <p:txBody>
            <a:bodyPr wrap="square" lIns="0" tIns="0" rIns="0" bIns="0" rtlCol="0"/>
            <a:lstStyle/>
            <a:p>
              <a:endParaRPr sz="1632"/>
            </a:p>
          </p:txBody>
        </p:sp>
        <p:sp>
          <p:nvSpPr>
            <p:cNvPr id="106" name="object 106"/>
            <p:cNvSpPr/>
            <p:nvPr/>
          </p:nvSpPr>
          <p:spPr>
            <a:xfrm>
              <a:off x="2676004" y="3075431"/>
              <a:ext cx="4610735" cy="21590"/>
            </a:xfrm>
            <a:custGeom>
              <a:avLst/>
              <a:gdLst/>
              <a:ahLst/>
              <a:cxnLst/>
              <a:rect l="l" t="t" r="r" b="b"/>
              <a:pathLst>
                <a:path w="4610734" h="21589">
                  <a:moveTo>
                    <a:pt x="4610176" y="21336"/>
                  </a:moveTo>
                  <a:lnTo>
                    <a:pt x="4598009" y="13830"/>
                  </a:lnTo>
                  <a:lnTo>
                    <a:pt x="4590567" y="10668"/>
                  </a:lnTo>
                  <a:lnTo>
                    <a:pt x="4579772" y="6096"/>
                  </a:lnTo>
                  <a:lnTo>
                    <a:pt x="4568050" y="1130"/>
                  </a:lnTo>
                  <a:lnTo>
                    <a:pt x="4564469" y="0"/>
                  </a:lnTo>
                  <a:lnTo>
                    <a:pt x="42519" y="0"/>
                  </a:lnTo>
                  <a:lnTo>
                    <a:pt x="41160" y="495"/>
                  </a:lnTo>
                  <a:lnTo>
                    <a:pt x="28829" y="6096"/>
                  </a:lnTo>
                  <a:lnTo>
                    <a:pt x="18783" y="10668"/>
                  </a:lnTo>
                  <a:lnTo>
                    <a:pt x="13449" y="13093"/>
                  </a:lnTo>
                  <a:lnTo>
                    <a:pt x="0" y="21336"/>
                  </a:lnTo>
                  <a:lnTo>
                    <a:pt x="4610176" y="21336"/>
                  </a:lnTo>
                  <a:close/>
                </a:path>
              </a:pathLst>
            </a:custGeom>
            <a:solidFill>
              <a:srgbClr val="64A1DB"/>
            </a:solidFill>
          </p:spPr>
          <p:txBody>
            <a:bodyPr wrap="square" lIns="0" tIns="0" rIns="0" bIns="0" rtlCol="0"/>
            <a:lstStyle/>
            <a:p>
              <a:endParaRPr sz="1632"/>
            </a:p>
          </p:txBody>
        </p:sp>
        <p:sp>
          <p:nvSpPr>
            <p:cNvPr id="107" name="object 107"/>
            <p:cNvSpPr/>
            <p:nvPr/>
          </p:nvSpPr>
          <p:spPr>
            <a:xfrm>
              <a:off x="2655100" y="3096767"/>
              <a:ext cx="4650740" cy="17145"/>
            </a:xfrm>
            <a:custGeom>
              <a:avLst/>
              <a:gdLst/>
              <a:ahLst/>
              <a:cxnLst/>
              <a:rect l="l" t="t" r="r" b="b"/>
              <a:pathLst>
                <a:path w="4650740" h="17144">
                  <a:moveTo>
                    <a:pt x="4650587" y="16764"/>
                  </a:moveTo>
                  <a:lnTo>
                    <a:pt x="4647768" y="13716"/>
                  </a:lnTo>
                  <a:lnTo>
                    <a:pt x="4640465" y="5803"/>
                  </a:lnTo>
                  <a:lnTo>
                    <a:pt x="4631080" y="0"/>
                  </a:lnTo>
                  <a:lnTo>
                    <a:pt x="20904" y="0"/>
                  </a:lnTo>
                  <a:lnTo>
                    <a:pt x="12966" y="4876"/>
                  </a:lnTo>
                  <a:lnTo>
                    <a:pt x="3327" y="13716"/>
                  </a:lnTo>
                  <a:lnTo>
                    <a:pt x="0" y="16764"/>
                  </a:lnTo>
                  <a:lnTo>
                    <a:pt x="4650587" y="16764"/>
                  </a:lnTo>
                  <a:close/>
                </a:path>
              </a:pathLst>
            </a:custGeom>
            <a:solidFill>
              <a:srgbClr val="62A1DB"/>
            </a:solidFill>
          </p:spPr>
          <p:txBody>
            <a:bodyPr wrap="square" lIns="0" tIns="0" rIns="0" bIns="0" rtlCol="0"/>
            <a:lstStyle/>
            <a:p>
              <a:endParaRPr sz="1632"/>
            </a:p>
          </p:txBody>
        </p:sp>
        <p:sp>
          <p:nvSpPr>
            <p:cNvPr id="108" name="object 108"/>
            <p:cNvSpPr/>
            <p:nvPr/>
          </p:nvSpPr>
          <p:spPr>
            <a:xfrm>
              <a:off x="2648233" y="3113531"/>
              <a:ext cx="4662170" cy="10795"/>
            </a:xfrm>
            <a:custGeom>
              <a:avLst/>
              <a:gdLst/>
              <a:ahLst/>
              <a:cxnLst/>
              <a:rect l="l" t="t" r="r" b="b"/>
              <a:pathLst>
                <a:path w="4662170" h="10794">
                  <a:moveTo>
                    <a:pt x="4661984" y="10667"/>
                  </a:moveTo>
                  <a:lnTo>
                    <a:pt x="0" y="10667"/>
                  </a:lnTo>
                  <a:lnTo>
                    <a:pt x="5081" y="1649"/>
                  </a:lnTo>
                  <a:lnTo>
                    <a:pt x="6878" y="0"/>
                  </a:lnTo>
                  <a:lnTo>
                    <a:pt x="4657457" y="0"/>
                  </a:lnTo>
                  <a:lnTo>
                    <a:pt x="4660056" y="2817"/>
                  </a:lnTo>
                  <a:lnTo>
                    <a:pt x="4661984" y="10667"/>
                  </a:lnTo>
                  <a:close/>
                </a:path>
              </a:pathLst>
            </a:custGeom>
            <a:solidFill>
              <a:srgbClr val="62A0DB"/>
            </a:solidFill>
          </p:spPr>
          <p:txBody>
            <a:bodyPr wrap="square" lIns="0" tIns="0" rIns="0" bIns="0" rtlCol="0"/>
            <a:lstStyle/>
            <a:p>
              <a:endParaRPr sz="1632"/>
            </a:p>
          </p:txBody>
        </p:sp>
        <p:sp>
          <p:nvSpPr>
            <p:cNvPr id="109" name="object 109"/>
            <p:cNvSpPr/>
            <p:nvPr/>
          </p:nvSpPr>
          <p:spPr>
            <a:xfrm>
              <a:off x="2645226" y="3124199"/>
              <a:ext cx="4666615" cy="10795"/>
            </a:xfrm>
            <a:custGeom>
              <a:avLst/>
              <a:gdLst/>
              <a:ahLst/>
              <a:cxnLst/>
              <a:rect l="l" t="t" r="r" b="b"/>
              <a:pathLst>
                <a:path w="4666615" h="10794">
                  <a:moveTo>
                    <a:pt x="4664640" y="10667"/>
                  </a:moveTo>
                  <a:lnTo>
                    <a:pt x="0" y="10667"/>
                  </a:lnTo>
                  <a:lnTo>
                    <a:pt x="190" y="6282"/>
                  </a:lnTo>
                  <a:lnTo>
                    <a:pt x="251" y="4890"/>
                  </a:lnTo>
                  <a:lnTo>
                    <a:pt x="3006" y="0"/>
                  </a:lnTo>
                  <a:lnTo>
                    <a:pt x="4664991" y="0"/>
                  </a:lnTo>
                  <a:lnTo>
                    <a:pt x="4666533" y="6282"/>
                  </a:lnTo>
                  <a:lnTo>
                    <a:pt x="4664640" y="10667"/>
                  </a:lnTo>
                  <a:close/>
                </a:path>
              </a:pathLst>
            </a:custGeom>
            <a:solidFill>
              <a:srgbClr val="60A0DB"/>
            </a:solidFill>
          </p:spPr>
          <p:txBody>
            <a:bodyPr wrap="square" lIns="0" tIns="0" rIns="0" bIns="0" rtlCol="0"/>
            <a:lstStyle/>
            <a:p>
              <a:endParaRPr sz="1632"/>
            </a:p>
          </p:txBody>
        </p:sp>
        <p:sp>
          <p:nvSpPr>
            <p:cNvPr id="110" name="object 110"/>
            <p:cNvSpPr/>
            <p:nvPr/>
          </p:nvSpPr>
          <p:spPr>
            <a:xfrm>
              <a:off x="2644851" y="3134867"/>
              <a:ext cx="4665345" cy="17145"/>
            </a:xfrm>
            <a:custGeom>
              <a:avLst/>
              <a:gdLst/>
              <a:ahLst/>
              <a:cxnLst/>
              <a:rect l="l" t="t" r="r" b="b"/>
              <a:pathLst>
                <a:path w="4665345" h="17144">
                  <a:moveTo>
                    <a:pt x="4665015" y="0"/>
                  </a:moveTo>
                  <a:lnTo>
                    <a:pt x="368" y="0"/>
                  </a:lnTo>
                  <a:lnTo>
                    <a:pt x="165" y="4572"/>
                  </a:lnTo>
                  <a:lnTo>
                    <a:pt x="0" y="8432"/>
                  </a:lnTo>
                  <a:lnTo>
                    <a:pt x="3987" y="16764"/>
                  </a:lnTo>
                  <a:lnTo>
                    <a:pt x="4653026" y="16764"/>
                  </a:lnTo>
                  <a:lnTo>
                    <a:pt x="4660709" y="9969"/>
                  </a:lnTo>
                  <a:lnTo>
                    <a:pt x="4663033" y="4572"/>
                  </a:lnTo>
                  <a:lnTo>
                    <a:pt x="4665015" y="0"/>
                  </a:lnTo>
                  <a:close/>
                </a:path>
              </a:pathLst>
            </a:custGeom>
            <a:solidFill>
              <a:srgbClr val="609EDB"/>
            </a:solidFill>
          </p:spPr>
          <p:txBody>
            <a:bodyPr wrap="square" lIns="0" tIns="0" rIns="0" bIns="0" rtlCol="0"/>
            <a:lstStyle/>
            <a:p>
              <a:endParaRPr sz="1632"/>
            </a:p>
          </p:txBody>
        </p:sp>
        <p:sp>
          <p:nvSpPr>
            <p:cNvPr id="111" name="object 111"/>
            <p:cNvSpPr/>
            <p:nvPr/>
          </p:nvSpPr>
          <p:spPr>
            <a:xfrm>
              <a:off x="2564187" y="3151631"/>
              <a:ext cx="4733925" cy="10795"/>
            </a:xfrm>
            <a:custGeom>
              <a:avLst/>
              <a:gdLst/>
              <a:ahLst/>
              <a:cxnLst/>
              <a:rect l="l" t="t" r="r" b="b"/>
              <a:pathLst>
                <a:path w="4733925" h="10794">
                  <a:moveTo>
                    <a:pt x="4720676" y="10667"/>
                  </a:moveTo>
                  <a:lnTo>
                    <a:pt x="0" y="10667"/>
                  </a:lnTo>
                  <a:lnTo>
                    <a:pt x="22606" y="9462"/>
                  </a:lnTo>
                  <a:lnTo>
                    <a:pt x="84524" y="7619"/>
                  </a:lnTo>
                  <a:lnTo>
                    <a:pt x="87572" y="6095"/>
                  </a:lnTo>
                  <a:lnTo>
                    <a:pt x="84658" y="0"/>
                  </a:lnTo>
                  <a:lnTo>
                    <a:pt x="4733702" y="0"/>
                  </a:lnTo>
                  <a:lnTo>
                    <a:pt x="4725105" y="7619"/>
                  </a:lnTo>
                  <a:lnTo>
                    <a:pt x="4720676" y="10667"/>
                  </a:lnTo>
                  <a:close/>
                </a:path>
              </a:pathLst>
            </a:custGeom>
            <a:solidFill>
              <a:srgbClr val="5E9EDB"/>
            </a:solidFill>
          </p:spPr>
          <p:txBody>
            <a:bodyPr wrap="square" lIns="0" tIns="0" rIns="0" bIns="0" rtlCol="0"/>
            <a:lstStyle/>
            <a:p>
              <a:endParaRPr sz="1632"/>
            </a:p>
          </p:txBody>
        </p:sp>
        <p:sp>
          <p:nvSpPr>
            <p:cNvPr id="112" name="object 112"/>
            <p:cNvSpPr/>
            <p:nvPr/>
          </p:nvSpPr>
          <p:spPr>
            <a:xfrm>
              <a:off x="2342121" y="3162299"/>
              <a:ext cx="4957445" cy="22860"/>
            </a:xfrm>
            <a:custGeom>
              <a:avLst/>
              <a:gdLst/>
              <a:ahLst/>
              <a:cxnLst/>
              <a:rect l="l" t="t" r="r" b="b"/>
              <a:pathLst>
                <a:path w="4957445" h="22860">
                  <a:moveTo>
                    <a:pt x="4957038" y="22860"/>
                  </a:moveTo>
                  <a:lnTo>
                    <a:pt x="4916690" y="12192"/>
                  </a:lnTo>
                  <a:lnTo>
                    <a:pt x="4920589" y="10668"/>
                  </a:lnTo>
                  <a:lnTo>
                    <a:pt x="4925517" y="8750"/>
                  </a:lnTo>
                  <a:lnTo>
                    <a:pt x="4931486" y="6096"/>
                  </a:lnTo>
                  <a:lnTo>
                    <a:pt x="4933645" y="5143"/>
                  </a:lnTo>
                  <a:lnTo>
                    <a:pt x="4940897" y="1270"/>
                  </a:lnTo>
                  <a:lnTo>
                    <a:pt x="4942738" y="0"/>
                  </a:lnTo>
                  <a:lnTo>
                    <a:pt x="222059" y="0"/>
                  </a:lnTo>
                  <a:lnTo>
                    <a:pt x="132130" y="6096"/>
                  </a:lnTo>
                  <a:lnTo>
                    <a:pt x="87325" y="10668"/>
                  </a:lnTo>
                  <a:lnTo>
                    <a:pt x="24853" y="18669"/>
                  </a:lnTo>
                  <a:lnTo>
                    <a:pt x="0" y="22860"/>
                  </a:lnTo>
                  <a:lnTo>
                    <a:pt x="4957038" y="22860"/>
                  </a:lnTo>
                  <a:close/>
                </a:path>
              </a:pathLst>
            </a:custGeom>
            <a:solidFill>
              <a:srgbClr val="5D9EDB"/>
            </a:solidFill>
          </p:spPr>
          <p:txBody>
            <a:bodyPr wrap="square" lIns="0" tIns="0" rIns="0" bIns="0" rtlCol="0"/>
            <a:lstStyle/>
            <a:p>
              <a:endParaRPr sz="1632"/>
            </a:p>
          </p:txBody>
        </p:sp>
        <p:sp>
          <p:nvSpPr>
            <p:cNvPr id="113" name="object 113"/>
            <p:cNvSpPr/>
            <p:nvPr/>
          </p:nvSpPr>
          <p:spPr>
            <a:xfrm>
              <a:off x="2269147" y="3185159"/>
              <a:ext cx="5078095" cy="15240"/>
            </a:xfrm>
            <a:custGeom>
              <a:avLst/>
              <a:gdLst/>
              <a:ahLst/>
              <a:cxnLst/>
              <a:rect l="l" t="t" r="r" b="b"/>
              <a:pathLst>
                <a:path w="5078095" h="15239">
                  <a:moveTo>
                    <a:pt x="5077523" y="15240"/>
                  </a:moveTo>
                  <a:lnTo>
                    <a:pt x="5068481" y="12192"/>
                  </a:lnTo>
                  <a:lnTo>
                    <a:pt x="5040541" y="2794"/>
                  </a:lnTo>
                  <a:lnTo>
                    <a:pt x="5030013" y="0"/>
                  </a:lnTo>
                  <a:lnTo>
                    <a:pt x="72974" y="0"/>
                  </a:lnTo>
                  <a:lnTo>
                    <a:pt x="52514" y="3454"/>
                  </a:lnTo>
                  <a:lnTo>
                    <a:pt x="12141" y="12001"/>
                  </a:lnTo>
                  <a:lnTo>
                    <a:pt x="11391" y="12192"/>
                  </a:lnTo>
                  <a:lnTo>
                    <a:pt x="0" y="15240"/>
                  </a:lnTo>
                  <a:lnTo>
                    <a:pt x="5077523" y="15240"/>
                  </a:lnTo>
                  <a:close/>
                </a:path>
              </a:pathLst>
            </a:custGeom>
            <a:solidFill>
              <a:srgbClr val="5B9EDB"/>
            </a:solidFill>
          </p:spPr>
          <p:txBody>
            <a:bodyPr wrap="square" lIns="0" tIns="0" rIns="0" bIns="0" rtlCol="0"/>
            <a:lstStyle/>
            <a:p>
              <a:endParaRPr sz="1632"/>
            </a:p>
          </p:txBody>
        </p:sp>
        <p:sp>
          <p:nvSpPr>
            <p:cNvPr id="114" name="object 114"/>
            <p:cNvSpPr/>
            <p:nvPr/>
          </p:nvSpPr>
          <p:spPr>
            <a:xfrm>
              <a:off x="2230175" y="3200399"/>
              <a:ext cx="5145405" cy="12700"/>
            </a:xfrm>
            <a:custGeom>
              <a:avLst/>
              <a:gdLst/>
              <a:ahLst/>
              <a:cxnLst/>
              <a:rect l="l" t="t" r="r" b="b"/>
              <a:pathLst>
                <a:path w="5145405" h="12700">
                  <a:moveTo>
                    <a:pt x="5145094" y="12191"/>
                  </a:moveTo>
                  <a:lnTo>
                    <a:pt x="0" y="12191"/>
                  </a:lnTo>
                  <a:lnTo>
                    <a:pt x="16200" y="6096"/>
                  </a:lnTo>
                  <a:lnTo>
                    <a:pt x="38981" y="0"/>
                  </a:lnTo>
                  <a:lnTo>
                    <a:pt x="5116507" y="0"/>
                  </a:lnTo>
                  <a:lnTo>
                    <a:pt x="5121263" y="1601"/>
                  </a:lnTo>
                  <a:lnTo>
                    <a:pt x="5145094" y="12191"/>
                  </a:lnTo>
                  <a:close/>
                </a:path>
              </a:pathLst>
            </a:custGeom>
            <a:solidFill>
              <a:srgbClr val="5B9CDB"/>
            </a:solidFill>
          </p:spPr>
          <p:txBody>
            <a:bodyPr wrap="square" lIns="0" tIns="0" rIns="0" bIns="0" rtlCol="0"/>
            <a:lstStyle/>
            <a:p>
              <a:endParaRPr sz="1632"/>
            </a:p>
          </p:txBody>
        </p:sp>
        <p:sp>
          <p:nvSpPr>
            <p:cNvPr id="115" name="object 115"/>
            <p:cNvSpPr/>
            <p:nvPr/>
          </p:nvSpPr>
          <p:spPr>
            <a:xfrm>
              <a:off x="2182749" y="3212591"/>
              <a:ext cx="5232400" cy="26034"/>
            </a:xfrm>
            <a:custGeom>
              <a:avLst/>
              <a:gdLst/>
              <a:ahLst/>
              <a:cxnLst/>
              <a:rect l="l" t="t" r="r" b="b"/>
              <a:pathLst>
                <a:path w="5232400" h="26035">
                  <a:moveTo>
                    <a:pt x="5232171" y="25908"/>
                  </a:moveTo>
                  <a:lnTo>
                    <a:pt x="5192509" y="0"/>
                  </a:lnTo>
                  <a:lnTo>
                    <a:pt x="47421" y="0"/>
                  </a:lnTo>
                  <a:lnTo>
                    <a:pt x="26200" y="7988"/>
                  </a:lnTo>
                  <a:lnTo>
                    <a:pt x="21831" y="10668"/>
                  </a:lnTo>
                  <a:lnTo>
                    <a:pt x="16852" y="13716"/>
                  </a:lnTo>
                  <a:lnTo>
                    <a:pt x="2362" y="22606"/>
                  </a:lnTo>
                  <a:lnTo>
                    <a:pt x="0" y="25908"/>
                  </a:lnTo>
                  <a:lnTo>
                    <a:pt x="5232171" y="25908"/>
                  </a:lnTo>
                  <a:close/>
                </a:path>
              </a:pathLst>
            </a:custGeom>
            <a:solidFill>
              <a:srgbClr val="599CDB"/>
            </a:solidFill>
          </p:spPr>
          <p:txBody>
            <a:bodyPr wrap="square" lIns="0" tIns="0" rIns="0" bIns="0" rtlCol="0"/>
            <a:lstStyle/>
            <a:p>
              <a:endParaRPr sz="1632"/>
            </a:p>
          </p:txBody>
        </p:sp>
        <p:sp>
          <p:nvSpPr>
            <p:cNvPr id="116" name="object 116"/>
            <p:cNvSpPr/>
            <p:nvPr/>
          </p:nvSpPr>
          <p:spPr>
            <a:xfrm>
              <a:off x="2174544" y="3238499"/>
              <a:ext cx="5250180" cy="12700"/>
            </a:xfrm>
            <a:custGeom>
              <a:avLst/>
              <a:gdLst/>
              <a:ahLst/>
              <a:cxnLst/>
              <a:rect l="l" t="t" r="r" b="b"/>
              <a:pathLst>
                <a:path w="5250180" h="12700">
                  <a:moveTo>
                    <a:pt x="5249977" y="11430"/>
                  </a:moveTo>
                  <a:lnTo>
                    <a:pt x="5248935" y="11430"/>
                  </a:lnTo>
                  <a:lnTo>
                    <a:pt x="5248935" y="7620"/>
                  </a:lnTo>
                  <a:lnTo>
                    <a:pt x="5244135" y="7620"/>
                  </a:lnTo>
                  <a:lnTo>
                    <a:pt x="5244135" y="0"/>
                  </a:lnTo>
                  <a:lnTo>
                    <a:pt x="5486" y="0"/>
                  </a:lnTo>
                  <a:lnTo>
                    <a:pt x="5486" y="7620"/>
                  </a:lnTo>
                  <a:lnTo>
                    <a:pt x="1384" y="7620"/>
                  </a:lnTo>
                  <a:lnTo>
                    <a:pt x="1384" y="11430"/>
                  </a:lnTo>
                  <a:lnTo>
                    <a:pt x="0" y="11430"/>
                  </a:lnTo>
                  <a:lnTo>
                    <a:pt x="0" y="12700"/>
                  </a:lnTo>
                  <a:lnTo>
                    <a:pt x="5249977" y="12700"/>
                  </a:lnTo>
                  <a:lnTo>
                    <a:pt x="5249977" y="11430"/>
                  </a:lnTo>
                  <a:close/>
                </a:path>
              </a:pathLst>
            </a:custGeom>
            <a:solidFill>
              <a:srgbClr val="579CDB"/>
            </a:solidFill>
          </p:spPr>
          <p:txBody>
            <a:bodyPr wrap="square" lIns="0" tIns="0" rIns="0" bIns="0" rtlCol="0"/>
            <a:lstStyle/>
            <a:p>
              <a:endParaRPr sz="1632"/>
            </a:p>
          </p:txBody>
        </p:sp>
        <p:sp>
          <p:nvSpPr>
            <p:cNvPr id="117" name="object 117"/>
            <p:cNvSpPr/>
            <p:nvPr/>
          </p:nvSpPr>
          <p:spPr>
            <a:xfrm>
              <a:off x="2174566" y="3250691"/>
              <a:ext cx="5252085" cy="5080"/>
            </a:xfrm>
            <a:custGeom>
              <a:avLst/>
              <a:gdLst/>
              <a:ahLst/>
              <a:cxnLst/>
              <a:rect l="l" t="t" r="r" b="b"/>
              <a:pathLst>
                <a:path w="5252084" h="5079">
                  <a:moveTo>
                    <a:pt x="5251874" y="4572"/>
                  </a:moveTo>
                  <a:lnTo>
                    <a:pt x="657" y="4572"/>
                  </a:lnTo>
                  <a:lnTo>
                    <a:pt x="0" y="0"/>
                  </a:lnTo>
                  <a:lnTo>
                    <a:pt x="5250010" y="0"/>
                  </a:lnTo>
                  <a:lnTo>
                    <a:pt x="5251874" y="4572"/>
                  </a:lnTo>
                  <a:close/>
                </a:path>
              </a:pathLst>
            </a:custGeom>
            <a:solidFill>
              <a:srgbClr val="569CDB"/>
            </a:solidFill>
          </p:spPr>
          <p:txBody>
            <a:bodyPr wrap="square" lIns="0" tIns="0" rIns="0" bIns="0" rtlCol="0"/>
            <a:lstStyle/>
            <a:p>
              <a:endParaRPr sz="1632"/>
            </a:p>
          </p:txBody>
        </p:sp>
        <p:sp>
          <p:nvSpPr>
            <p:cNvPr id="118" name="object 118"/>
            <p:cNvSpPr/>
            <p:nvPr/>
          </p:nvSpPr>
          <p:spPr>
            <a:xfrm>
              <a:off x="2175218" y="3255263"/>
              <a:ext cx="5253990" cy="17145"/>
            </a:xfrm>
            <a:custGeom>
              <a:avLst/>
              <a:gdLst/>
              <a:ahLst/>
              <a:cxnLst/>
              <a:rect l="l" t="t" r="r" b="b"/>
              <a:pathLst>
                <a:path w="5253990" h="17145">
                  <a:moveTo>
                    <a:pt x="5253888" y="6553"/>
                  </a:moveTo>
                  <a:lnTo>
                    <a:pt x="5253698" y="6096"/>
                  </a:lnTo>
                  <a:lnTo>
                    <a:pt x="5251221" y="0"/>
                  </a:lnTo>
                  <a:lnTo>
                    <a:pt x="0" y="0"/>
                  </a:lnTo>
                  <a:lnTo>
                    <a:pt x="876" y="6096"/>
                  </a:lnTo>
                  <a:lnTo>
                    <a:pt x="939" y="6553"/>
                  </a:lnTo>
                  <a:lnTo>
                    <a:pt x="1384" y="9664"/>
                  </a:lnTo>
                  <a:lnTo>
                    <a:pt x="8483" y="16764"/>
                  </a:lnTo>
                  <a:lnTo>
                    <a:pt x="5252263" y="16764"/>
                  </a:lnTo>
                  <a:lnTo>
                    <a:pt x="5253888" y="6553"/>
                  </a:lnTo>
                  <a:close/>
                </a:path>
              </a:pathLst>
            </a:custGeom>
            <a:solidFill>
              <a:srgbClr val="569ADB"/>
            </a:solidFill>
          </p:spPr>
          <p:txBody>
            <a:bodyPr wrap="square" lIns="0" tIns="0" rIns="0" bIns="0" rtlCol="0"/>
            <a:lstStyle/>
            <a:p>
              <a:endParaRPr sz="1632"/>
            </a:p>
          </p:txBody>
        </p:sp>
        <p:sp>
          <p:nvSpPr>
            <p:cNvPr id="119" name="object 119"/>
            <p:cNvSpPr/>
            <p:nvPr/>
          </p:nvSpPr>
          <p:spPr>
            <a:xfrm>
              <a:off x="2183711" y="3272027"/>
              <a:ext cx="5243830" cy="17145"/>
            </a:xfrm>
            <a:custGeom>
              <a:avLst/>
              <a:gdLst/>
              <a:ahLst/>
              <a:cxnLst/>
              <a:rect l="l" t="t" r="r" b="b"/>
              <a:pathLst>
                <a:path w="5243830" h="17145">
                  <a:moveTo>
                    <a:pt x="5234421" y="16764"/>
                  </a:moveTo>
                  <a:lnTo>
                    <a:pt x="25158" y="16764"/>
                  </a:lnTo>
                  <a:lnTo>
                    <a:pt x="7419" y="7429"/>
                  </a:lnTo>
                  <a:lnTo>
                    <a:pt x="0" y="0"/>
                  </a:lnTo>
                  <a:lnTo>
                    <a:pt x="5243770" y="0"/>
                  </a:lnTo>
                  <a:lnTo>
                    <a:pt x="5242972" y="5006"/>
                  </a:lnTo>
                  <a:lnTo>
                    <a:pt x="5234421" y="16764"/>
                  </a:lnTo>
                  <a:close/>
                </a:path>
              </a:pathLst>
            </a:custGeom>
            <a:solidFill>
              <a:srgbClr val="549ADB"/>
            </a:solidFill>
          </p:spPr>
          <p:txBody>
            <a:bodyPr wrap="square" lIns="0" tIns="0" rIns="0" bIns="0" rtlCol="0"/>
            <a:lstStyle/>
            <a:p>
              <a:endParaRPr sz="1632"/>
            </a:p>
          </p:txBody>
        </p:sp>
        <p:sp>
          <p:nvSpPr>
            <p:cNvPr id="120" name="object 120"/>
            <p:cNvSpPr/>
            <p:nvPr/>
          </p:nvSpPr>
          <p:spPr>
            <a:xfrm>
              <a:off x="2208869" y="3288791"/>
              <a:ext cx="5209540" cy="21590"/>
            </a:xfrm>
            <a:custGeom>
              <a:avLst/>
              <a:gdLst/>
              <a:ahLst/>
              <a:cxnLst/>
              <a:rect l="l" t="t" r="r" b="b"/>
              <a:pathLst>
                <a:path w="5209540" h="21589">
                  <a:moveTo>
                    <a:pt x="5181285" y="21335"/>
                  </a:moveTo>
                  <a:lnTo>
                    <a:pt x="61980" y="21335"/>
                  </a:lnTo>
                  <a:lnTo>
                    <a:pt x="46830" y="17673"/>
                  </a:lnTo>
                  <a:lnTo>
                    <a:pt x="8757" y="4608"/>
                  </a:lnTo>
                  <a:lnTo>
                    <a:pt x="0" y="0"/>
                  </a:lnTo>
                  <a:lnTo>
                    <a:pt x="5209263" y="0"/>
                  </a:lnTo>
                  <a:lnTo>
                    <a:pt x="5206845" y="3324"/>
                  </a:lnTo>
                  <a:lnTo>
                    <a:pt x="5187431" y="18141"/>
                  </a:lnTo>
                  <a:lnTo>
                    <a:pt x="5181285" y="21335"/>
                  </a:lnTo>
                  <a:close/>
                </a:path>
              </a:pathLst>
            </a:custGeom>
            <a:solidFill>
              <a:srgbClr val="549ADA"/>
            </a:solidFill>
          </p:spPr>
          <p:txBody>
            <a:bodyPr wrap="square" lIns="0" tIns="0" rIns="0" bIns="0" rtlCol="0"/>
            <a:lstStyle/>
            <a:p>
              <a:endParaRPr sz="1632"/>
            </a:p>
          </p:txBody>
        </p:sp>
        <p:sp>
          <p:nvSpPr>
            <p:cNvPr id="121" name="object 121"/>
            <p:cNvSpPr/>
            <p:nvPr/>
          </p:nvSpPr>
          <p:spPr>
            <a:xfrm>
              <a:off x="2270850" y="3310127"/>
              <a:ext cx="5119370" cy="21590"/>
            </a:xfrm>
            <a:custGeom>
              <a:avLst/>
              <a:gdLst/>
              <a:ahLst/>
              <a:cxnLst/>
              <a:rect l="l" t="t" r="r" b="b"/>
              <a:pathLst>
                <a:path w="5119370" h="21589">
                  <a:moveTo>
                    <a:pt x="5071537" y="21336"/>
                  </a:moveTo>
                  <a:lnTo>
                    <a:pt x="115358" y="21336"/>
                  </a:lnTo>
                  <a:lnTo>
                    <a:pt x="94114" y="18701"/>
                  </a:lnTo>
                  <a:lnTo>
                    <a:pt x="34096" y="8241"/>
                  </a:lnTo>
                  <a:lnTo>
                    <a:pt x="0" y="0"/>
                  </a:lnTo>
                  <a:lnTo>
                    <a:pt x="5119305" y="0"/>
                  </a:lnTo>
                  <a:lnTo>
                    <a:pt x="5097690" y="11232"/>
                  </a:lnTo>
                  <a:lnTo>
                    <a:pt x="5071537" y="21336"/>
                  </a:lnTo>
                  <a:close/>
                </a:path>
              </a:pathLst>
            </a:custGeom>
            <a:solidFill>
              <a:srgbClr val="5299D8"/>
            </a:solidFill>
          </p:spPr>
          <p:txBody>
            <a:bodyPr wrap="square" lIns="0" tIns="0" rIns="0" bIns="0" rtlCol="0"/>
            <a:lstStyle/>
            <a:p>
              <a:endParaRPr sz="1632"/>
            </a:p>
          </p:txBody>
        </p:sp>
        <p:sp>
          <p:nvSpPr>
            <p:cNvPr id="122" name="object 122"/>
            <p:cNvSpPr/>
            <p:nvPr/>
          </p:nvSpPr>
          <p:spPr>
            <a:xfrm>
              <a:off x="2367265" y="3331463"/>
              <a:ext cx="4975225" cy="22860"/>
            </a:xfrm>
            <a:custGeom>
              <a:avLst/>
              <a:gdLst/>
              <a:ahLst/>
              <a:cxnLst/>
              <a:rect l="l" t="t" r="r" b="b"/>
              <a:pathLst>
                <a:path w="4975225" h="22860">
                  <a:moveTo>
                    <a:pt x="4896975" y="22859"/>
                  </a:moveTo>
                  <a:lnTo>
                    <a:pt x="0" y="22859"/>
                  </a:lnTo>
                  <a:lnTo>
                    <a:pt x="68086" y="6095"/>
                  </a:lnTo>
                  <a:lnTo>
                    <a:pt x="18942" y="0"/>
                  </a:lnTo>
                  <a:lnTo>
                    <a:pt x="4975121" y="0"/>
                  </a:lnTo>
                  <a:lnTo>
                    <a:pt x="4965263" y="3808"/>
                  </a:lnTo>
                  <a:lnTo>
                    <a:pt x="4921099" y="17081"/>
                  </a:lnTo>
                  <a:lnTo>
                    <a:pt x="4896975" y="22859"/>
                  </a:lnTo>
                  <a:close/>
                </a:path>
              </a:pathLst>
            </a:custGeom>
            <a:solidFill>
              <a:srgbClr val="5297D8"/>
            </a:solidFill>
          </p:spPr>
          <p:txBody>
            <a:bodyPr wrap="square" lIns="0" tIns="0" rIns="0" bIns="0" rtlCol="0"/>
            <a:lstStyle/>
            <a:p>
              <a:endParaRPr sz="1632"/>
            </a:p>
          </p:txBody>
        </p:sp>
        <p:sp>
          <p:nvSpPr>
            <p:cNvPr id="123" name="object 123"/>
            <p:cNvSpPr/>
            <p:nvPr/>
          </p:nvSpPr>
          <p:spPr>
            <a:xfrm>
              <a:off x="2316442" y="3354323"/>
              <a:ext cx="4947920" cy="21590"/>
            </a:xfrm>
            <a:custGeom>
              <a:avLst/>
              <a:gdLst/>
              <a:ahLst/>
              <a:cxnLst/>
              <a:rect l="l" t="t" r="r" b="b"/>
              <a:pathLst>
                <a:path w="4947920" h="21589">
                  <a:moveTo>
                    <a:pt x="4947793" y="0"/>
                  </a:moveTo>
                  <a:lnTo>
                    <a:pt x="50812" y="0"/>
                  </a:lnTo>
                  <a:lnTo>
                    <a:pt x="49657" y="292"/>
                  </a:lnTo>
                  <a:lnTo>
                    <a:pt x="8420" y="16764"/>
                  </a:lnTo>
                  <a:lnTo>
                    <a:pt x="2705" y="19050"/>
                  </a:lnTo>
                  <a:lnTo>
                    <a:pt x="0" y="21336"/>
                  </a:lnTo>
                  <a:lnTo>
                    <a:pt x="4840363" y="21336"/>
                  </a:lnTo>
                  <a:lnTo>
                    <a:pt x="4859528" y="18351"/>
                  </a:lnTo>
                  <a:lnTo>
                    <a:pt x="4867732" y="16764"/>
                  </a:lnTo>
                  <a:lnTo>
                    <a:pt x="4919700" y="6731"/>
                  </a:lnTo>
                  <a:lnTo>
                    <a:pt x="4947793" y="0"/>
                  </a:lnTo>
                  <a:close/>
                </a:path>
              </a:pathLst>
            </a:custGeom>
            <a:solidFill>
              <a:srgbClr val="5097D6"/>
            </a:solidFill>
          </p:spPr>
          <p:txBody>
            <a:bodyPr wrap="square" lIns="0" tIns="0" rIns="0" bIns="0" rtlCol="0"/>
            <a:lstStyle/>
            <a:p>
              <a:endParaRPr sz="1632"/>
            </a:p>
          </p:txBody>
        </p:sp>
        <p:sp>
          <p:nvSpPr>
            <p:cNvPr id="124" name="object 124"/>
            <p:cNvSpPr/>
            <p:nvPr/>
          </p:nvSpPr>
          <p:spPr>
            <a:xfrm>
              <a:off x="2305926" y="3375659"/>
              <a:ext cx="4826635" cy="10160"/>
            </a:xfrm>
            <a:custGeom>
              <a:avLst/>
              <a:gdLst/>
              <a:ahLst/>
              <a:cxnLst/>
              <a:rect l="l" t="t" r="r" b="b"/>
              <a:pathLst>
                <a:path w="4826634" h="10160">
                  <a:moveTo>
                    <a:pt x="4826444" y="0"/>
                  </a:moveTo>
                  <a:lnTo>
                    <a:pt x="6007" y="0"/>
                  </a:lnTo>
                  <a:lnTo>
                    <a:pt x="6007" y="7620"/>
                  </a:lnTo>
                  <a:lnTo>
                    <a:pt x="0" y="7620"/>
                  </a:lnTo>
                  <a:lnTo>
                    <a:pt x="0" y="10160"/>
                  </a:lnTo>
                  <a:lnTo>
                    <a:pt x="4792015" y="10160"/>
                  </a:lnTo>
                  <a:lnTo>
                    <a:pt x="4792015" y="7620"/>
                  </a:lnTo>
                  <a:lnTo>
                    <a:pt x="4826444" y="7620"/>
                  </a:lnTo>
                  <a:lnTo>
                    <a:pt x="4826444" y="0"/>
                  </a:lnTo>
                  <a:close/>
                </a:path>
              </a:pathLst>
            </a:custGeom>
            <a:solidFill>
              <a:srgbClr val="5095D6"/>
            </a:solidFill>
          </p:spPr>
          <p:txBody>
            <a:bodyPr wrap="square" lIns="0" tIns="0" rIns="0" bIns="0" rtlCol="0"/>
            <a:lstStyle/>
            <a:p>
              <a:endParaRPr sz="1632"/>
            </a:p>
          </p:txBody>
        </p:sp>
        <p:sp>
          <p:nvSpPr>
            <p:cNvPr id="125" name="object 125"/>
            <p:cNvSpPr/>
            <p:nvPr/>
          </p:nvSpPr>
          <p:spPr>
            <a:xfrm>
              <a:off x="2295614" y="3386327"/>
              <a:ext cx="4788535" cy="13970"/>
            </a:xfrm>
            <a:custGeom>
              <a:avLst/>
              <a:gdLst/>
              <a:ahLst/>
              <a:cxnLst/>
              <a:rect l="l" t="t" r="r" b="b"/>
              <a:pathLst>
                <a:path w="4788534" h="13970">
                  <a:moveTo>
                    <a:pt x="4682350" y="10922"/>
                  </a:moveTo>
                  <a:lnTo>
                    <a:pt x="241" y="10922"/>
                  </a:lnTo>
                  <a:lnTo>
                    <a:pt x="241" y="12192"/>
                  </a:lnTo>
                  <a:lnTo>
                    <a:pt x="304" y="13462"/>
                  </a:lnTo>
                  <a:lnTo>
                    <a:pt x="4667897" y="13462"/>
                  </a:lnTo>
                  <a:lnTo>
                    <a:pt x="4667897" y="12192"/>
                  </a:lnTo>
                  <a:lnTo>
                    <a:pt x="4682350" y="12192"/>
                  </a:lnTo>
                  <a:lnTo>
                    <a:pt x="4682350" y="10922"/>
                  </a:lnTo>
                  <a:close/>
                </a:path>
                <a:path w="4788534" h="13970">
                  <a:moveTo>
                    <a:pt x="4788357" y="0"/>
                  </a:moveTo>
                  <a:lnTo>
                    <a:pt x="8216" y="0"/>
                  </a:lnTo>
                  <a:lnTo>
                    <a:pt x="0" y="6959"/>
                  </a:lnTo>
                  <a:lnTo>
                    <a:pt x="25" y="7480"/>
                  </a:lnTo>
                  <a:lnTo>
                    <a:pt x="190" y="10668"/>
                  </a:lnTo>
                  <a:lnTo>
                    <a:pt x="4691469" y="10668"/>
                  </a:lnTo>
                  <a:lnTo>
                    <a:pt x="4724209" y="7480"/>
                  </a:lnTo>
                  <a:lnTo>
                    <a:pt x="4769116" y="2451"/>
                  </a:lnTo>
                  <a:lnTo>
                    <a:pt x="4788357" y="0"/>
                  </a:lnTo>
                  <a:close/>
                </a:path>
              </a:pathLst>
            </a:custGeom>
            <a:solidFill>
              <a:srgbClr val="4F95D4"/>
            </a:solidFill>
          </p:spPr>
          <p:txBody>
            <a:bodyPr wrap="square" lIns="0" tIns="0" rIns="0" bIns="0" rtlCol="0"/>
            <a:lstStyle/>
            <a:p>
              <a:endParaRPr sz="1632"/>
            </a:p>
          </p:txBody>
        </p:sp>
        <p:sp>
          <p:nvSpPr>
            <p:cNvPr id="126" name="object 126"/>
            <p:cNvSpPr/>
            <p:nvPr/>
          </p:nvSpPr>
          <p:spPr>
            <a:xfrm>
              <a:off x="2295966" y="3400043"/>
              <a:ext cx="4657090" cy="18415"/>
            </a:xfrm>
            <a:custGeom>
              <a:avLst/>
              <a:gdLst/>
              <a:ahLst/>
              <a:cxnLst/>
              <a:rect l="l" t="t" r="r" b="b"/>
              <a:pathLst>
                <a:path w="4657090" h="18414">
                  <a:moveTo>
                    <a:pt x="4424315" y="18288"/>
                  </a:moveTo>
                  <a:lnTo>
                    <a:pt x="5304" y="18288"/>
                  </a:lnTo>
                  <a:lnTo>
                    <a:pt x="701" y="13716"/>
                  </a:lnTo>
                  <a:lnTo>
                    <a:pt x="116" y="2286"/>
                  </a:lnTo>
                  <a:lnTo>
                    <a:pt x="0" y="0"/>
                  </a:lnTo>
                  <a:lnTo>
                    <a:pt x="4656890" y="0"/>
                  </a:lnTo>
                  <a:lnTo>
                    <a:pt x="4629471" y="2286"/>
                  </a:lnTo>
                  <a:lnTo>
                    <a:pt x="4580274" y="5709"/>
                  </a:lnTo>
                  <a:lnTo>
                    <a:pt x="4529934" y="8524"/>
                  </a:lnTo>
                  <a:lnTo>
                    <a:pt x="4478595" y="10697"/>
                  </a:lnTo>
                  <a:lnTo>
                    <a:pt x="4426398" y="12191"/>
                  </a:lnTo>
                  <a:lnTo>
                    <a:pt x="4424315" y="18288"/>
                  </a:lnTo>
                  <a:close/>
                </a:path>
              </a:pathLst>
            </a:custGeom>
            <a:solidFill>
              <a:srgbClr val="4D95D4"/>
            </a:solidFill>
          </p:spPr>
          <p:txBody>
            <a:bodyPr wrap="square" lIns="0" tIns="0" rIns="0" bIns="0" rtlCol="0"/>
            <a:lstStyle/>
            <a:p>
              <a:endParaRPr sz="1632"/>
            </a:p>
          </p:txBody>
        </p:sp>
        <p:sp>
          <p:nvSpPr>
            <p:cNvPr id="127" name="object 127"/>
            <p:cNvSpPr/>
            <p:nvPr/>
          </p:nvSpPr>
          <p:spPr>
            <a:xfrm>
              <a:off x="2301271" y="3418331"/>
              <a:ext cx="4419600" cy="22860"/>
            </a:xfrm>
            <a:custGeom>
              <a:avLst/>
              <a:gdLst/>
              <a:ahLst/>
              <a:cxnLst/>
              <a:rect l="l" t="t" r="r" b="b"/>
              <a:pathLst>
                <a:path w="4419600" h="22860">
                  <a:moveTo>
                    <a:pt x="4400970" y="22859"/>
                  </a:moveTo>
                  <a:lnTo>
                    <a:pt x="36462" y="22859"/>
                  </a:lnTo>
                  <a:lnTo>
                    <a:pt x="30392" y="20580"/>
                  </a:lnTo>
                  <a:lnTo>
                    <a:pt x="8455" y="8398"/>
                  </a:lnTo>
                  <a:lnTo>
                    <a:pt x="0" y="0"/>
                  </a:lnTo>
                  <a:lnTo>
                    <a:pt x="4419010" y="0"/>
                  </a:lnTo>
                  <a:lnTo>
                    <a:pt x="4416370" y="7729"/>
                  </a:lnTo>
                  <a:lnTo>
                    <a:pt x="4403708" y="21112"/>
                  </a:lnTo>
                  <a:lnTo>
                    <a:pt x="4400970" y="22859"/>
                  </a:lnTo>
                  <a:close/>
                </a:path>
              </a:pathLst>
            </a:custGeom>
            <a:solidFill>
              <a:srgbClr val="4D93D3"/>
            </a:solidFill>
          </p:spPr>
          <p:txBody>
            <a:bodyPr wrap="square" lIns="0" tIns="0" rIns="0" bIns="0" rtlCol="0"/>
            <a:lstStyle/>
            <a:p>
              <a:endParaRPr sz="1632"/>
            </a:p>
          </p:txBody>
        </p:sp>
        <p:sp>
          <p:nvSpPr>
            <p:cNvPr id="128" name="object 128"/>
            <p:cNvSpPr/>
            <p:nvPr/>
          </p:nvSpPr>
          <p:spPr>
            <a:xfrm>
              <a:off x="2337733" y="3441191"/>
              <a:ext cx="4364990" cy="18415"/>
            </a:xfrm>
            <a:custGeom>
              <a:avLst/>
              <a:gdLst/>
              <a:ahLst/>
              <a:cxnLst/>
              <a:rect l="l" t="t" r="r" b="b"/>
              <a:pathLst>
                <a:path w="4364990" h="18414">
                  <a:moveTo>
                    <a:pt x="4331168" y="18288"/>
                  </a:moveTo>
                  <a:lnTo>
                    <a:pt x="57709" y="18288"/>
                  </a:lnTo>
                  <a:lnTo>
                    <a:pt x="24037" y="9024"/>
                  </a:lnTo>
                  <a:lnTo>
                    <a:pt x="0" y="0"/>
                  </a:lnTo>
                  <a:lnTo>
                    <a:pt x="4364507" y="0"/>
                  </a:lnTo>
                  <a:lnTo>
                    <a:pt x="4347079" y="11119"/>
                  </a:lnTo>
                  <a:lnTo>
                    <a:pt x="4331168" y="18288"/>
                  </a:lnTo>
                  <a:close/>
                </a:path>
              </a:pathLst>
            </a:custGeom>
            <a:solidFill>
              <a:srgbClr val="4B93D1"/>
            </a:solidFill>
          </p:spPr>
          <p:txBody>
            <a:bodyPr wrap="square" lIns="0" tIns="0" rIns="0" bIns="0" rtlCol="0"/>
            <a:lstStyle/>
            <a:p>
              <a:endParaRPr sz="1632"/>
            </a:p>
          </p:txBody>
        </p:sp>
        <p:sp>
          <p:nvSpPr>
            <p:cNvPr id="129" name="object 129"/>
            <p:cNvSpPr/>
            <p:nvPr/>
          </p:nvSpPr>
          <p:spPr>
            <a:xfrm>
              <a:off x="2397747" y="3459479"/>
              <a:ext cx="4269740" cy="13970"/>
            </a:xfrm>
            <a:custGeom>
              <a:avLst/>
              <a:gdLst/>
              <a:ahLst/>
              <a:cxnLst/>
              <a:rect l="l" t="t" r="r" b="b"/>
              <a:pathLst>
                <a:path w="4269740" h="13970">
                  <a:moveTo>
                    <a:pt x="4264380" y="3048"/>
                  </a:moveTo>
                  <a:lnTo>
                    <a:pt x="11023" y="3048"/>
                  </a:lnTo>
                  <a:lnTo>
                    <a:pt x="45910" y="10350"/>
                  </a:lnTo>
                  <a:lnTo>
                    <a:pt x="66763" y="13716"/>
                  </a:lnTo>
                  <a:lnTo>
                    <a:pt x="4234675" y="13716"/>
                  </a:lnTo>
                  <a:lnTo>
                    <a:pt x="4259821" y="5105"/>
                  </a:lnTo>
                  <a:lnTo>
                    <a:pt x="4264380" y="3048"/>
                  </a:lnTo>
                  <a:close/>
                </a:path>
                <a:path w="4269740" h="13970">
                  <a:moveTo>
                    <a:pt x="4269740" y="0"/>
                  </a:moveTo>
                  <a:lnTo>
                    <a:pt x="0" y="0"/>
                  </a:lnTo>
                  <a:lnTo>
                    <a:pt x="0" y="1270"/>
                  </a:lnTo>
                  <a:lnTo>
                    <a:pt x="5562" y="1270"/>
                  </a:lnTo>
                  <a:lnTo>
                    <a:pt x="5562" y="2540"/>
                  </a:lnTo>
                  <a:lnTo>
                    <a:pt x="4266920" y="2540"/>
                  </a:lnTo>
                  <a:lnTo>
                    <a:pt x="4266920" y="1270"/>
                  </a:lnTo>
                  <a:lnTo>
                    <a:pt x="4269740" y="1270"/>
                  </a:lnTo>
                  <a:lnTo>
                    <a:pt x="4269740" y="0"/>
                  </a:lnTo>
                  <a:close/>
                </a:path>
              </a:pathLst>
            </a:custGeom>
            <a:solidFill>
              <a:srgbClr val="4B91D1"/>
            </a:solidFill>
          </p:spPr>
          <p:txBody>
            <a:bodyPr wrap="square" lIns="0" tIns="0" rIns="0" bIns="0" rtlCol="0"/>
            <a:lstStyle/>
            <a:p>
              <a:endParaRPr sz="1632"/>
            </a:p>
          </p:txBody>
        </p:sp>
        <p:sp>
          <p:nvSpPr>
            <p:cNvPr id="130" name="object 130"/>
            <p:cNvSpPr/>
            <p:nvPr/>
          </p:nvSpPr>
          <p:spPr>
            <a:xfrm>
              <a:off x="2464520" y="3473195"/>
              <a:ext cx="4168140" cy="10795"/>
            </a:xfrm>
            <a:custGeom>
              <a:avLst/>
              <a:gdLst/>
              <a:ahLst/>
              <a:cxnLst/>
              <a:rect l="l" t="t" r="r" b="b"/>
              <a:pathLst>
                <a:path w="4168140" h="10795">
                  <a:moveTo>
                    <a:pt x="4130844" y="10667"/>
                  </a:moveTo>
                  <a:lnTo>
                    <a:pt x="77242" y="10667"/>
                  </a:lnTo>
                  <a:lnTo>
                    <a:pt x="29506" y="4762"/>
                  </a:lnTo>
                  <a:lnTo>
                    <a:pt x="0" y="0"/>
                  </a:lnTo>
                  <a:lnTo>
                    <a:pt x="4167912" y="0"/>
                  </a:lnTo>
                  <a:lnTo>
                    <a:pt x="4159179" y="2991"/>
                  </a:lnTo>
                  <a:lnTo>
                    <a:pt x="4130844" y="10667"/>
                  </a:lnTo>
                  <a:close/>
                </a:path>
              </a:pathLst>
            </a:custGeom>
            <a:solidFill>
              <a:srgbClr val="4B90D1"/>
            </a:solidFill>
          </p:spPr>
          <p:txBody>
            <a:bodyPr wrap="square" lIns="0" tIns="0" rIns="0" bIns="0" rtlCol="0"/>
            <a:lstStyle/>
            <a:p>
              <a:endParaRPr sz="1632"/>
            </a:p>
          </p:txBody>
        </p:sp>
        <p:sp>
          <p:nvSpPr>
            <p:cNvPr id="131" name="object 131"/>
            <p:cNvSpPr/>
            <p:nvPr/>
          </p:nvSpPr>
          <p:spPr>
            <a:xfrm>
              <a:off x="2541752" y="3483863"/>
              <a:ext cx="4053840" cy="22860"/>
            </a:xfrm>
            <a:custGeom>
              <a:avLst/>
              <a:gdLst/>
              <a:ahLst/>
              <a:cxnLst/>
              <a:rect l="l" t="t" r="r" b="b"/>
              <a:pathLst>
                <a:path w="4053840" h="22860">
                  <a:moveTo>
                    <a:pt x="3993235" y="13716"/>
                  </a:moveTo>
                  <a:lnTo>
                    <a:pt x="342925" y="14363"/>
                  </a:lnTo>
                  <a:lnTo>
                    <a:pt x="344703" y="15240"/>
                  </a:lnTo>
                  <a:lnTo>
                    <a:pt x="349275" y="16764"/>
                  </a:lnTo>
                  <a:lnTo>
                    <a:pt x="352323" y="16764"/>
                  </a:lnTo>
                  <a:lnTo>
                    <a:pt x="373888" y="22860"/>
                  </a:lnTo>
                  <a:lnTo>
                    <a:pt x="3941394" y="22860"/>
                  </a:lnTo>
                  <a:lnTo>
                    <a:pt x="3944823" y="22364"/>
                  </a:lnTo>
                  <a:lnTo>
                    <a:pt x="3993235" y="13716"/>
                  </a:lnTo>
                  <a:close/>
                </a:path>
                <a:path w="4053840" h="22860">
                  <a:moveTo>
                    <a:pt x="4053611" y="0"/>
                  </a:moveTo>
                  <a:lnTo>
                    <a:pt x="0" y="0"/>
                  </a:lnTo>
                  <a:lnTo>
                    <a:pt x="7962" y="990"/>
                  </a:lnTo>
                  <a:lnTo>
                    <a:pt x="46863" y="4572"/>
                  </a:lnTo>
                  <a:lnTo>
                    <a:pt x="68287" y="6553"/>
                  </a:lnTo>
                  <a:lnTo>
                    <a:pt x="132524" y="10693"/>
                  </a:lnTo>
                  <a:lnTo>
                    <a:pt x="199974" y="13335"/>
                  </a:lnTo>
                  <a:lnTo>
                    <a:pt x="269062" y="14363"/>
                  </a:lnTo>
                  <a:lnTo>
                    <a:pt x="342925" y="14363"/>
                  </a:lnTo>
                  <a:lnTo>
                    <a:pt x="341655" y="13716"/>
                  </a:lnTo>
                  <a:lnTo>
                    <a:pt x="3993235" y="13716"/>
                  </a:lnTo>
                  <a:lnTo>
                    <a:pt x="3995407" y="13335"/>
                  </a:lnTo>
                  <a:lnTo>
                    <a:pt x="4035501" y="4572"/>
                  </a:lnTo>
                  <a:lnTo>
                    <a:pt x="4041864" y="3187"/>
                  </a:lnTo>
                  <a:lnTo>
                    <a:pt x="4053611" y="0"/>
                  </a:lnTo>
                  <a:close/>
                </a:path>
              </a:pathLst>
            </a:custGeom>
            <a:solidFill>
              <a:srgbClr val="4990CF"/>
            </a:solidFill>
          </p:spPr>
          <p:txBody>
            <a:bodyPr wrap="square" lIns="0" tIns="0" rIns="0" bIns="0" rtlCol="0"/>
            <a:lstStyle/>
            <a:p>
              <a:endParaRPr sz="1632"/>
            </a:p>
          </p:txBody>
        </p:sp>
        <p:sp>
          <p:nvSpPr>
            <p:cNvPr id="132" name="object 132"/>
            <p:cNvSpPr/>
            <p:nvPr/>
          </p:nvSpPr>
          <p:spPr>
            <a:xfrm>
              <a:off x="2915652" y="3506723"/>
              <a:ext cx="3568065" cy="21590"/>
            </a:xfrm>
            <a:custGeom>
              <a:avLst/>
              <a:gdLst/>
              <a:ahLst/>
              <a:cxnLst/>
              <a:rect l="l" t="t" r="r" b="b"/>
              <a:pathLst>
                <a:path w="3568065" h="21589">
                  <a:moveTo>
                    <a:pt x="2715030" y="21335"/>
                  </a:moveTo>
                  <a:lnTo>
                    <a:pt x="91245" y="21335"/>
                  </a:lnTo>
                  <a:lnTo>
                    <a:pt x="82420" y="19641"/>
                  </a:lnTo>
                  <a:lnTo>
                    <a:pt x="45260" y="11560"/>
                  </a:lnTo>
                  <a:lnTo>
                    <a:pt x="10544" y="2979"/>
                  </a:lnTo>
                  <a:lnTo>
                    <a:pt x="0" y="0"/>
                  </a:lnTo>
                  <a:lnTo>
                    <a:pt x="3567497" y="0"/>
                  </a:lnTo>
                  <a:lnTo>
                    <a:pt x="3514835" y="7668"/>
                  </a:lnTo>
                  <a:lnTo>
                    <a:pt x="3476358" y="12191"/>
                  </a:lnTo>
                  <a:lnTo>
                    <a:pt x="2732291" y="12191"/>
                  </a:lnTo>
                  <a:lnTo>
                    <a:pt x="2715030" y="21335"/>
                  </a:lnTo>
                  <a:close/>
                </a:path>
                <a:path w="3568065" h="21589">
                  <a:moveTo>
                    <a:pt x="3381817" y="21335"/>
                  </a:moveTo>
                  <a:lnTo>
                    <a:pt x="2821519" y="21335"/>
                  </a:lnTo>
                  <a:lnTo>
                    <a:pt x="2780308" y="17608"/>
                  </a:lnTo>
                  <a:lnTo>
                    <a:pt x="2732291" y="12191"/>
                  </a:lnTo>
                  <a:lnTo>
                    <a:pt x="3476358" y="12191"/>
                  </a:lnTo>
                  <a:lnTo>
                    <a:pt x="3454272" y="14788"/>
                  </a:lnTo>
                  <a:lnTo>
                    <a:pt x="3389672" y="20783"/>
                  </a:lnTo>
                  <a:lnTo>
                    <a:pt x="3381817" y="21335"/>
                  </a:lnTo>
                  <a:close/>
                </a:path>
              </a:pathLst>
            </a:custGeom>
            <a:solidFill>
              <a:srgbClr val="498ECF"/>
            </a:solidFill>
          </p:spPr>
          <p:txBody>
            <a:bodyPr wrap="square" lIns="0" tIns="0" rIns="0" bIns="0" rtlCol="0"/>
            <a:lstStyle/>
            <a:p>
              <a:endParaRPr sz="1632"/>
            </a:p>
          </p:txBody>
        </p:sp>
        <p:sp>
          <p:nvSpPr>
            <p:cNvPr id="133" name="object 133"/>
            <p:cNvSpPr/>
            <p:nvPr/>
          </p:nvSpPr>
          <p:spPr>
            <a:xfrm>
              <a:off x="3006898" y="3528059"/>
              <a:ext cx="3290570" cy="18415"/>
            </a:xfrm>
            <a:custGeom>
              <a:avLst/>
              <a:gdLst/>
              <a:ahLst/>
              <a:cxnLst/>
              <a:rect l="l" t="t" r="r" b="b"/>
              <a:pathLst>
                <a:path w="3290570" h="18414">
                  <a:moveTo>
                    <a:pt x="2578275" y="18288"/>
                  </a:moveTo>
                  <a:lnTo>
                    <a:pt x="107877" y="18288"/>
                  </a:lnTo>
                  <a:lnTo>
                    <a:pt x="72223" y="12939"/>
                  </a:lnTo>
                  <a:lnTo>
                    <a:pt x="30627" y="5879"/>
                  </a:lnTo>
                  <a:lnTo>
                    <a:pt x="0" y="0"/>
                  </a:lnTo>
                  <a:lnTo>
                    <a:pt x="2623785" y="0"/>
                  </a:lnTo>
                  <a:lnTo>
                    <a:pt x="2620131" y="1935"/>
                  </a:lnTo>
                  <a:lnTo>
                    <a:pt x="2594988" y="12516"/>
                  </a:lnTo>
                  <a:lnTo>
                    <a:pt x="2578275" y="18288"/>
                  </a:lnTo>
                  <a:close/>
                </a:path>
                <a:path w="3290570" h="18414">
                  <a:moveTo>
                    <a:pt x="3008329" y="10667"/>
                  </a:moveTo>
                  <a:lnTo>
                    <a:pt x="2952475" y="10290"/>
                  </a:lnTo>
                  <a:lnTo>
                    <a:pt x="2897393" y="9139"/>
                  </a:lnTo>
                  <a:lnTo>
                    <a:pt x="2843297" y="7189"/>
                  </a:lnTo>
                  <a:lnTo>
                    <a:pt x="2790402" y="4412"/>
                  </a:lnTo>
                  <a:lnTo>
                    <a:pt x="2738919" y="782"/>
                  </a:lnTo>
                  <a:lnTo>
                    <a:pt x="2730273" y="0"/>
                  </a:lnTo>
                  <a:lnTo>
                    <a:pt x="3290571" y="0"/>
                  </a:lnTo>
                  <a:lnTo>
                    <a:pt x="3230224" y="4242"/>
                  </a:lnTo>
                  <a:lnTo>
                    <a:pt x="3158851" y="7761"/>
                  </a:lnTo>
                  <a:lnTo>
                    <a:pt x="3084742" y="9928"/>
                  </a:lnTo>
                  <a:lnTo>
                    <a:pt x="3008329" y="10667"/>
                  </a:lnTo>
                  <a:close/>
                </a:path>
              </a:pathLst>
            </a:custGeom>
            <a:solidFill>
              <a:srgbClr val="488ECD"/>
            </a:solidFill>
          </p:spPr>
          <p:txBody>
            <a:bodyPr wrap="square" lIns="0" tIns="0" rIns="0" bIns="0" rtlCol="0"/>
            <a:lstStyle/>
            <a:p>
              <a:endParaRPr sz="1632"/>
            </a:p>
          </p:txBody>
        </p:sp>
        <p:sp>
          <p:nvSpPr>
            <p:cNvPr id="134" name="object 134"/>
            <p:cNvSpPr/>
            <p:nvPr/>
          </p:nvSpPr>
          <p:spPr>
            <a:xfrm>
              <a:off x="3115614" y="3545839"/>
              <a:ext cx="2469515" cy="3810"/>
            </a:xfrm>
            <a:custGeom>
              <a:avLst/>
              <a:gdLst/>
              <a:ahLst/>
              <a:cxnLst/>
              <a:rect l="l" t="t" r="r" b="b"/>
              <a:pathLst>
                <a:path w="2469515" h="3810">
                  <a:moveTo>
                    <a:pt x="2469184" y="0"/>
                  </a:moveTo>
                  <a:lnTo>
                    <a:pt x="0" y="0"/>
                  </a:lnTo>
                  <a:lnTo>
                    <a:pt x="0" y="1270"/>
                  </a:lnTo>
                  <a:lnTo>
                    <a:pt x="13449" y="1270"/>
                  </a:lnTo>
                  <a:lnTo>
                    <a:pt x="13449" y="3810"/>
                  </a:lnTo>
                  <a:lnTo>
                    <a:pt x="2463673" y="3810"/>
                  </a:lnTo>
                  <a:lnTo>
                    <a:pt x="2463673" y="1270"/>
                  </a:lnTo>
                  <a:lnTo>
                    <a:pt x="2469184" y="1270"/>
                  </a:lnTo>
                  <a:lnTo>
                    <a:pt x="2469184" y="0"/>
                  </a:lnTo>
                  <a:close/>
                </a:path>
              </a:pathLst>
            </a:custGeom>
            <a:solidFill>
              <a:srgbClr val="468ECD"/>
            </a:solidFill>
          </p:spPr>
          <p:txBody>
            <a:bodyPr wrap="square" lIns="0" tIns="0" rIns="0" bIns="0" rtlCol="0"/>
            <a:lstStyle/>
            <a:p>
              <a:endParaRPr sz="1632"/>
            </a:p>
          </p:txBody>
        </p:sp>
        <p:sp>
          <p:nvSpPr>
            <p:cNvPr id="135" name="object 135"/>
            <p:cNvSpPr/>
            <p:nvPr/>
          </p:nvSpPr>
          <p:spPr>
            <a:xfrm>
              <a:off x="3136749" y="3549395"/>
              <a:ext cx="2439670" cy="10795"/>
            </a:xfrm>
            <a:custGeom>
              <a:avLst/>
              <a:gdLst/>
              <a:ahLst/>
              <a:cxnLst/>
              <a:rect l="l" t="t" r="r" b="b"/>
              <a:pathLst>
                <a:path w="2439670" h="10795">
                  <a:moveTo>
                    <a:pt x="1028697" y="10667"/>
                  </a:moveTo>
                  <a:lnTo>
                    <a:pt x="88729" y="10667"/>
                  </a:lnTo>
                  <a:lnTo>
                    <a:pt x="78506" y="9630"/>
                  </a:lnTo>
                  <a:lnTo>
                    <a:pt x="31388" y="4153"/>
                  </a:lnTo>
                  <a:lnTo>
                    <a:pt x="0" y="0"/>
                  </a:lnTo>
                  <a:lnTo>
                    <a:pt x="2439597" y="0"/>
                  </a:lnTo>
                  <a:lnTo>
                    <a:pt x="2435995" y="1243"/>
                  </a:lnTo>
                  <a:lnTo>
                    <a:pt x="2408694" y="9143"/>
                  </a:lnTo>
                  <a:lnTo>
                    <a:pt x="1043583" y="9143"/>
                  </a:lnTo>
                  <a:lnTo>
                    <a:pt x="1028697" y="10667"/>
                  </a:lnTo>
                  <a:close/>
                </a:path>
                <a:path w="2439670" h="10795">
                  <a:moveTo>
                    <a:pt x="2403081" y="10667"/>
                  </a:moveTo>
                  <a:lnTo>
                    <a:pt x="1049667" y="10667"/>
                  </a:lnTo>
                  <a:lnTo>
                    <a:pt x="1043583" y="9143"/>
                  </a:lnTo>
                  <a:lnTo>
                    <a:pt x="2408694" y="9143"/>
                  </a:lnTo>
                  <a:lnTo>
                    <a:pt x="2403081" y="10667"/>
                  </a:lnTo>
                  <a:close/>
                </a:path>
              </a:pathLst>
            </a:custGeom>
            <a:solidFill>
              <a:srgbClr val="468CCD"/>
            </a:solidFill>
          </p:spPr>
          <p:txBody>
            <a:bodyPr wrap="square" lIns="0" tIns="0" rIns="0" bIns="0" rtlCol="0"/>
            <a:lstStyle/>
            <a:p>
              <a:endParaRPr sz="1632"/>
            </a:p>
          </p:txBody>
        </p:sp>
        <p:sp>
          <p:nvSpPr>
            <p:cNvPr id="136" name="object 136"/>
            <p:cNvSpPr/>
            <p:nvPr/>
          </p:nvSpPr>
          <p:spPr>
            <a:xfrm>
              <a:off x="3225469" y="3560063"/>
              <a:ext cx="2314575" cy="15240"/>
            </a:xfrm>
            <a:custGeom>
              <a:avLst/>
              <a:gdLst/>
              <a:ahLst/>
              <a:cxnLst/>
              <a:rect l="l" t="t" r="r" b="b"/>
              <a:pathLst>
                <a:path w="2314575" h="15239">
                  <a:moveTo>
                    <a:pt x="775436" y="12446"/>
                  </a:moveTo>
                  <a:lnTo>
                    <a:pt x="164719" y="12446"/>
                  </a:lnTo>
                  <a:lnTo>
                    <a:pt x="164719" y="14986"/>
                  </a:lnTo>
                  <a:lnTo>
                    <a:pt x="775436" y="14986"/>
                  </a:lnTo>
                  <a:lnTo>
                    <a:pt x="775436" y="12446"/>
                  </a:lnTo>
                  <a:close/>
                </a:path>
                <a:path w="2314575" h="15239">
                  <a:moveTo>
                    <a:pt x="939965" y="0"/>
                  </a:moveTo>
                  <a:lnTo>
                    <a:pt x="0" y="0"/>
                  </a:lnTo>
                  <a:lnTo>
                    <a:pt x="38430" y="3898"/>
                  </a:lnTo>
                  <a:lnTo>
                    <a:pt x="89916" y="8420"/>
                  </a:lnTo>
                  <a:lnTo>
                    <a:pt x="90170" y="8420"/>
                  </a:lnTo>
                  <a:lnTo>
                    <a:pt x="139763" y="12192"/>
                  </a:lnTo>
                  <a:lnTo>
                    <a:pt x="799592" y="12192"/>
                  </a:lnTo>
                  <a:lnTo>
                    <a:pt x="850366" y="8420"/>
                  </a:lnTo>
                  <a:lnTo>
                    <a:pt x="901687" y="3898"/>
                  </a:lnTo>
                  <a:lnTo>
                    <a:pt x="901890" y="3898"/>
                  </a:lnTo>
                  <a:lnTo>
                    <a:pt x="939965" y="0"/>
                  </a:lnTo>
                  <a:close/>
                </a:path>
                <a:path w="2314575" h="15239">
                  <a:moveTo>
                    <a:pt x="2314359" y="0"/>
                  </a:moveTo>
                  <a:lnTo>
                    <a:pt x="960945" y="0"/>
                  </a:lnTo>
                  <a:lnTo>
                    <a:pt x="992238" y="7848"/>
                  </a:lnTo>
                  <a:lnTo>
                    <a:pt x="1012520" y="12192"/>
                  </a:lnTo>
                  <a:lnTo>
                    <a:pt x="1026718" y="15240"/>
                  </a:lnTo>
                  <a:lnTo>
                    <a:pt x="2248611" y="15240"/>
                  </a:lnTo>
                  <a:lnTo>
                    <a:pt x="2263063" y="12192"/>
                  </a:lnTo>
                  <a:lnTo>
                    <a:pt x="2277897" y="9067"/>
                  </a:lnTo>
                  <a:lnTo>
                    <a:pt x="2314359" y="0"/>
                  </a:lnTo>
                  <a:close/>
                </a:path>
              </a:pathLst>
            </a:custGeom>
            <a:solidFill>
              <a:srgbClr val="468CCC"/>
            </a:solidFill>
          </p:spPr>
          <p:txBody>
            <a:bodyPr wrap="square" lIns="0" tIns="0" rIns="0" bIns="0" rtlCol="0"/>
            <a:lstStyle/>
            <a:p>
              <a:endParaRPr sz="1632"/>
            </a:p>
          </p:txBody>
        </p:sp>
        <p:sp>
          <p:nvSpPr>
            <p:cNvPr id="137" name="object 137"/>
            <p:cNvSpPr/>
            <p:nvPr/>
          </p:nvSpPr>
          <p:spPr>
            <a:xfrm>
              <a:off x="3415151" y="3575303"/>
              <a:ext cx="2059305" cy="18415"/>
            </a:xfrm>
            <a:custGeom>
              <a:avLst/>
              <a:gdLst/>
              <a:ahLst/>
              <a:cxnLst/>
              <a:rect l="l" t="t" r="r" b="b"/>
              <a:pathLst>
                <a:path w="2059304" h="18414">
                  <a:moveTo>
                    <a:pt x="1951467" y="18288"/>
                  </a:moveTo>
                  <a:lnTo>
                    <a:pt x="943924" y="18288"/>
                  </a:lnTo>
                  <a:lnTo>
                    <a:pt x="935608" y="17151"/>
                  </a:lnTo>
                  <a:lnTo>
                    <a:pt x="887665" y="9539"/>
                  </a:lnTo>
                  <a:lnTo>
                    <a:pt x="843467" y="1377"/>
                  </a:lnTo>
                  <a:lnTo>
                    <a:pt x="837046" y="0"/>
                  </a:lnTo>
                  <a:lnTo>
                    <a:pt x="2058931" y="0"/>
                  </a:lnTo>
                  <a:lnTo>
                    <a:pt x="2048455" y="2208"/>
                  </a:lnTo>
                  <a:lnTo>
                    <a:pt x="2005604" y="9990"/>
                  </a:lnTo>
                  <a:lnTo>
                    <a:pt x="1959898" y="17151"/>
                  </a:lnTo>
                  <a:lnTo>
                    <a:pt x="1951467" y="18288"/>
                  </a:lnTo>
                  <a:close/>
                </a:path>
                <a:path w="2059304" h="18414">
                  <a:moveTo>
                    <a:pt x="275310" y="7858"/>
                  </a:moveTo>
                  <a:lnTo>
                    <a:pt x="227039" y="7620"/>
                  </a:lnTo>
                  <a:lnTo>
                    <a:pt x="164569" y="6534"/>
                  </a:lnTo>
                  <a:lnTo>
                    <a:pt x="109847" y="4986"/>
                  </a:lnTo>
                  <a:lnTo>
                    <a:pt x="55759" y="2857"/>
                  </a:lnTo>
                  <a:lnTo>
                    <a:pt x="2455" y="153"/>
                  </a:lnTo>
                  <a:lnTo>
                    <a:pt x="0" y="0"/>
                  </a:lnTo>
                  <a:lnTo>
                    <a:pt x="561037" y="0"/>
                  </a:lnTo>
                  <a:lnTo>
                    <a:pt x="497758" y="3227"/>
                  </a:lnTo>
                  <a:lnTo>
                    <a:pt x="442402" y="5311"/>
                  </a:lnTo>
                  <a:lnTo>
                    <a:pt x="386775" y="6773"/>
                  </a:lnTo>
                  <a:lnTo>
                    <a:pt x="331027" y="7620"/>
                  </a:lnTo>
                  <a:lnTo>
                    <a:pt x="275310" y="7858"/>
                  </a:lnTo>
                  <a:close/>
                </a:path>
              </a:pathLst>
            </a:custGeom>
            <a:solidFill>
              <a:srgbClr val="448CCA"/>
            </a:solidFill>
          </p:spPr>
          <p:txBody>
            <a:bodyPr wrap="square" lIns="0" tIns="0" rIns="0" bIns="0" rtlCol="0"/>
            <a:lstStyle/>
            <a:p>
              <a:endParaRPr sz="1632"/>
            </a:p>
          </p:txBody>
        </p:sp>
        <p:pic>
          <p:nvPicPr>
            <p:cNvPr id="138" name="object 138"/>
            <p:cNvPicPr/>
            <p:nvPr/>
          </p:nvPicPr>
          <p:blipFill>
            <a:blip r:embed="rId2" cstate="print"/>
            <a:stretch>
              <a:fillRect/>
            </a:stretch>
          </p:blipFill>
          <p:spPr>
            <a:xfrm>
              <a:off x="2171428" y="2616731"/>
              <a:ext cx="7700415" cy="1011801"/>
            </a:xfrm>
            <a:prstGeom prst="rect">
              <a:avLst/>
            </a:prstGeom>
          </p:spPr>
        </p:pic>
      </p:grpSp>
      <p:sp>
        <p:nvSpPr>
          <p:cNvPr id="139" name="object 139"/>
          <p:cNvSpPr txBox="1"/>
          <p:nvPr/>
        </p:nvSpPr>
        <p:spPr>
          <a:xfrm>
            <a:off x="3939242" y="2820164"/>
            <a:ext cx="2964313" cy="231458"/>
          </a:xfrm>
          <a:prstGeom prst="rect">
            <a:avLst/>
          </a:prstGeom>
        </p:spPr>
        <p:txBody>
          <a:bodyPr vert="horz" wrap="square" lIns="0" tIns="14971" rIns="0" bIns="0" rtlCol="0">
            <a:spAutoFit/>
          </a:bodyPr>
          <a:lstStyle/>
          <a:p>
            <a:pPr marL="11516">
              <a:spcBef>
                <a:spcPts val="118"/>
              </a:spcBef>
            </a:pPr>
            <a:r>
              <a:rPr sz="1406" dirty="0">
                <a:solidFill>
                  <a:srgbClr val="FFFFFF"/>
                </a:solidFill>
                <a:latin typeface="Calibri"/>
                <a:cs typeface="Calibri"/>
              </a:rPr>
              <a:t>I</a:t>
            </a:r>
            <a:r>
              <a:rPr sz="1406" spc="14" dirty="0">
                <a:solidFill>
                  <a:srgbClr val="FFFFFF"/>
                </a:solidFill>
                <a:latin typeface="Calibri"/>
                <a:cs typeface="Calibri"/>
              </a:rPr>
              <a:t> </a:t>
            </a:r>
            <a:r>
              <a:rPr sz="1406" dirty="0">
                <a:solidFill>
                  <a:srgbClr val="FFFFFF"/>
                </a:solidFill>
                <a:latin typeface="Calibri"/>
                <a:cs typeface="Calibri"/>
              </a:rPr>
              <a:t>want</a:t>
            </a:r>
            <a:r>
              <a:rPr sz="1406" spc="18" dirty="0">
                <a:solidFill>
                  <a:srgbClr val="FFFFFF"/>
                </a:solidFill>
                <a:latin typeface="Calibri"/>
                <a:cs typeface="Calibri"/>
              </a:rPr>
              <a:t> </a:t>
            </a:r>
            <a:r>
              <a:rPr sz="1406" dirty="0">
                <a:solidFill>
                  <a:srgbClr val="FFFFFF"/>
                </a:solidFill>
                <a:latin typeface="Calibri"/>
                <a:cs typeface="Calibri"/>
              </a:rPr>
              <a:t>to</a:t>
            </a:r>
            <a:r>
              <a:rPr sz="1406" spc="18" dirty="0">
                <a:solidFill>
                  <a:srgbClr val="FFFFFF"/>
                </a:solidFill>
                <a:latin typeface="Calibri"/>
                <a:cs typeface="Calibri"/>
              </a:rPr>
              <a:t> </a:t>
            </a:r>
            <a:r>
              <a:rPr sz="1406" dirty="0">
                <a:solidFill>
                  <a:srgbClr val="FFFFFF"/>
                </a:solidFill>
                <a:latin typeface="Calibri"/>
                <a:cs typeface="Calibri"/>
              </a:rPr>
              <a:t>know</a:t>
            </a:r>
            <a:r>
              <a:rPr sz="1406" spc="18" dirty="0">
                <a:solidFill>
                  <a:srgbClr val="FFFFFF"/>
                </a:solidFill>
                <a:latin typeface="Calibri"/>
                <a:cs typeface="Calibri"/>
              </a:rPr>
              <a:t> </a:t>
            </a:r>
            <a:r>
              <a:rPr sz="1406" dirty="0">
                <a:solidFill>
                  <a:srgbClr val="FFFFFF"/>
                </a:solidFill>
                <a:latin typeface="Calibri"/>
                <a:cs typeface="Calibri"/>
              </a:rPr>
              <a:t>before</a:t>
            </a:r>
            <a:r>
              <a:rPr sz="1406" spc="18" dirty="0">
                <a:solidFill>
                  <a:srgbClr val="FFFFFF"/>
                </a:solidFill>
                <a:latin typeface="Calibri"/>
                <a:cs typeface="Calibri"/>
              </a:rPr>
              <a:t> </a:t>
            </a:r>
            <a:r>
              <a:rPr sz="1406" dirty="0">
                <a:solidFill>
                  <a:srgbClr val="FFFFFF"/>
                </a:solidFill>
                <a:latin typeface="Calibri"/>
                <a:cs typeface="Calibri"/>
              </a:rPr>
              <a:t>a</a:t>
            </a:r>
            <a:r>
              <a:rPr sz="1406" spc="9" dirty="0">
                <a:solidFill>
                  <a:srgbClr val="FFFFFF"/>
                </a:solidFill>
                <a:latin typeface="Calibri"/>
                <a:cs typeface="Calibri"/>
              </a:rPr>
              <a:t> </a:t>
            </a:r>
            <a:r>
              <a:rPr sz="1406" dirty="0">
                <a:solidFill>
                  <a:srgbClr val="FFFFFF"/>
                </a:solidFill>
                <a:latin typeface="Calibri"/>
                <a:cs typeface="Calibri"/>
              </a:rPr>
              <a:t>problem</a:t>
            </a:r>
            <a:r>
              <a:rPr sz="1406" spc="14" dirty="0">
                <a:solidFill>
                  <a:srgbClr val="FFFFFF"/>
                </a:solidFill>
                <a:latin typeface="Calibri"/>
                <a:cs typeface="Calibri"/>
              </a:rPr>
              <a:t> </a:t>
            </a:r>
            <a:r>
              <a:rPr sz="1406" spc="-9" dirty="0">
                <a:solidFill>
                  <a:srgbClr val="FFFFFF"/>
                </a:solidFill>
                <a:latin typeface="Calibri"/>
                <a:cs typeface="Calibri"/>
              </a:rPr>
              <a:t>occurs</a:t>
            </a:r>
            <a:endParaRPr sz="1406">
              <a:latin typeface="Calibri"/>
              <a:cs typeface="Calibri"/>
            </a:endParaRPr>
          </a:p>
        </p:txBody>
      </p:sp>
      <p:grpSp>
        <p:nvGrpSpPr>
          <p:cNvPr id="140" name="object 140"/>
          <p:cNvGrpSpPr/>
          <p:nvPr/>
        </p:nvGrpSpPr>
        <p:grpSpPr>
          <a:xfrm>
            <a:off x="7105044" y="1442438"/>
            <a:ext cx="2948767" cy="718622"/>
            <a:chOff x="6459451" y="1590689"/>
            <a:chExt cx="3251835" cy="792480"/>
          </a:xfrm>
        </p:grpSpPr>
        <p:sp>
          <p:nvSpPr>
            <p:cNvPr id="141" name="object 141"/>
            <p:cNvSpPr/>
            <p:nvPr/>
          </p:nvSpPr>
          <p:spPr>
            <a:xfrm>
              <a:off x="6464782" y="1596034"/>
              <a:ext cx="3241040" cy="781685"/>
            </a:xfrm>
            <a:custGeom>
              <a:avLst/>
              <a:gdLst/>
              <a:ahLst/>
              <a:cxnLst/>
              <a:rect l="l" t="t" r="r" b="b"/>
              <a:pathLst>
                <a:path w="3241040" h="781685">
                  <a:moveTo>
                    <a:pt x="425208" y="755497"/>
                  </a:moveTo>
                  <a:lnTo>
                    <a:pt x="417588" y="747877"/>
                  </a:lnTo>
                  <a:lnTo>
                    <a:pt x="397776" y="747877"/>
                  </a:lnTo>
                  <a:lnTo>
                    <a:pt x="390156" y="755497"/>
                  </a:lnTo>
                  <a:lnTo>
                    <a:pt x="390156" y="773785"/>
                  </a:lnTo>
                  <a:lnTo>
                    <a:pt x="397776" y="781405"/>
                  </a:lnTo>
                  <a:lnTo>
                    <a:pt x="417588" y="781405"/>
                  </a:lnTo>
                  <a:lnTo>
                    <a:pt x="425208" y="773785"/>
                  </a:lnTo>
                  <a:lnTo>
                    <a:pt x="425208" y="764641"/>
                  </a:lnTo>
                  <a:lnTo>
                    <a:pt x="425208" y="755497"/>
                  </a:lnTo>
                  <a:close/>
                </a:path>
                <a:path w="3241040" h="781685">
                  <a:moveTo>
                    <a:pt x="3240963" y="297878"/>
                  </a:moveTo>
                  <a:lnTo>
                    <a:pt x="3233331" y="277634"/>
                  </a:lnTo>
                  <a:lnTo>
                    <a:pt x="3213493" y="257759"/>
                  </a:lnTo>
                  <a:lnTo>
                    <a:pt x="3181248" y="238620"/>
                  </a:lnTo>
                  <a:lnTo>
                    <a:pt x="3136404" y="220573"/>
                  </a:lnTo>
                  <a:lnTo>
                    <a:pt x="3144024" y="216001"/>
                  </a:lnTo>
                  <a:lnTo>
                    <a:pt x="3150120" y="211429"/>
                  </a:lnTo>
                  <a:lnTo>
                    <a:pt x="3154692" y="206857"/>
                  </a:lnTo>
                  <a:lnTo>
                    <a:pt x="3167303" y="188074"/>
                  </a:lnTo>
                  <a:lnTo>
                    <a:pt x="3167075" y="169545"/>
                  </a:lnTo>
                  <a:lnTo>
                    <a:pt x="3131337" y="134785"/>
                  </a:lnTo>
                  <a:lnTo>
                    <a:pt x="3054007" y="105600"/>
                  </a:lnTo>
                  <a:lnTo>
                    <a:pt x="3001772" y="94043"/>
                  </a:lnTo>
                  <a:lnTo>
                    <a:pt x="2941599" y="84988"/>
                  </a:lnTo>
                  <a:lnTo>
                    <a:pt x="2874276" y="78841"/>
                  </a:lnTo>
                  <a:lnTo>
                    <a:pt x="2857563" y="62318"/>
                  </a:lnTo>
                  <a:lnTo>
                    <a:pt x="2794990" y="33845"/>
                  </a:lnTo>
                  <a:lnTo>
                    <a:pt x="2750832" y="22453"/>
                  </a:lnTo>
                  <a:lnTo>
                    <a:pt x="2702598" y="13538"/>
                  </a:lnTo>
                  <a:lnTo>
                    <a:pt x="2650896" y="6896"/>
                  </a:lnTo>
                  <a:lnTo>
                    <a:pt x="2596794" y="2489"/>
                  </a:lnTo>
                  <a:lnTo>
                    <a:pt x="2541308" y="317"/>
                  </a:lnTo>
                  <a:lnTo>
                    <a:pt x="2485466" y="355"/>
                  </a:lnTo>
                  <a:lnTo>
                    <a:pt x="2430322" y="2603"/>
                  </a:lnTo>
                  <a:lnTo>
                    <a:pt x="2376894" y="7010"/>
                  </a:lnTo>
                  <a:lnTo>
                    <a:pt x="2326221" y="13589"/>
                  </a:lnTo>
                  <a:lnTo>
                    <a:pt x="2279319" y="22301"/>
                  </a:lnTo>
                  <a:lnTo>
                    <a:pt x="2237244" y="33121"/>
                  </a:lnTo>
                  <a:lnTo>
                    <a:pt x="2212962" y="26314"/>
                  </a:lnTo>
                  <a:lnTo>
                    <a:pt x="2155812" y="13843"/>
                  </a:lnTo>
                  <a:lnTo>
                    <a:pt x="2068017" y="3073"/>
                  </a:lnTo>
                  <a:lnTo>
                    <a:pt x="2011730" y="203"/>
                  </a:lnTo>
                  <a:lnTo>
                    <a:pt x="1955368" y="0"/>
                  </a:lnTo>
                  <a:lnTo>
                    <a:pt x="1900161" y="2311"/>
                  </a:lnTo>
                  <a:lnTo>
                    <a:pt x="1847392" y="6997"/>
                  </a:lnTo>
                  <a:lnTo>
                    <a:pt x="1798281" y="13931"/>
                  </a:lnTo>
                  <a:lnTo>
                    <a:pt x="1754111" y="22987"/>
                  </a:lnTo>
                  <a:lnTo>
                    <a:pt x="1716112" y="33997"/>
                  </a:lnTo>
                  <a:lnTo>
                    <a:pt x="1685556" y="46837"/>
                  </a:lnTo>
                  <a:lnTo>
                    <a:pt x="1663534" y="42291"/>
                  </a:lnTo>
                  <a:lnTo>
                    <a:pt x="1617192" y="33769"/>
                  </a:lnTo>
                  <a:lnTo>
                    <a:pt x="1538363" y="23761"/>
                  </a:lnTo>
                  <a:lnTo>
                    <a:pt x="1482623" y="19697"/>
                  </a:lnTo>
                  <a:lnTo>
                    <a:pt x="1426222" y="17843"/>
                  </a:lnTo>
                  <a:lnTo>
                    <a:pt x="1369987" y="18084"/>
                  </a:lnTo>
                  <a:lnTo>
                    <a:pt x="1314767" y="20383"/>
                  </a:lnTo>
                  <a:lnTo>
                    <a:pt x="1261389" y="24638"/>
                  </a:lnTo>
                  <a:lnTo>
                    <a:pt x="1210703" y="30784"/>
                  </a:lnTo>
                  <a:lnTo>
                    <a:pt x="1163548" y="38747"/>
                  </a:lnTo>
                  <a:lnTo>
                    <a:pt x="1120736" y="48437"/>
                  </a:lnTo>
                  <a:lnTo>
                    <a:pt x="1083144" y="59804"/>
                  </a:lnTo>
                  <a:lnTo>
                    <a:pt x="1051572" y="72745"/>
                  </a:lnTo>
                  <a:lnTo>
                    <a:pt x="1001496" y="65900"/>
                  </a:lnTo>
                  <a:lnTo>
                    <a:pt x="949134" y="60617"/>
                  </a:lnTo>
                  <a:lnTo>
                    <a:pt x="894981" y="56934"/>
                  </a:lnTo>
                  <a:lnTo>
                    <a:pt x="839571" y="54914"/>
                  </a:lnTo>
                  <a:lnTo>
                    <a:pt x="783399" y="54584"/>
                  </a:lnTo>
                  <a:lnTo>
                    <a:pt x="726960" y="55981"/>
                  </a:lnTo>
                  <a:lnTo>
                    <a:pt x="653859" y="59880"/>
                  </a:lnTo>
                  <a:lnTo>
                    <a:pt x="585431" y="66395"/>
                  </a:lnTo>
                  <a:lnTo>
                    <a:pt x="522389" y="75311"/>
                  </a:lnTo>
                  <a:lnTo>
                    <a:pt x="465416" y="86372"/>
                  </a:lnTo>
                  <a:lnTo>
                    <a:pt x="415188" y="99339"/>
                  </a:lnTo>
                  <a:lnTo>
                    <a:pt x="372414" y="113982"/>
                  </a:lnTo>
                  <a:lnTo>
                    <a:pt x="337756" y="130060"/>
                  </a:lnTo>
                  <a:lnTo>
                    <a:pt x="295579" y="165519"/>
                  </a:lnTo>
                  <a:lnTo>
                    <a:pt x="289420" y="184429"/>
                  </a:lnTo>
                  <a:lnTo>
                    <a:pt x="294144" y="203809"/>
                  </a:lnTo>
                  <a:lnTo>
                    <a:pt x="291096" y="206857"/>
                  </a:lnTo>
                  <a:lnTo>
                    <a:pt x="230606" y="210121"/>
                  </a:lnTo>
                  <a:lnTo>
                    <a:pt x="174358" y="216077"/>
                  </a:lnTo>
                  <a:lnTo>
                    <a:pt x="123659" y="224536"/>
                  </a:lnTo>
                  <a:lnTo>
                    <a:pt x="79844" y="235242"/>
                  </a:lnTo>
                  <a:lnTo>
                    <a:pt x="13677" y="266192"/>
                  </a:lnTo>
                  <a:lnTo>
                    <a:pt x="0" y="285000"/>
                  </a:lnTo>
                  <a:lnTo>
                    <a:pt x="2463" y="303796"/>
                  </a:lnTo>
                  <a:lnTo>
                    <a:pt x="20396" y="321894"/>
                  </a:lnTo>
                  <a:lnTo>
                    <a:pt x="53098" y="338632"/>
                  </a:lnTo>
                  <a:lnTo>
                    <a:pt x="99872" y="353339"/>
                  </a:lnTo>
                  <a:lnTo>
                    <a:pt x="160032" y="365353"/>
                  </a:lnTo>
                  <a:lnTo>
                    <a:pt x="117348" y="380149"/>
                  </a:lnTo>
                  <a:lnTo>
                    <a:pt x="88214" y="396786"/>
                  </a:lnTo>
                  <a:lnTo>
                    <a:pt x="73672" y="414870"/>
                  </a:lnTo>
                  <a:lnTo>
                    <a:pt x="74688" y="433933"/>
                  </a:lnTo>
                  <a:lnTo>
                    <a:pt x="115074" y="465518"/>
                  </a:lnTo>
                  <a:lnTo>
                    <a:pt x="151422" y="478790"/>
                  </a:lnTo>
                  <a:lnTo>
                    <a:pt x="196608" y="489940"/>
                  </a:lnTo>
                  <a:lnTo>
                    <a:pt x="249237" y="498678"/>
                  </a:lnTo>
                  <a:lnTo>
                    <a:pt x="307860" y="504659"/>
                  </a:lnTo>
                  <a:lnTo>
                    <a:pt x="371068" y="507568"/>
                  </a:lnTo>
                  <a:lnTo>
                    <a:pt x="437400" y="507085"/>
                  </a:lnTo>
                  <a:lnTo>
                    <a:pt x="440448" y="510133"/>
                  </a:lnTo>
                  <a:lnTo>
                    <a:pt x="443496" y="510133"/>
                  </a:lnTo>
                  <a:lnTo>
                    <a:pt x="476529" y="523011"/>
                  </a:lnTo>
                  <a:lnTo>
                    <a:pt x="513626" y="534746"/>
                  </a:lnTo>
                  <a:lnTo>
                    <a:pt x="554393" y="545312"/>
                  </a:lnTo>
                  <a:lnTo>
                    <a:pt x="598424" y="554672"/>
                  </a:lnTo>
                  <a:lnTo>
                    <a:pt x="645337" y="562800"/>
                  </a:lnTo>
                  <a:lnTo>
                    <a:pt x="694728" y="569671"/>
                  </a:lnTo>
                  <a:lnTo>
                    <a:pt x="746201" y="575233"/>
                  </a:lnTo>
                  <a:lnTo>
                    <a:pt x="799350" y="579475"/>
                  </a:lnTo>
                  <a:lnTo>
                    <a:pt x="853795" y="582371"/>
                  </a:lnTo>
                  <a:lnTo>
                    <a:pt x="909129" y="583869"/>
                  </a:lnTo>
                  <a:lnTo>
                    <a:pt x="964946" y="583946"/>
                  </a:lnTo>
                  <a:lnTo>
                    <a:pt x="1020864" y="582574"/>
                  </a:lnTo>
                  <a:lnTo>
                    <a:pt x="1076477" y="579729"/>
                  </a:lnTo>
                  <a:lnTo>
                    <a:pt x="1131379" y="575360"/>
                  </a:lnTo>
                  <a:lnTo>
                    <a:pt x="1185189" y="569442"/>
                  </a:lnTo>
                  <a:lnTo>
                    <a:pt x="1237500" y="561949"/>
                  </a:lnTo>
                  <a:lnTo>
                    <a:pt x="1272209" y="574268"/>
                  </a:lnTo>
                  <a:lnTo>
                    <a:pt x="1311960" y="585266"/>
                  </a:lnTo>
                  <a:lnTo>
                    <a:pt x="1356182" y="594906"/>
                  </a:lnTo>
                  <a:lnTo>
                    <a:pt x="1404353" y="603161"/>
                  </a:lnTo>
                  <a:lnTo>
                    <a:pt x="1455915" y="609968"/>
                  </a:lnTo>
                  <a:lnTo>
                    <a:pt x="1510296" y="615289"/>
                  </a:lnTo>
                  <a:lnTo>
                    <a:pt x="1572348" y="619150"/>
                  </a:lnTo>
                  <a:lnTo>
                    <a:pt x="1634299" y="620928"/>
                  </a:lnTo>
                  <a:lnTo>
                    <a:pt x="1695564" y="620699"/>
                  </a:lnTo>
                  <a:lnTo>
                    <a:pt x="1755571" y="618566"/>
                  </a:lnTo>
                  <a:lnTo>
                    <a:pt x="1813737" y="614591"/>
                  </a:lnTo>
                  <a:lnTo>
                    <a:pt x="1869478" y="608876"/>
                  </a:lnTo>
                  <a:lnTo>
                    <a:pt x="1922208" y="601497"/>
                  </a:lnTo>
                  <a:lnTo>
                    <a:pt x="1971344" y="592531"/>
                  </a:lnTo>
                  <a:lnTo>
                    <a:pt x="2016302" y="582066"/>
                  </a:lnTo>
                  <a:lnTo>
                    <a:pt x="2056511" y="570191"/>
                  </a:lnTo>
                  <a:lnTo>
                    <a:pt x="2120328" y="542531"/>
                  </a:lnTo>
                  <a:lnTo>
                    <a:pt x="2142756" y="526897"/>
                  </a:lnTo>
                  <a:lnTo>
                    <a:pt x="2194941" y="534022"/>
                  </a:lnTo>
                  <a:lnTo>
                    <a:pt x="2250389" y="539280"/>
                  </a:lnTo>
                  <a:lnTo>
                    <a:pt x="2308428" y="542544"/>
                  </a:lnTo>
                  <a:lnTo>
                    <a:pt x="2368308" y="543661"/>
                  </a:lnTo>
                  <a:lnTo>
                    <a:pt x="2438616" y="542607"/>
                  </a:lnTo>
                  <a:lnTo>
                    <a:pt x="2505392" y="538683"/>
                  </a:lnTo>
                  <a:lnTo>
                    <a:pt x="2567736" y="532117"/>
                  </a:lnTo>
                  <a:lnTo>
                    <a:pt x="2624759" y="523163"/>
                  </a:lnTo>
                  <a:lnTo>
                    <a:pt x="2675585" y="512038"/>
                  </a:lnTo>
                  <a:lnTo>
                    <a:pt x="2719336" y="499008"/>
                  </a:lnTo>
                  <a:lnTo>
                    <a:pt x="2755100" y="484289"/>
                  </a:lnTo>
                  <a:lnTo>
                    <a:pt x="2799181" y="450761"/>
                  </a:lnTo>
                  <a:lnTo>
                    <a:pt x="2805696" y="432409"/>
                  </a:lnTo>
                  <a:lnTo>
                    <a:pt x="2856458" y="429869"/>
                  </a:lnTo>
                  <a:lnTo>
                    <a:pt x="2905976" y="425932"/>
                  </a:lnTo>
                  <a:lnTo>
                    <a:pt x="2953728" y="420674"/>
                  </a:lnTo>
                  <a:lnTo>
                    <a:pt x="2999219" y="414172"/>
                  </a:lnTo>
                  <a:lnTo>
                    <a:pt x="3041916" y="406501"/>
                  </a:lnTo>
                  <a:lnTo>
                    <a:pt x="3103245" y="391756"/>
                  </a:lnTo>
                  <a:lnTo>
                    <a:pt x="3153575" y="375170"/>
                  </a:lnTo>
                  <a:lnTo>
                    <a:pt x="3192716" y="357124"/>
                  </a:lnTo>
                  <a:lnTo>
                    <a:pt x="3236607" y="318109"/>
                  </a:lnTo>
                  <a:lnTo>
                    <a:pt x="3240963" y="297878"/>
                  </a:lnTo>
                  <a:close/>
                </a:path>
              </a:pathLst>
            </a:custGeom>
            <a:solidFill>
              <a:srgbClr val="ED7C31"/>
            </a:solidFill>
          </p:spPr>
          <p:txBody>
            <a:bodyPr wrap="square" lIns="0" tIns="0" rIns="0" bIns="0" rtlCol="0"/>
            <a:lstStyle/>
            <a:p>
              <a:endParaRPr sz="1632"/>
            </a:p>
          </p:txBody>
        </p:sp>
        <p:pic>
          <p:nvPicPr>
            <p:cNvPr id="142" name="object 142"/>
            <p:cNvPicPr/>
            <p:nvPr/>
          </p:nvPicPr>
          <p:blipFill>
            <a:blip r:embed="rId3" cstate="print"/>
            <a:stretch>
              <a:fillRect/>
            </a:stretch>
          </p:blipFill>
          <p:spPr>
            <a:xfrm>
              <a:off x="6986015" y="2270759"/>
              <a:ext cx="70103" cy="68579"/>
            </a:xfrm>
            <a:prstGeom prst="rect">
              <a:avLst/>
            </a:prstGeom>
          </p:spPr>
        </p:pic>
        <p:pic>
          <p:nvPicPr>
            <p:cNvPr id="143" name="object 143"/>
            <p:cNvPicPr/>
            <p:nvPr/>
          </p:nvPicPr>
          <p:blipFill>
            <a:blip r:embed="rId4" cstate="print"/>
            <a:stretch>
              <a:fillRect/>
            </a:stretch>
          </p:blipFill>
          <p:spPr>
            <a:xfrm>
              <a:off x="7150607" y="2185416"/>
              <a:ext cx="102107" cy="103631"/>
            </a:xfrm>
            <a:prstGeom prst="rect">
              <a:avLst/>
            </a:prstGeom>
          </p:spPr>
        </p:pic>
        <p:sp>
          <p:nvSpPr>
            <p:cNvPr id="144" name="object 144"/>
            <p:cNvSpPr/>
            <p:nvPr/>
          </p:nvSpPr>
          <p:spPr>
            <a:xfrm>
              <a:off x="6464785" y="1596023"/>
              <a:ext cx="3241040" cy="621030"/>
            </a:xfrm>
            <a:custGeom>
              <a:avLst/>
              <a:gdLst/>
              <a:ahLst/>
              <a:cxnLst/>
              <a:rect l="l" t="t" r="r" b="b"/>
              <a:pathLst>
                <a:path w="3241040" h="621030">
                  <a:moveTo>
                    <a:pt x="294154" y="203820"/>
                  </a:moveTo>
                  <a:lnTo>
                    <a:pt x="295580" y="165525"/>
                  </a:lnTo>
                  <a:lnTo>
                    <a:pt x="337760" y="130059"/>
                  </a:lnTo>
                  <a:lnTo>
                    <a:pt x="372415" y="113989"/>
                  </a:lnTo>
                  <a:lnTo>
                    <a:pt x="415197" y="99348"/>
                  </a:lnTo>
                  <a:lnTo>
                    <a:pt x="465419" y="86376"/>
                  </a:lnTo>
                  <a:lnTo>
                    <a:pt x="522394" y="75314"/>
                  </a:lnTo>
                  <a:lnTo>
                    <a:pt x="585436" y="66403"/>
                  </a:lnTo>
                  <a:lnTo>
                    <a:pt x="653857" y="59882"/>
                  </a:lnTo>
                  <a:lnTo>
                    <a:pt x="726970" y="55992"/>
                  </a:lnTo>
                  <a:lnTo>
                    <a:pt x="783400" y="54588"/>
                  </a:lnTo>
                  <a:lnTo>
                    <a:pt x="839576" y="54920"/>
                  </a:lnTo>
                  <a:lnTo>
                    <a:pt x="894991" y="56945"/>
                  </a:lnTo>
                  <a:lnTo>
                    <a:pt x="949135" y="60621"/>
                  </a:lnTo>
                  <a:lnTo>
                    <a:pt x="1001501" y="65905"/>
                  </a:lnTo>
                  <a:lnTo>
                    <a:pt x="1051582" y="72756"/>
                  </a:lnTo>
                  <a:lnTo>
                    <a:pt x="1083144" y="59809"/>
                  </a:lnTo>
                  <a:lnTo>
                    <a:pt x="1120745" y="48448"/>
                  </a:lnTo>
                  <a:lnTo>
                    <a:pt x="1163546" y="38750"/>
                  </a:lnTo>
                  <a:lnTo>
                    <a:pt x="1210710" y="30790"/>
                  </a:lnTo>
                  <a:lnTo>
                    <a:pt x="1261398" y="24643"/>
                  </a:lnTo>
                  <a:lnTo>
                    <a:pt x="1314772" y="20386"/>
                  </a:lnTo>
                  <a:lnTo>
                    <a:pt x="1369995" y="18094"/>
                  </a:lnTo>
                  <a:lnTo>
                    <a:pt x="1426227" y="17842"/>
                  </a:lnTo>
                  <a:lnTo>
                    <a:pt x="1482631" y="19706"/>
                  </a:lnTo>
                  <a:lnTo>
                    <a:pt x="1538369" y="23762"/>
                  </a:lnTo>
                  <a:lnTo>
                    <a:pt x="1592602" y="30084"/>
                  </a:lnTo>
                  <a:lnTo>
                    <a:pt x="1640798" y="37895"/>
                  </a:lnTo>
                  <a:lnTo>
                    <a:pt x="1685566" y="46848"/>
                  </a:lnTo>
                  <a:lnTo>
                    <a:pt x="1716119" y="34002"/>
                  </a:lnTo>
                  <a:lnTo>
                    <a:pt x="1754110" y="22987"/>
                  </a:lnTo>
                  <a:lnTo>
                    <a:pt x="1798285" y="13941"/>
                  </a:lnTo>
                  <a:lnTo>
                    <a:pt x="1847390" y="7003"/>
                  </a:lnTo>
                  <a:lnTo>
                    <a:pt x="1900170" y="2310"/>
                  </a:lnTo>
                  <a:lnTo>
                    <a:pt x="1955370" y="0"/>
                  </a:lnTo>
                  <a:lnTo>
                    <a:pt x="2011737" y="211"/>
                  </a:lnTo>
                  <a:lnTo>
                    <a:pt x="2068017" y="3081"/>
                  </a:lnTo>
                  <a:lnTo>
                    <a:pt x="2122954" y="8748"/>
                  </a:lnTo>
                  <a:lnTo>
                    <a:pt x="2185819" y="19797"/>
                  </a:lnTo>
                  <a:lnTo>
                    <a:pt x="2237254" y="33132"/>
                  </a:lnTo>
                  <a:lnTo>
                    <a:pt x="2279327" y="22300"/>
                  </a:lnTo>
                  <a:lnTo>
                    <a:pt x="2326219" y="13589"/>
                  </a:lnTo>
                  <a:lnTo>
                    <a:pt x="2376896" y="7017"/>
                  </a:lnTo>
                  <a:lnTo>
                    <a:pt x="2430326" y="2604"/>
                  </a:lnTo>
                  <a:lnTo>
                    <a:pt x="2485475" y="366"/>
                  </a:lnTo>
                  <a:lnTo>
                    <a:pt x="2541310" y="324"/>
                  </a:lnTo>
                  <a:lnTo>
                    <a:pt x="2596797" y="2494"/>
                  </a:lnTo>
                  <a:lnTo>
                    <a:pt x="2650904" y="6895"/>
                  </a:lnTo>
                  <a:lnTo>
                    <a:pt x="2702597" y="13546"/>
                  </a:lnTo>
                  <a:lnTo>
                    <a:pt x="2750842" y="22464"/>
                  </a:lnTo>
                  <a:lnTo>
                    <a:pt x="2794990" y="33847"/>
                  </a:lnTo>
                  <a:lnTo>
                    <a:pt x="2830852" y="47229"/>
                  </a:lnTo>
                  <a:lnTo>
                    <a:pt x="2874286" y="78852"/>
                  </a:lnTo>
                  <a:lnTo>
                    <a:pt x="2941601" y="84999"/>
                  </a:lnTo>
                  <a:lnTo>
                    <a:pt x="3001779" y="94042"/>
                  </a:lnTo>
                  <a:lnTo>
                    <a:pt x="3054005" y="105607"/>
                  </a:lnTo>
                  <a:lnTo>
                    <a:pt x="3097463" y="119317"/>
                  </a:lnTo>
                  <a:lnTo>
                    <a:pt x="3154815" y="151666"/>
                  </a:lnTo>
                  <a:lnTo>
                    <a:pt x="3167312" y="188079"/>
                  </a:lnTo>
                  <a:lnTo>
                    <a:pt x="3154702" y="206868"/>
                  </a:lnTo>
                  <a:lnTo>
                    <a:pt x="3150130" y="211440"/>
                  </a:lnTo>
                  <a:lnTo>
                    <a:pt x="3144034" y="216012"/>
                  </a:lnTo>
                  <a:lnTo>
                    <a:pt x="3136414" y="220584"/>
                  </a:lnTo>
                  <a:lnTo>
                    <a:pt x="3181253" y="238629"/>
                  </a:lnTo>
                  <a:lnTo>
                    <a:pt x="3213492" y="257770"/>
                  </a:lnTo>
                  <a:lnTo>
                    <a:pt x="3233331" y="277643"/>
                  </a:lnTo>
                  <a:lnTo>
                    <a:pt x="3240972" y="297882"/>
                  </a:lnTo>
                  <a:lnTo>
                    <a:pt x="3236617" y="318120"/>
                  </a:lnTo>
                  <a:lnTo>
                    <a:pt x="3192719" y="357135"/>
                  </a:lnTo>
                  <a:lnTo>
                    <a:pt x="3153580" y="375179"/>
                  </a:lnTo>
                  <a:lnTo>
                    <a:pt x="3103248" y="391760"/>
                  </a:lnTo>
                  <a:lnTo>
                    <a:pt x="3041926" y="406512"/>
                  </a:lnTo>
                  <a:lnTo>
                    <a:pt x="2999217" y="414181"/>
                  </a:lnTo>
                  <a:lnTo>
                    <a:pt x="2953729" y="420679"/>
                  </a:lnTo>
                  <a:lnTo>
                    <a:pt x="2905973" y="425934"/>
                  </a:lnTo>
                  <a:lnTo>
                    <a:pt x="2856461" y="429872"/>
                  </a:lnTo>
                  <a:lnTo>
                    <a:pt x="2805706" y="432420"/>
                  </a:lnTo>
                  <a:lnTo>
                    <a:pt x="2799178" y="450760"/>
                  </a:lnTo>
                  <a:lnTo>
                    <a:pt x="2755107" y="484294"/>
                  </a:lnTo>
                  <a:lnTo>
                    <a:pt x="2719338" y="499013"/>
                  </a:lnTo>
                  <a:lnTo>
                    <a:pt x="2675594" y="512049"/>
                  </a:lnTo>
                  <a:lnTo>
                    <a:pt x="2624764" y="523165"/>
                  </a:lnTo>
                  <a:lnTo>
                    <a:pt x="2567735" y="532124"/>
                  </a:lnTo>
                  <a:lnTo>
                    <a:pt x="2505392" y="538686"/>
                  </a:lnTo>
                  <a:lnTo>
                    <a:pt x="2438624" y="542615"/>
                  </a:lnTo>
                  <a:lnTo>
                    <a:pt x="2368318" y="543672"/>
                  </a:lnTo>
                  <a:lnTo>
                    <a:pt x="2308429" y="542553"/>
                  </a:lnTo>
                  <a:lnTo>
                    <a:pt x="2250398" y="539291"/>
                  </a:lnTo>
                  <a:lnTo>
                    <a:pt x="2194939" y="534028"/>
                  </a:lnTo>
                  <a:lnTo>
                    <a:pt x="2142766" y="526908"/>
                  </a:lnTo>
                  <a:lnTo>
                    <a:pt x="2120327" y="542531"/>
                  </a:lnTo>
                  <a:lnTo>
                    <a:pt x="2056518" y="570198"/>
                  </a:lnTo>
                  <a:lnTo>
                    <a:pt x="2016312" y="582075"/>
                  </a:lnTo>
                  <a:lnTo>
                    <a:pt x="1971349" y="592537"/>
                  </a:lnTo>
                  <a:lnTo>
                    <a:pt x="1922211" y="601500"/>
                  </a:lnTo>
                  <a:lnTo>
                    <a:pt x="1869481" y="608883"/>
                  </a:lnTo>
                  <a:lnTo>
                    <a:pt x="1813743" y="614600"/>
                  </a:lnTo>
                  <a:lnTo>
                    <a:pt x="1755577" y="618569"/>
                  </a:lnTo>
                  <a:lnTo>
                    <a:pt x="1695568" y="620707"/>
                  </a:lnTo>
                  <a:lnTo>
                    <a:pt x="1634298" y="620930"/>
                  </a:lnTo>
                  <a:lnTo>
                    <a:pt x="1572350" y="619156"/>
                  </a:lnTo>
                  <a:lnTo>
                    <a:pt x="1510306" y="615300"/>
                  </a:lnTo>
                  <a:lnTo>
                    <a:pt x="1455914" y="609973"/>
                  </a:lnTo>
                  <a:lnTo>
                    <a:pt x="1404359" y="603165"/>
                  </a:lnTo>
                  <a:lnTo>
                    <a:pt x="1356191" y="594917"/>
                  </a:lnTo>
                  <a:lnTo>
                    <a:pt x="1311960" y="585272"/>
                  </a:lnTo>
                  <a:lnTo>
                    <a:pt x="1272216" y="574272"/>
                  </a:lnTo>
                  <a:lnTo>
                    <a:pt x="1237510" y="561960"/>
                  </a:lnTo>
                  <a:lnTo>
                    <a:pt x="1185194" y="569449"/>
                  </a:lnTo>
                  <a:lnTo>
                    <a:pt x="1131383" y="575361"/>
                  </a:lnTo>
                  <a:lnTo>
                    <a:pt x="1076474" y="579728"/>
                  </a:lnTo>
                  <a:lnTo>
                    <a:pt x="1020864" y="582582"/>
                  </a:lnTo>
                  <a:lnTo>
                    <a:pt x="964950" y="583953"/>
                  </a:lnTo>
                  <a:lnTo>
                    <a:pt x="909129" y="583874"/>
                  </a:lnTo>
                  <a:lnTo>
                    <a:pt x="853800" y="582374"/>
                  </a:lnTo>
                  <a:lnTo>
                    <a:pt x="799360" y="579486"/>
                  </a:lnTo>
                  <a:lnTo>
                    <a:pt x="746205" y="575241"/>
                  </a:lnTo>
                  <a:lnTo>
                    <a:pt x="694734" y="569670"/>
                  </a:lnTo>
                  <a:lnTo>
                    <a:pt x="645343" y="562803"/>
                  </a:lnTo>
                  <a:lnTo>
                    <a:pt x="598430" y="554674"/>
                  </a:lnTo>
                  <a:lnTo>
                    <a:pt x="554392" y="545312"/>
                  </a:lnTo>
                  <a:lnTo>
                    <a:pt x="513628" y="534749"/>
                  </a:lnTo>
                  <a:lnTo>
                    <a:pt x="476533" y="523016"/>
                  </a:lnTo>
                  <a:lnTo>
                    <a:pt x="443506" y="510144"/>
                  </a:lnTo>
                  <a:lnTo>
                    <a:pt x="440458" y="510144"/>
                  </a:lnTo>
                  <a:lnTo>
                    <a:pt x="438934" y="508620"/>
                  </a:lnTo>
                  <a:lnTo>
                    <a:pt x="437410" y="507096"/>
                  </a:lnTo>
                  <a:lnTo>
                    <a:pt x="371068" y="507579"/>
                  </a:lnTo>
                  <a:lnTo>
                    <a:pt x="307870" y="504668"/>
                  </a:lnTo>
                  <a:lnTo>
                    <a:pt x="249243" y="498685"/>
                  </a:lnTo>
                  <a:lnTo>
                    <a:pt x="196618" y="489951"/>
                  </a:lnTo>
                  <a:lnTo>
                    <a:pt x="151422" y="478789"/>
                  </a:lnTo>
                  <a:lnTo>
                    <a:pt x="115084" y="465520"/>
                  </a:lnTo>
                  <a:lnTo>
                    <a:pt x="74698" y="433944"/>
                  </a:lnTo>
                  <a:lnTo>
                    <a:pt x="73674" y="414871"/>
                  </a:lnTo>
                  <a:lnTo>
                    <a:pt x="88223" y="396797"/>
                  </a:lnTo>
                  <a:lnTo>
                    <a:pt x="117346" y="380152"/>
                  </a:lnTo>
                  <a:lnTo>
                    <a:pt x="160042" y="365364"/>
                  </a:lnTo>
                  <a:lnTo>
                    <a:pt x="99881" y="353346"/>
                  </a:lnTo>
                  <a:lnTo>
                    <a:pt x="53104" y="338634"/>
                  </a:lnTo>
                  <a:lnTo>
                    <a:pt x="20402" y="321897"/>
                  </a:lnTo>
                  <a:lnTo>
                    <a:pt x="2470" y="303800"/>
                  </a:lnTo>
                  <a:lnTo>
                    <a:pt x="0" y="285010"/>
                  </a:lnTo>
                  <a:lnTo>
                    <a:pt x="13684" y="266193"/>
                  </a:lnTo>
                  <a:lnTo>
                    <a:pt x="79843" y="235251"/>
                  </a:lnTo>
                  <a:lnTo>
                    <a:pt x="123661" y="224535"/>
                  </a:lnTo>
                  <a:lnTo>
                    <a:pt x="174355" y="216086"/>
                  </a:lnTo>
                  <a:lnTo>
                    <a:pt x="230609" y="210124"/>
                  </a:lnTo>
                  <a:lnTo>
                    <a:pt x="291106" y="206868"/>
                  </a:lnTo>
                  <a:lnTo>
                    <a:pt x="294154" y="203820"/>
                  </a:lnTo>
                  <a:close/>
                </a:path>
              </a:pathLst>
            </a:custGeom>
            <a:ln w="10668">
              <a:solidFill>
                <a:srgbClr val="AE5921"/>
              </a:solidFill>
            </a:ln>
          </p:spPr>
          <p:txBody>
            <a:bodyPr wrap="square" lIns="0" tIns="0" rIns="0" bIns="0" rtlCol="0"/>
            <a:lstStyle/>
            <a:p>
              <a:endParaRPr sz="1632"/>
            </a:p>
          </p:txBody>
        </p:sp>
        <p:sp>
          <p:nvSpPr>
            <p:cNvPr id="145" name="object 145"/>
            <p:cNvSpPr/>
            <p:nvPr/>
          </p:nvSpPr>
          <p:spPr>
            <a:xfrm>
              <a:off x="6854951" y="2343911"/>
              <a:ext cx="35560" cy="33655"/>
            </a:xfrm>
            <a:custGeom>
              <a:avLst/>
              <a:gdLst/>
              <a:ahLst/>
              <a:cxnLst/>
              <a:rect l="l" t="t" r="r" b="b"/>
              <a:pathLst>
                <a:path w="35559" h="33655">
                  <a:moveTo>
                    <a:pt x="35051" y="16763"/>
                  </a:moveTo>
                  <a:lnTo>
                    <a:pt x="35051" y="25907"/>
                  </a:lnTo>
                  <a:lnTo>
                    <a:pt x="27431" y="33527"/>
                  </a:lnTo>
                  <a:lnTo>
                    <a:pt x="18287" y="33527"/>
                  </a:lnTo>
                  <a:lnTo>
                    <a:pt x="7619" y="33527"/>
                  </a:lnTo>
                  <a:lnTo>
                    <a:pt x="0" y="25907"/>
                  </a:lnTo>
                  <a:lnTo>
                    <a:pt x="0" y="16763"/>
                  </a:lnTo>
                  <a:lnTo>
                    <a:pt x="0" y="7619"/>
                  </a:lnTo>
                  <a:lnTo>
                    <a:pt x="7619" y="0"/>
                  </a:lnTo>
                  <a:lnTo>
                    <a:pt x="18287" y="0"/>
                  </a:lnTo>
                  <a:lnTo>
                    <a:pt x="27431" y="0"/>
                  </a:lnTo>
                  <a:lnTo>
                    <a:pt x="35051" y="7619"/>
                  </a:lnTo>
                  <a:lnTo>
                    <a:pt x="35051" y="16763"/>
                  </a:lnTo>
                </a:path>
              </a:pathLst>
            </a:custGeom>
            <a:ln w="10668">
              <a:solidFill>
                <a:srgbClr val="AE5921"/>
              </a:solidFill>
            </a:ln>
          </p:spPr>
          <p:txBody>
            <a:bodyPr wrap="square" lIns="0" tIns="0" rIns="0" bIns="0" rtlCol="0"/>
            <a:lstStyle/>
            <a:p>
              <a:endParaRPr sz="1632"/>
            </a:p>
          </p:txBody>
        </p:sp>
        <p:pic>
          <p:nvPicPr>
            <p:cNvPr id="146" name="object 146"/>
            <p:cNvPicPr/>
            <p:nvPr/>
          </p:nvPicPr>
          <p:blipFill>
            <a:blip r:embed="rId5" cstate="print"/>
            <a:stretch>
              <a:fillRect/>
            </a:stretch>
          </p:blipFill>
          <p:spPr>
            <a:xfrm>
              <a:off x="6980681" y="2265425"/>
              <a:ext cx="80771" cy="79248"/>
            </a:xfrm>
            <a:prstGeom prst="rect">
              <a:avLst/>
            </a:prstGeom>
          </p:spPr>
        </p:pic>
        <p:pic>
          <p:nvPicPr>
            <p:cNvPr id="147" name="object 147"/>
            <p:cNvPicPr/>
            <p:nvPr/>
          </p:nvPicPr>
          <p:blipFill>
            <a:blip r:embed="rId6" cstate="print"/>
            <a:stretch>
              <a:fillRect/>
            </a:stretch>
          </p:blipFill>
          <p:spPr>
            <a:xfrm>
              <a:off x="7145273" y="2180081"/>
              <a:ext cx="112775" cy="114300"/>
            </a:xfrm>
            <a:prstGeom prst="rect">
              <a:avLst/>
            </a:prstGeom>
          </p:spPr>
        </p:pic>
        <p:sp>
          <p:nvSpPr>
            <p:cNvPr id="148" name="object 148"/>
            <p:cNvSpPr/>
            <p:nvPr/>
          </p:nvSpPr>
          <p:spPr>
            <a:xfrm>
              <a:off x="6627876" y="1958340"/>
              <a:ext cx="1999614" cy="198120"/>
            </a:xfrm>
            <a:custGeom>
              <a:avLst/>
              <a:gdLst/>
              <a:ahLst/>
              <a:cxnLst/>
              <a:rect l="l" t="t" r="r" b="b"/>
              <a:pathLst>
                <a:path w="1999615" h="198119">
                  <a:moveTo>
                    <a:pt x="190500" y="12191"/>
                  </a:moveTo>
                  <a:lnTo>
                    <a:pt x="141231" y="12215"/>
                  </a:lnTo>
                  <a:lnTo>
                    <a:pt x="92392" y="10096"/>
                  </a:lnTo>
                  <a:lnTo>
                    <a:pt x="44981" y="5976"/>
                  </a:lnTo>
                  <a:lnTo>
                    <a:pt x="0" y="0"/>
                  </a:lnTo>
                </a:path>
                <a:path w="1999615" h="198119">
                  <a:moveTo>
                    <a:pt x="358140" y="137159"/>
                  </a:moveTo>
                  <a:lnTo>
                    <a:pt x="337542" y="139184"/>
                  </a:lnTo>
                  <a:lnTo>
                    <a:pt x="316801" y="140779"/>
                  </a:lnTo>
                  <a:lnTo>
                    <a:pt x="295775" y="142089"/>
                  </a:lnTo>
                  <a:lnTo>
                    <a:pt x="274320" y="143255"/>
                  </a:lnTo>
                </a:path>
                <a:path w="1999615" h="198119">
                  <a:moveTo>
                    <a:pt x="1074420" y="198119"/>
                  </a:moveTo>
                  <a:lnTo>
                    <a:pt x="1059275" y="191500"/>
                  </a:lnTo>
                  <a:lnTo>
                    <a:pt x="1045845" y="185165"/>
                  </a:lnTo>
                  <a:lnTo>
                    <a:pt x="1034129" y="178831"/>
                  </a:lnTo>
                  <a:lnTo>
                    <a:pt x="1024127" y="172211"/>
                  </a:lnTo>
                </a:path>
                <a:path w="1999615" h="198119">
                  <a:moveTo>
                    <a:pt x="1999487" y="135635"/>
                  </a:moveTo>
                  <a:lnTo>
                    <a:pt x="1996606" y="142493"/>
                  </a:lnTo>
                  <a:lnTo>
                    <a:pt x="1992439" y="149351"/>
                  </a:lnTo>
                  <a:lnTo>
                    <a:pt x="1986843" y="156209"/>
                  </a:lnTo>
                  <a:lnTo>
                    <a:pt x="1979675" y="163067"/>
                  </a:lnTo>
                </a:path>
              </a:pathLst>
            </a:custGeom>
            <a:ln w="10668">
              <a:solidFill>
                <a:srgbClr val="AE5921"/>
              </a:solidFill>
            </a:ln>
          </p:spPr>
          <p:txBody>
            <a:bodyPr wrap="square" lIns="0" tIns="0" rIns="0" bIns="0" rtlCol="0"/>
            <a:lstStyle/>
            <a:p>
              <a:endParaRPr sz="1632"/>
            </a:p>
          </p:txBody>
        </p:sp>
        <p:pic>
          <p:nvPicPr>
            <p:cNvPr id="149" name="object 149"/>
            <p:cNvPicPr/>
            <p:nvPr/>
          </p:nvPicPr>
          <p:blipFill>
            <a:blip r:embed="rId7" cstate="print"/>
            <a:stretch>
              <a:fillRect/>
            </a:stretch>
          </p:blipFill>
          <p:spPr>
            <a:xfrm>
              <a:off x="9019794" y="1917954"/>
              <a:ext cx="252984" cy="114300"/>
            </a:xfrm>
            <a:prstGeom prst="rect">
              <a:avLst/>
            </a:prstGeom>
          </p:spPr>
        </p:pic>
        <p:sp>
          <p:nvSpPr>
            <p:cNvPr id="150" name="object 150"/>
            <p:cNvSpPr/>
            <p:nvPr/>
          </p:nvSpPr>
          <p:spPr>
            <a:xfrm>
              <a:off x="6758940" y="1627632"/>
              <a:ext cx="2840990" cy="226060"/>
            </a:xfrm>
            <a:custGeom>
              <a:avLst/>
              <a:gdLst/>
              <a:ahLst/>
              <a:cxnLst/>
              <a:rect l="l" t="t" r="r" b="b"/>
              <a:pathLst>
                <a:path w="2840990" h="226060">
                  <a:moveTo>
                    <a:pt x="2840735" y="187452"/>
                  </a:moveTo>
                  <a:lnTo>
                    <a:pt x="2819971" y="197691"/>
                  </a:lnTo>
                  <a:lnTo>
                    <a:pt x="2794635" y="207645"/>
                  </a:lnTo>
                  <a:lnTo>
                    <a:pt x="2765298" y="217027"/>
                  </a:lnTo>
                  <a:lnTo>
                    <a:pt x="2732532" y="225551"/>
                  </a:lnTo>
                </a:path>
                <a:path w="2840990" h="226060">
                  <a:moveTo>
                    <a:pt x="2580132" y="44195"/>
                  </a:moveTo>
                  <a:lnTo>
                    <a:pt x="2584703" y="50292"/>
                  </a:lnTo>
                  <a:lnTo>
                    <a:pt x="2586227" y="56388"/>
                  </a:lnTo>
                  <a:lnTo>
                    <a:pt x="2586227" y="62483"/>
                  </a:lnTo>
                </a:path>
                <a:path w="2840990" h="226060">
                  <a:moveTo>
                    <a:pt x="1886711" y="22860"/>
                  </a:moveTo>
                  <a:lnTo>
                    <a:pt x="1898094" y="17144"/>
                  </a:lnTo>
                  <a:lnTo>
                    <a:pt x="1911476" y="11429"/>
                  </a:lnTo>
                  <a:lnTo>
                    <a:pt x="1926574" y="5714"/>
                  </a:lnTo>
                  <a:lnTo>
                    <a:pt x="1943099" y="0"/>
                  </a:lnTo>
                </a:path>
                <a:path w="2840990" h="226060">
                  <a:moveTo>
                    <a:pt x="1367027" y="33528"/>
                  </a:moveTo>
                  <a:lnTo>
                    <a:pt x="1372171" y="28932"/>
                  </a:lnTo>
                  <a:lnTo>
                    <a:pt x="1378458" y="24193"/>
                  </a:lnTo>
                  <a:lnTo>
                    <a:pt x="1385887" y="19169"/>
                  </a:lnTo>
                  <a:lnTo>
                    <a:pt x="1394460" y="13715"/>
                  </a:lnTo>
                </a:path>
                <a:path w="2840990" h="226060">
                  <a:moveTo>
                    <a:pt x="757427" y="41148"/>
                  </a:moveTo>
                  <a:lnTo>
                    <a:pt x="783169" y="45100"/>
                  </a:lnTo>
                  <a:lnTo>
                    <a:pt x="807910" y="49910"/>
                  </a:lnTo>
                  <a:lnTo>
                    <a:pt x="831794" y="55292"/>
                  </a:lnTo>
                  <a:lnTo>
                    <a:pt x="854963" y="60959"/>
                  </a:lnTo>
                </a:path>
                <a:path w="2840990" h="226060">
                  <a:moveTo>
                    <a:pt x="16763" y="193548"/>
                  </a:moveTo>
                  <a:lnTo>
                    <a:pt x="11358" y="188071"/>
                  </a:lnTo>
                  <a:lnTo>
                    <a:pt x="6667" y="182879"/>
                  </a:lnTo>
                  <a:lnTo>
                    <a:pt x="2833" y="177688"/>
                  </a:lnTo>
                  <a:lnTo>
                    <a:pt x="0" y="172211"/>
                  </a:lnTo>
                </a:path>
              </a:pathLst>
            </a:custGeom>
            <a:ln w="10668">
              <a:solidFill>
                <a:srgbClr val="AE5921"/>
              </a:solidFill>
            </a:ln>
          </p:spPr>
          <p:txBody>
            <a:bodyPr wrap="square" lIns="0" tIns="0" rIns="0" bIns="0" rtlCol="0"/>
            <a:lstStyle/>
            <a:p>
              <a:endParaRPr sz="1632"/>
            </a:p>
          </p:txBody>
        </p:sp>
      </p:grpSp>
      <p:sp>
        <p:nvSpPr>
          <p:cNvPr id="151" name="object 151"/>
          <p:cNvSpPr txBox="1"/>
          <p:nvPr/>
        </p:nvSpPr>
        <p:spPr>
          <a:xfrm>
            <a:off x="7669132" y="1471351"/>
            <a:ext cx="1609413" cy="231458"/>
          </a:xfrm>
          <a:prstGeom prst="rect">
            <a:avLst/>
          </a:prstGeom>
        </p:spPr>
        <p:txBody>
          <a:bodyPr vert="horz" wrap="square" lIns="0" tIns="14971" rIns="0" bIns="0" rtlCol="0">
            <a:spAutoFit/>
          </a:bodyPr>
          <a:lstStyle/>
          <a:p>
            <a:pPr marL="11516">
              <a:spcBef>
                <a:spcPts val="118"/>
              </a:spcBef>
            </a:pPr>
            <a:r>
              <a:rPr sz="1406" dirty="0">
                <a:solidFill>
                  <a:srgbClr val="FFFFFF"/>
                </a:solidFill>
                <a:latin typeface="Calibri"/>
                <a:cs typeface="Calibri"/>
              </a:rPr>
              <a:t>Loss</a:t>
            </a:r>
            <a:r>
              <a:rPr sz="1406" spc="18" dirty="0">
                <a:solidFill>
                  <a:srgbClr val="FFFFFF"/>
                </a:solidFill>
                <a:latin typeface="Calibri"/>
                <a:cs typeface="Calibri"/>
              </a:rPr>
              <a:t> </a:t>
            </a:r>
            <a:r>
              <a:rPr sz="1406" dirty="0">
                <a:solidFill>
                  <a:srgbClr val="FFFFFF"/>
                </a:solidFill>
                <a:latin typeface="Calibri"/>
                <a:cs typeface="Calibri"/>
              </a:rPr>
              <a:t>of</a:t>
            </a:r>
            <a:r>
              <a:rPr sz="1406" spc="45" dirty="0">
                <a:solidFill>
                  <a:srgbClr val="FFFFFF"/>
                </a:solidFill>
                <a:latin typeface="Calibri"/>
                <a:cs typeface="Calibri"/>
              </a:rPr>
              <a:t> </a:t>
            </a:r>
            <a:r>
              <a:rPr sz="1406" dirty="0">
                <a:solidFill>
                  <a:srgbClr val="FFFFFF"/>
                </a:solidFill>
                <a:latin typeface="Calibri"/>
                <a:cs typeface="Calibri"/>
              </a:rPr>
              <a:t>10</a:t>
            </a:r>
            <a:r>
              <a:rPr sz="1406" spc="45" dirty="0">
                <a:solidFill>
                  <a:srgbClr val="FFFFFF"/>
                </a:solidFill>
                <a:latin typeface="Calibri"/>
                <a:cs typeface="Calibri"/>
              </a:rPr>
              <a:t> </a:t>
            </a:r>
            <a:r>
              <a:rPr sz="1406" dirty="0">
                <a:solidFill>
                  <a:srgbClr val="FFFFFF"/>
                </a:solidFill>
                <a:latin typeface="Calibri"/>
                <a:cs typeface="Calibri"/>
              </a:rPr>
              <a:t>million</a:t>
            </a:r>
            <a:r>
              <a:rPr sz="1406" spc="45" dirty="0">
                <a:solidFill>
                  <a:srgbClr val="FFFFFF"/>
                </a:solidFill>
                <a:latin typeface="Calibri"/>
                <a:cs typeface="Calibri"/>
              </a:rPr>
              <a:t> </a:t>
            </a:r>
            <a:r>
              <a:rPr sz="1406" spc="-23" dirty="0">
                <a:solidFill>
                  <a:srgbClr val="FFFFFF"/>
                </a:solidFill>
                <a:latin typeface="Calibri"/>
                <a:cs typeface="Calibri"/>
              </a:rPr>
              <a:t>yen</a:t>
            </a:r>
            <a:endParaRPr sz="1406">
              <a:latin typeface="Calibri"/>
              <a:cs typeface="Calibri"/>
            </a:endParaRPr>
          </a:p>
        </p:txBody>
      </p:sp>
      <p:sp>
        <p:nvSpPr>
          <p:cNvPr id="152" name="object 152"/>
          <p:cNvSpPr txBox="1"/>
          <p:nvPr/>
        </p:nvSpPr>
        <p:spPr>
          <a:xfrm>
            <a:off x="8184580" y="1689666"/>
            <a:ext cx="576394" cy="231458"/>
          </a:xfrm>
          <a:prstGeom prst="rect">
            <a:avLst/>
          </a:prstGeom>
        </p:spPr>
        <p:txBody>
          <a:bodyPr vert="horz" wrap="square" lIns="0" tIns="14971" rIns="0" bIns="0" rtlCol="0">
            <a:spAutoFit/>
          </a:bodyPr>
          <a:lstStyle/>
          <a:p>
            <a:pPr marL="11516">
              <a:spcBef>
                <a:spcPts val="118"/>
              </a:spcBef>
            </a:pPr>
            <a:r>
              <a:rPr sz="1406" dirty="0">
                <a:solidFill>
                  <a:srgbClr val="FFFFFF"/>
                </a:solidFill>
                <a:latin typeface="Calibri"/>
                <a:cs typeface="Calibri"/>
              </a:rPr>
              <a:t>per</a:t>
            </a:r>
            <a:r>
              <a:rPr sz="1406" spc="32" dirty="0">
                <a:solidFill>
                  <a:srgbClr val="FFFFFF"/>
                </a:solidFill>
                <a:latin typeface="Calibri"/>
                <a:cs typeface="Calibri"/>
              </a:rPr>
              <a:t> </a:t>
            </a:r>
            <a:r>
              <a:rPr sz="1406" spc="-23" dirty="0">
                <a:solidFill>
                  <a:srgbClr val="FFFFFF"/>
                </a:solidFill>
                <a:latin typeface="Calibri"/>
                <a:cs typeface="Calibri"/>
              </a:rPr>
              <a:t>day</a:t>
            </a:r>
            <a:endParaRPr sz="1406">
              <a:latin typeface="Calibri"/>
              <a:cs typeface="Calibri"/>
            </a:endParaRPr>
          </a:p>
        </p:txBody>
      </p:sp>
      <p:grpSp>
        <p:nvGrpSpPr>
          <p:cNvPr id="153" name="object 153"/>
          <p:cNvGrpSpPr/>
          <p:nvPr/>
        </p:nvGrpSpPr>
        <p:grpSpPr>
          <a:xfrm>
            <a:off x="7624990" y="3393031"/>
            <a:ext cx="2446078" cy="702499"/>
            <a:chOff x="7032836" y="3741759"/>
            <a:chExt cx="2697480" cy="774700"/>
          </a:xfrm>
        </p:grpSpPr>
        <p:sp>
          <p:nvSpPr>
            <p:cNvPr id="154" name="object 154"/>
            <p:cNvSpPr/>
            <p:nvPr/>
          </p:nvSpPr>
          <p:spPr>
            <a:xfrm>
              <a:off x="7038162" y="3747096"/>
              <a:ext cx="2686685" cy="764540"/>
            </a:xfrm>
            <a:custGeom>
              <a:avLst/>
              <a:gdLst/>
              <a:ahLst/>
              <a:cxnLst/>
              <a:rect l="l" t="t" r="r" b="b"/>
              <a:pathLst>
                <a:path w="2686684" h="764539">
                  <a:moveTo>
                    <a:pt x="208445" y="736511"/>
                  </a:moveTo>
                  <a:lnTo>
                    <a:pt x="200825" y="728891"/>
                  </a:lnTo>
                  <a:lnTo>
                    <a:pt x="182537" y="728891"/>
                  </a:lnTo>
                  <a:lnTo>
                    <a:pt x="174917" y="736511"/>
                  </a:lnTo>
                  <a:lnTo>
                    <a:pt x="174917" y="756323"/>
                  </a:lnTo>
                  <a:lnTo>
                    <a:pt x="182537" y="763943"/>
                  </a:lnTo>
                  <a:lnTo>
                    <a:pt x="200825" y="763943"/>
                  </a:lnTo>
                  <a:lnTo>
                    <a:pt x="208445" y="756323"/>
                  </a:lnTo>
                  <a:lnTo>
                    <a:pt x="208445" y="747179"/>
                  </a:lnTo>
                  <a:lnTo>
                    <a:pt x="208445" y="736511"/>
                  </a:lnTo>
                  <a:close/>
                </a:path>
                <a:path w="2686684" h="764539">
                  <a:moveTo>
                    <a:pt x="2686227" y="304533"/>
                  </a:moveTo>
                  <a:lnTo>
                    <a:pt x="2683433" y="282079"/>
                  </a:lnTo>
                  <a:lnTo>
                    <a:pt x="2668206" y="259892"/>
                  </a:lnTo>
                  <a:lnTo>
                    <a:pt x="2640342" y="238480"/>
                  </a:lnTo>
                  <a:lnTo>
                    <a:pt x="2599613" y="218351"/>
                  </a:lnTo>
                  <a:lnTo>
                    <a:pt x="2605709" y="213779"/>
                  </a:lnTo>
                  <a:lnTo>
                    <a:pt x="2614853" y="204635"/>
                  </a:lnTo>
                  <a:lnTo>
                    <a:pt x="2626080" y="181165"/>
                  </a:lnTo>
                  <a:lnTo>
                    <a:pt x="2620200" y="158242"/>
                  </a:lnTo>
                  <a:lnTo>
                    <a:pt x="2562542" y="117055"/>
                  </a:lnTo>
                  <a:lnTo>
                    <a:pt x="2513482" y="100291"/>
                  </a:lnTo>
                  <a:lnTo>
                    <a:pt x="2452738" y="87071"/>
                  </a:lnTo>
                  <a:lnTo>
                    <a:pt x="2381681" y="78143"/>
                  </a:lnTo>
                  <a:lnTo>
                    <a:pt x="2368080" y="62484"/>
                  </a:lnTo>
                  <a:lnTo>
                    <a:pt x="2316315" y="33997"/>
                  </a:lnTo>
                  <a:lnTo>
                    <a:pt x="2279573" y="21755"/>
                  </a:lnTo>
                  <a:lnTo>
                    <a:pt x="2235238" y="12039"/>
                  </a:lnTo>
                  <a:lnTo>
                    <a:pt x="2187359" y="5207"/>
                  </a:lnTo>
                  <a:lnTo>
                    <a:pt x="2137156" y="1219"/>
                  </a:lnTo>
                  <a:lnTo>
                    <a:pt x="2085822" y="0"/>
                  </a:lnTo>
                  <a:lnTo>
                    <a:pt x="2034565" y="1524"/>
                  </a:lnTo>
                  <a:lnTo>
                    <a:pt x="1984590" y="5727"/>
                  </a:lnTo>
                  <a:lnTo>
                    <a:pt x="1937092" y="12573"/>
                  </a:lnTo>
                  <a:lnTo>
                    <a:pt x="1893290" y="21996"/>
                  </a:lnTo>
                  <a:lnTo>
                    <a:pt x="1854377" y="33947"/>
                  </a:lnTo>
                  <a:lnTo>
                    <a:pt x="1834680" y="26289"/>
                  </a:lnTo>
                  <a:lnTo>
                    <a:pt x="1787296" y="13804"/>
                  </a:lnTo>
                  <a:lnTo>
                    <a:pt x="1701088" y="2717"/>
                  </a:lnTo>
                  <a:lnTo>
                    <a:pt x="1641055" y="330"/>
                  </a:lnTo>
                  <a:lnTo>
                    <a:pt x="1581937" y="2171"/>
                  </a:lnTo>
                  <a:lnTo>
                    <a:pt x="1525854" y="8039"/>
                  </a:lnTo>
                  <a:lnTo>
                    <a:pt x="1474939" y="17716"/>
                  </a:lnTo>
                  <a:lnTo>
                    <a:pt x="1431340" y="31000"/>
                  </a:lnTo>
                  <a:lnTo>
                    <a:pt x="1397177" y="47663"/>
                  </a:lnTo>
                  <a:lnTo>
                    <a:pt x="1379461" y="42240"/>
                  </a:lnTo>
                  <a:lnTo>
                    <a:pt x="1340599" y="33096"/>
                  </a:lnTo>
                  <a:lnTo>
                    <a:pt x="1264399" y="21958"/>
                  </a:lnTo>
                  <a:lnTo>
                    <a:pt x="1207757" y="17907"/>
                  </a:lnTo>
                  <a:lnTo>
                    <a:pt x="1150797" y="17081"/>
                  </a:lnTo>
                  <a:lnTo>
                    <a:pt x="1094727" y="19329"/>
                  </a:lnTo>
                  <a:lnTo>
                    <a:pt x="1040803" y="24536"/>
                  </a:lnTo>
                  <a:lnTo>
                    <a:pt x="990269" y="32537"/>
                  </a:lnTo>
                  <a:lnTo>
                    <a:pt x="944359" y="43230"/>
                  </a:lnTo>
                  <a:lnTo>
                    <a:pt x="904316" y="56438"/>
                  </a:lnTo>
                  <a:lnTo>
                    <a:pt x="871397" y="72047"/>
                  </a:lnTo>
                  <a:lnTo>
                    <a:pt x="821410" y="64160"/>
                  </a:lnTo>
                  <a:lnTo>
                    <a:pt x="768858" y="58686"/>
                  </a:lnTo>
                  <a:lnTo>
                    <a:pt x="714476" y="55486"/>
                  </a:lnTo>
                  <a:lnTo>
                    <a:pt x="659003" y="54394"/>
                  </a:lnTo>
                  <a:lnTo>
                    <a:pt x="603173" y="55283"/>
                  </a:lnTo>
                  <a:lnTo>
                    <a:pt x="529628" y="60807"/>
                  </a:lnTo>
                  <a:lnTo>
                    <a:pt x="462089" y="69989"/>
                  </a:lnTo>
                  <a:lnTo>
                    <a:pt x="401599" y="82435"/>
                  </a:lnTo>
                  <a:lnTo>
                    <a:pt x="349211" y="97739"/>
                  </a:lnTo>
                  <a:lnTo>
                    <a:pt x="305943" y="115506"/>
                  </a:lnTo>
                  <a:lnTo>
                    <a:pt x="272859" y="135331"/>
                  </a:lnTo>
                  <a:lnTo>
                    <a:pt x="241350" y="179539"/>
                  </a:lnTo>
                  <a:lnTo>
                    <a:pt x="245033" y="203111"/>
                  </a:lnTo>
                  <a:lnTo>
                    <a:pt x="241985" y="204635"/>
                  </a:lnTo>
                  <a:lnTo>
                    <a:pt x="180073" y="209169"/>
                  </a:lnTo>
                  <a:lnTo>
                    <a:pt x="123875" y="217970"/>
                  </a:lnTo>
                  <a:lnTo>
                    <a:pt x="75679" y="230784"/>
                  </a:lnTo>
                  <a:lnTo>
                    <a:pt x="37769" y="247307"/>
                  </a:lnTo>
                  <a:lnTo>
                    <a:pt x="0" y="289534"/>
                  </a:lnTo>
                  <a:lnTo>
                    <a:pt x="8623" y="310934"/>
                  </a:lnTo>
                  <a:lnTo>
                    <a:pt x="34378" y="331076"/>
                  </a:lnTo>
                  <a:lnTo>
                    <a:pt x="76390" y="348843"/>
                  </a:lnTo>
                  <a:lnTo>
                    <a:pt x="133781" y="363131"/>
                  </a:lnTo>
                  <a:lnTo>
                    <a:pt x="98158" y="377901"/>
                  </a:lnTo>
                  <a:lnTo>
                    <a:pt x="73964" y="394373"/>
                  </a:lnTo>
                  <a:lnTo>
                    <a:pt x="61772" y="412000"/>
                  </a:lnTo>
                  <a:lnTo>
                    <a:pt x="62153" y="430187"/>
                  </a:lnTo>
                  <a:lnTo>
                    <a:pt x="103809" y="465797"/>
                  </a:lnTo>
                  <a:lnTo>
                    <a:pt x="141439" y="480225"/>
                  </a:lnTo>
                  <a:lnTo>
                    <a:pt x="187909" y="491794"/>
                  </a:lnTo>
                  <a:lnTo>
                    <a:pt x="241401" y="500062"/>
                  </a:lnTo>
                  <a:lnTo>
                    <a:pt x="300164" y="504571"/>
                  </a:lnTo>
                  <a:lnTo>
                    <a:pt x="363905" y="504863"/>
                  </a:lnTo>
                  <a:lnTo>
                    <a:pt x="365429" y="506387"/>
                  </a:lnTo>
                  <a:lnTo>
                    <a:pt x="368477" y="506387"/>
                  </a:lnTo>
                  <a:lnTo>
                    <a:pt x="402488" y="522046"/>
                  </a:lnTo>
                  <a:lnTo>
                    <a:pt x="441502" y="535927"/>
                  </a:lnTo>
                  <a:lnTo>
                    <a:pt x="484924" y="547979"/>
                  </a:lnTo>
                  <a:lnTo>
                    <a:pt x="532117" y="558177"/>
                  </a:lnTo>
                  <a:lnTo>
                    <a:pt x="582485" y="566445"/>
                  </a:lnTo>
                  <a:lnTo>
                    <a:pt x="635381" y="572757"/>
                  </a:lnTo>
                  <a:lnTo>
                    <a:pt x="690219" y="577062"/>
                  </a:lnTo>
                  <a:lnTo>
                    <a:pt x="746379" y="579323"/>
                  </a:lnTo>
                  <a:lnTo>
                    <a:pt x="803236" y="579475"/>
                  </a:lnTo>
                  <a:lnTo>
                    <a:pt x="860171" y="577481"/>
                  </a:lnTo>
                  <a:lnTo>
                    <a:pt x="916571" y="573316"/>
                  </a:lnTo>
                  <a:lnTo>
                    <a:pt x="971829" y="566902"/>
                  </a:lnTo>
                  <a:lnTo>
                    <a:pt x="1025321" y="558203"/>
                  </a:lnTo>
                  <a:lnTo>
                    <a:pt x="1061072" y="572833"/>
                  </a:lnTo>
                  <a:lnTo>
                    <a:pt x="1102169" y="585546"/>
                  </a:lnTo>
                  <a:lnTo>
                    <a:pt x="1148105" y="596290"/>
                  </a:lnTo>
                  <a:lnTo>
                    <a:pt x="1198346" y="604977"/>
                  </a:lnTo>
                  <a:lnTo>
                    <a:pt x="1252397" y="611543"/>
                  </a:lnTo>
                  <a:lnTo>
                    <a:pt x="1313205" y="615873"/>
                  </a:lnTo>
                  <a:lnTo>
                    <a:pt x="1373759" y="617321"/>
                  </a:lnTo>
                  <a:lnTo>
                    <a:pt x="1433233" y="616026"/>
                  </a:lnTo>
                  <a:lnTo>
                    <a:pt x="1490853" y="612101"/>
                  </a:lnTo>
                  <a:lnTo>
                    <a:pt x="1545818" y="605726"/>
                  </a:lnTo>
                  <a:lnTo>
                    <a:pt x="1597317" y="597001"/>
                  </a:lnTo>
                  <a:lnTo>
                    <a:pt x="1644573" y="586079"/>
                  </a:lnTo>
                  <a:lnTo>
                    <a:pt x="1686775" y="573100"/>
                  </a:lnTo>
                  <a:lnTo>
                    <a:pt x="1723136" y="558190"/>
                  </a:lnTo>
                  <a:lnTo>
                    <a:pt x="1775129" y="523151"/>
                  </a:lnTo>
                  <a:lnTo>
                    <a:pt x="1818982" y="530275"/>
                  </a:lnTo>
                  <a:lnTo>
                    <a:pt x="1865426" y="535533"/>
                  </a:lnTo>
                  <a:lnTo>
                    <a:pt x="1913572" y="538797"/>
                  </a:lnTo>
                  <a:lnTo>
                    <a:pt x="1962581" y="539915"/>
                  </a:lnTo>
                  <a:lnTo>
                    <a:pt x="2034984" y="538137"/>
                  </a:lnTo>
                  <a:lnTo>
                    <a:pt x="2102612" y="531964"/>
                  </a:lnTo>
                  <a:lnTo>
                    <a:pt x="2164003" y="521868"/>
                  </a:lnTo>
                  <a:lnTo>
                    <a:pt x="2217661" y="508292"/>
                  </a:lnTo>
                  <a:lnTo>
                    <a:pt x="2262086" y="491731"/>
                  </a:lnTo>
                  <a:lnTo>
                    <a:pt x="2295829" y="472630"/>
                  </a:lnTo>
                  <a:lnTo>
                    <a:pt x="2325293" y="428663"/>
                  </a:lnTo>
                  <a:lnTo>
                    <a:pt x="2378075" y="425259"/>
                  </a:lnTo>
                  <a:lnTo>
                    <a:pt x="2428735" y="419709"/>
                  </a:lnTo>
                  <a:lnTo>
                    <a:pt x="2476804" y="412165"/>
                  </a:lnTo>
                  <a:lnTo>
                    <a:pt x="2521889" y="402755"/>
                  </a:lnTo>
                  <a:lnTo>
                    <a:pt x="2577782" y="386702"/>
                  </a:lnTo>
                  <a:lnTo>
                    <a:pt x="2622397" y="368338"/>
                  </a:lnTo>
                  <a:lnTo>
                    <a:pt x="2655493" y="348183"/>
                  </a:lnTo>
                  <a:lnTo>
                    <a:pt x="2676842" y="326745"/>
                  </a:lnTo>
                  <a:lnTo>
                    <a:pt x="2686227" y="304533"/>
                  </a:lnTo>
                  <a:close/>
                </a:path>
              </a:pathLst>
            </a:custGeom>
            <a:solidFill>
              <a:srgbClr val="ED7C31"/>
            </a:solidFill>
          </p:spPr>
          <p:txBody>
            <a:bodyPr wrap="square" lIns="0" tIns="0" rIns="0" bIns="0" rtlCol="0"/>
            <a:lstStyle/>
            <a:p>
              <a:endParaRPr sz="1632"/>
            </a:p>
          </p:txBody>
        </p:sp>
        <p:pic>
          <p:nvPicPr>
            <p:cNvPr id="155" name="object 155"/>
            <p:cNvPicPr/>
            <p:nvPr/>
          </p:nvPicPr>
          <p:blipFill>
            <a:blip r:embed="rId8" cstate="print"/>
            <a:stretch>
              <a:fillRect/>
            </a:stretch>
          </p:blipFill>
          <p:spPr>
            <a:xfrm>
              <a:off x="7338059" y="4404359"/>
              <a:ext cx="68579" cy="68579"/>
            </a:xfrm>
            <a:prstGeom prst="rect">
              <a:avLst/>
            </a:prstGeom>
          </p:spPr>
        </p:pic>
        <p:pic>
          <p:nvPicPr>
            <p:cNvPr id="156" name="object 156"/>
            <p:cNvPicPr/>
            <p:nvPr/>
          </p:nvPicPr>
          <p:blipFill>
            <a:blip r:embed="rId9" cstate="print"/>
            <a:stretch>
              <a:fillRect/>
            </a:stretch>
          </p:blipFill>
          <p:spPr>
            <a:xfrm>
              <a:off x="7496555" y="4320539"/>
              <a:ext cx="102107" cy="103632"/>
            </a:xfrm>
            <a:prstGeom prst="rect">
              <a:avLst/>
            </a:prstGeom>
          </p:spPr>
        </p:pic>
        <p:sp>
          <p:nvSpPr>
            <p:cNvPr id="157" name="object 157"/>
            <p:cNvSpPr/>
            <p:nvPr/>
          </p:nvSpPr>
          <p:spPr>
            <a:xfrm>
              <a:off x="7038170" y="3747093"/>
              <a:ext cx="2686685" cy="617855"/>
            </a:xfrm>
            <a:custGeom>
              <a:avLst/>
              <a:gdLst/>
              <a:ahLst/>
              <a:cxnLst/>
              <a:rect l="l" t="t" r="r" b="b"/>
              <a:pathLst>
                <a:path w="2686684" h="617854">
                  <a:moveTo>
                    <a:pt x="245025" y="203114"/>
                  </a:moveTo>
                  <a:lnTo>
                    <a:pt x="250974" y="156800"/>
                  </a:lnTo>
                  <a:lnTo>
                    <a:pt x="305943" y="115504"/>
                  </a:lnTo>
                  <a:lnTo>
                    <a:pt x="349207" y="97740"/>
                  </a:lnTo>
                  <a:lnTo>
                    <a:pt x="401602" y="82436"/>
                  </a:lnTo>
                  <a:lnTo>
                    <a:pt x="462087" y="69991"/>
                  </a:lnTo>
                  <a:lnTo>
                    <a:pt x="529622" y="60807"/>
                  </a:lnTo>
                  <a:lnTo>
                    <a:pt x="603165" y="55286"/>
                  </a:lnTo>
                  <a:lnTo>
                    <a:pt x="659004" y="54396"/>
                  </a:lnTo>
                  <a:lnTo>
                    <a:pt x="714478" y="55481"/>
                  </a:lnTo>
                  <a:lnTo>
                    <a:pt x="768854" y="58687"/>
                  </a:lnTo>
                  <a:lnTo>
                    <a:pt x="821402" y="64162"/>
                  </a:lnTo>
                  <a:lnTo>
                    <a:pt x="871389" y="72050"/>
                  </a:lnTo>
                  <a:lnTo>
                    <a:pt x="904315" y="56438"/>
                  </a:lnTo>
                  <a:lnTo>
                    <a:pt x="944353" y="43221"/>
                  </a:lnTo>
                  <a:lnTo>
                    <a:pt x="990261" y="32539"/>
                  </a:lnTo>
                  <a:lnTo>
                    <a:pt x="1040797" y="24528"/>
                  </a:lnTo>
                  <a:lnTo>
                    <a:pt x="1094721" y="19326"/>
                  </a:lnTo>
                  <a:lnTo>
                    <a:pt x="1150789" y="17073"/>
                  </a:lnTo>
                  <a:lnTo>
                    <a:pt x="1207760" y="17905"/>
                  </a:lnTo>
                  <a:lnTo>
                    <a:pt x="1264393" y="21961"/>
                  </a:lnTo>
                  <a:lnTo>
                    <a:pt x="1319445" y="29378"/>
                  </a:lnTo>
                  <a:lnTo>
                    <a:pt x="1360593" y="37379"/>
                  </a:lnTo>
                  <a:lnTo>
                    <a:pt x="1397169" y="47666"/>
                  </a:lnTo>
                  <a:lnTo>
                    <a:pt x="1431337" y="31000"/>
                  </a:lnTo>
                  <a:lnTo>
                    <a:pt x="1474942" y="17719"/>
                  </a:lnTo>
                  <a:lnTo>
                    <a:pt x="1525851" y="8037"/>
                  </a:lnTo>
                  <a:lnTo>
                    <a:pt x="1581933" y="2168"/>
                  </a:lnTo>
                  <a:lnTo>
                    <a:pt x="1641053" y="324"/>
                  </a:lnTo>
                  <a:lnTo>
                    <a:pt x="1701080" y="2719"/>
                  </a:lnTo>
                  <a:lnTo>
                    <a:pt x="1759881" y="9566"/>
                  </a:lnTo>
                  <a:lnTo>
                    <a:pt x="1812268" y="19472"/>
                  </a:lnTo>
                  <a:lnTo>
                    <a:pt x="1854369" y="33950"/>
                  </a:lnTo>
                  <a:lnTo>
                    <a:pt x="1893284" y="21992"/>
                  </a:lnTo>
                  <a:lnTo>
                    <a:pt x="1937091" y="12568"/>
                  </a:lnTo>
                  <a:lnTo>
                    <a:pt x="1984586" y="5728"/>
                  </a:lnTo>
                  <a:lnTo>
                    <a:pt x="2034565" y="1521"/>
                  </a:lnTo>
                  <a:lnTo>
                    <a:pt x="2085822" y="0"/>
                  </a:lnTo>
                  <a:lnTo>
                    <a:pt x="2137156" y="1212"/>
                  </a:lnTo>
                  <a:lnTo>
                    <a:pt x="2187360" y="5209"/>
                  </a:lnTo>
                  <a:lnTo>
                    <a:pt x="2235231" y="12041"/>
                  </a:lnTo>
                  <a:lnTo>
                    <a:pt x="2279565" y="21758"/>
                  </a:lnTo>
                  <a:lnTo>
                    <a:pt x="2316308" y="33997"/>
                  </a:lnTo>
                  <a:lnTo>
                    <a:pt x="2368076" y="62477"/>
                  </a:lnTo>
                  <a:lnTo>
                    <a:pt x="2381673" y="78146"/>
                  </a:lnTo>
                  <a:lnTo>
                    <a:pt x="2452732" y="87072"/>
                  </a:lnTo>
                  <a:lnTo>
                    <a:pt x="2513474" y="100290"/>
                  </a:lnTo>
                  <a:lnTo>
                    <a:pt x="2562540" y="117054"/>
                  </a:lnTo>
                  <a:lnTo>
                    <a:pt x="2598570" y="136618"/>
                  </a:lnTo>
                  <a:lnTo>
                    <a:pt x="2626082" y="181156"/>
                  </a:lnTo>
                  <a:lnTo>
                    <a:pt x="2614845" y="204638"/>
                  </a:lnTo>
                  <a:lnTo>
                    <a:pt x="2610273" y="209210"/>
                  </a:lnTo>
                  <a:lnTo>
                    <a:pt x="2605701" y="213782"/>
                  </a:lnTo>
                  <a:lnTo>
                    <a:pt x="2599605" y="218354"/>
                  </a:lnTo>
                  <a:lnTo>
                    <a:pt x="2640339" y="238475"/>
                  </a:lnTo>
                  <a:lnTo>
                    <a:pt x="2668204" y="259889"/>
                  </a:lnTo>
                  <a:lnTo>
                    <a:pt x="2683425" y="282080"/>
                  </a:lnTo>
                  <a:lnTo>
                    <a:pt x="2686228" y="304534"/>
                  </a:lnTo>
                  <a:lnTo>
                    <a:pt x="2676840" y="326738"/>
                  </a:lnTo>
                  <a:lnTo>
                    <a:pt x="2622390" y="368335"/>
                  </a:lnTo>
                  <a:lnTo>
                    <a:pt x="2577780" y="386700"/>
                  </a:lnTo>
                  <a:lnTo>
                    <a:pt x="2521881" y="402758"/>
                  </a:lnTo>
                  <a:lnTo>
                    <a:pt x="2476804" y="412164"/>
                  </a:lnTo>
                  <a:lnTo>
                    <a:pt x="2428726" y="419712"/>
                  </a:lnTo>
                  <a:lnTo>
                    <a:pt x="2378077" y="425261"/>
                  </a:lnTo>
                  <a:lnTo>
                    <a:pt x="2325285" y="428666"/>
                  </a:lnTo>
                  <a:lnTo>
                    <a:pt x="2317388" y="451448"/>
                  </a:lnTo>
                  <a:lnTo>
                    <a:pt x="2262089" y="491727"/>
                  </a:lnTo>
                  <a:lnTo>
                    <a:pt x="2217652" y="508295"/>
                  </a:lnTo>
                  <a:lnTo>
                    <a:pt x="2164000" y="521862"/>
                  </a:lnTo>
                  <a:lnTo>
                    <a:pt x="2102614" y="531964"/>
                  </a:lnTo>
                  <a:lnTo>
                    <a:pt x="2034978" y="538138"/>
                  </a:lnTo>
                  <a:lnTo>
                    <a:pt x="1962573" y="539918"/>
                  </a:lnTo>
                  <a:lnTo>
                    <a:pt x="1913567" y="538799"/>
                  </a:lnTo>
                  <a:lnTo>
                    <a:pt x="1865418" y="535536"/>
                  </a:lnTo>
                  <a:lnTo>
                    <a:pt x="1818983" y="530274"/>
                  </a:lnTo>
                  <a:lnTo>
                    <a:pt x="1775121" y="523154"/>
                  </a:lnTo>
                  <a:lnTo>
                    <a:pt x="1752847" y="541494"/>
                  </a:lnTo>
                  <a:lnTo>
                    <a:pt x="1686776" y="573092"/>
                  </a:lnTo>
                  <a:lnTo>
                    <a:pt x="1644572" y="586074"/>
                  </a:lnTo>
                  <a:lnTo>
                    <a:pt x="1597319" y="596995"/>
                  </a:lnTo>
                  <a:lnTo>
                    <a:pt x="1545813" y="605718"/>
                  </a:lnTo>
                  <a:lnTo>
                    <a:pt x="1490852" y="612105"/>
                  </a:lnTo>
                  <a:lnTo>
                    <a:pt x="1433232" y="616018"/>
                  </a:lnTo>
                  <a:lnTo>
                    <a:pt x="1373750" y="617321"/>
                  </a:lnTo>
                  <a:lnTo>
                    <a:pt x="1313203" y="615876"/>
                  </a:lnTo>
                  <a:lnTo>
                    <a:pt x="1252389" y="611546"/>
                  </a:lnTo>
                  <a:lnTo>
                    <a:pt x="1198342" y="604974"/>
                  </a:lnTo>
                  <a:lnTo>
                    <a:pt x="1148098" y="596281"/>
                  </a:lnTo>
                  <a:lnTo>
                    <a:pt x="1102171" y="585540"/>
                  </a:lnTo>
                  <a:lnTo>
                    <a:pt x="1061072" y="572824"/>
                  </a:lnTo>
                  <a:lnTo>
                    <a:pt x="1025313" y="558206"/>
                  </a:lnTo>
                  <a:lnTo>
                    <a:pt x="971823" y="566897"/>
                  </a:lnTo>
                  <a:lnTo>
                    <a:pt x="916568" y="573308"/>
                  </a:lnTo>
                  <a:lnTo>
                    <a:pt x="860165" y="577484"/>
                  </a:lnTo>
                  <a:lnTo>
                    <a:pt x="803229" y="579471"/>
                  </a:lnTo>
                  <a:lnTo>
                    <a:pt x="746376" y="579314"/>
                  </a:lnTo>
                  <a:lnTo>
                    <a:pt x="690223" y="577060"/>
                  </a:lnTo>
                  <a:lnTo>
                    <a:pt x="635385" y="572753"/>
                  </a:lnTo>
                  <a:lnTo>
                    <a:pt x="582477" y="566441"/>
                  </a:lnTo>
                  <a:lnTo>
                    <a:pt x="532117" y="558168"/>
                  </a:lnTo>
                  <a:lnTo>
                    <a:pt x="484921" y="547981"/>
                  </a:lnTo>
                  <a:lnTo>
                    <a:pt x="441503" y="535925"/>
                  </a:lnTo>
                  <a:lnTo>
                    <a:pt x="402480" y="522046"/>
                  </a:lnTo>
                  <a:lnTo>
                    <a:pt x="368469" y="506390"/>
                  </a:lnTo>
                  <a:lnTo>
                    <a:pt x="365421" y="506390"/>
                  </a:lnTo>
                  <a:lnTo>
                    <a:pt x="363897" y="504866"/>
                  </a:lnTo>
                  <a:lnTo>
                    <a:pt x="362373" y="504866"/>
                  </a:lnTo>
                  <a:lnTo>
                    <a:pt x="300155" y="504568"/>
                  </a:lnTo>
                  <a:lnTo>
                    <a:pt x="241404" y="500058"/>
                  </a:lnTo>
                  <a:lnTo>
                    <a:pt x="187904" y="491790"/>
                  </a:lnTo>
                  <a:lnTo>
                    <a:pt x="141442" y="480215"/>
                  </a:lnTo>
                  <a:lnTo>
                    <a:pt x="103804" y="465788"/>
                  </a:lnTo>
                  <a:lnTo>
                    <a:pt x="62145" y="430190"/>
                  </a:lnTo>
                  <a:lnTo>
                    <a:pt x="61764" y="411997"/>
                  </a:lnTo>
                  <a:lnTo>
                    <a:pt x="73956" y="394376"/>
                  </a:lnTo>
                  <a:lnTo>
                    <a:pt x="98149" y="377898"/>
                  </a:lnTo>
                  <a:lnTo>
                    <a:pt x="133773" y="363134"/>
                  </a:lnTo>
                  <a:lnTo>
                    <a:pt x="76390" y="348839"/>
                  </a:lnTo>
                  <a:lnTo>
                    <a:pt x="34374" y="331073"/>
                  </a:lnTo>
                  <a:lnTo>
                    <a:pt x="8614" y="310937"/>
                  </a:lnTo>
                  <a:lnTo>
                    <a:pt x="0" y="289530"/>
                  </a:lnTo>
                  <a:lnTo>
                    <a:pt x="9419" y="267954"/>
                  </a:lnTo>
                  <a:lnTo>
                    <a:pt x="75670" y="230784"/>
                  </a:lnTo>
                  <a:lnTo>
                    <a:pt x="123867" y="217973"/>
                  </a:lnTo>
                  <a:lnTo>
                    <a:pt x="180064" y="209162"/>
                  </a:lnTo>
                  <a:lnTo>
                    <a:pt x="241977" y="204638"/>
                  </a:lnTo>
                  <a:lnTo>
                    <a:pt x="245025" y="203114"/>
                  </a:lnTo>
                  <a:close/>
                </a:path>
              </a:pathLst>
            </a:custGeom>
            <a:ln w="10668">
              <a:solidFill>
                <a:srgbClr val="AE5921"/>
              </a:solidFill>
            </a:ln>
          </p:spPr>
          <p:txBody>
            <a:bodyPr wrap="square" lIns="0" tIns="0" rIns="0" bIns="0" rtlCol="0"/>
            <a:lstStyle/>
            <a:p>
              <a:endParaRPr sz="1632"/>
            </a:p>
          </p:txBody>
        </p:sp>
        <p:sp>
          <p:nvSpPr>
            <p:cNvPr id="158" name="object 158"/>
            <p:cNvSpPr/>
            <p:nvPr/>
          </p:nvSpPr>
          <p:spPr>
            <a:xfrm>
              <a:off x="7213091" y="4475987"/>
              <a:ext cx="33655" cy="35560"/>
            </a:xfrm>
            <a:custGeom>
              <a:avLst/>
              <a:gdLst/>
              <a:ahLst/>
              <a:cxnLst/>
              <a:rect l="l" t="t" r="r" b="b"/>
              <a:pathLst>
                <a:path w="33654" h="35560">
                  <a:moveTo>
                    <a:pt x="33527" y="18287"/>
                  </a:moveTo>
                  <a:lnTo>
                    <a:pt x="33527" y="27431"/>
                  </a:lnTo>
                  <a:lnTo>
                    <a:pt x="25907" y="35051"/>
                  </a:lnTo>
                  <a:lnTo>
                    <a:pt x="16763" y="35051"/>
                  </a:lnTo>
                  <a:lnTo>
                    <a:pt x="7619" y="35051"/>
                  </a:lnTo>
                  <a:lnTo>
                    <a:pt x="0" y="27431"/>
                  </a:lnTo>
                  <a:lnTo>
                    <a:pt x="0" y="18287"/>
                  </a:lnTo>
                  <a:lnTo>
                    <a:pt x="0" y="7619"/>
                  </a:lnTo>
                  <a:lnTo>
                    <a:pt x="7619" y="0"/>
                  </a:lnTo>
                  <a:lnTo>
                    <a:pt x="16763" y="0"/>
                  </a:lnTo>
                  <a:lnTo>
                    <a:pt x="25907" y="0"/>
                  </a:lnTo>
                  <a:lnTo>
                    <a:pt x="33527" y="7619"/>
                  </a:lnTo>
                  <a:lnTo>
                    <a:pt x="33527" y="18287"/>
                  </a:lnTo>
                </a:path>
              </a:pathLst>
            </a:custGeom>
            <a:ln w="10668">
              <a:solidFill>
                <a:srgbClr val="AE5921"/>
              </a:solidFill>
            </a:ln>
          </p:spPr>
          <p:txBody>
            <a:bodyPr wrap="square" lIns="0" tIns="0" rIns="0" bIns="0" rtlCol="0"/>
            <a:lstStyle/>
            <a:p>
              <a:endParaRPr sz="1632"/>
            </a:p>
          </p:txBody>
        </p:sp>
        <p:pic>
          <p:nvPicPr>
            <p:cNvPr id="159" name="object 159"/>
            <p:cNvPicPr/>
            <p:nvPr/>
          </p:nvPicPr>
          <p:blipFill>
            <a:blip r:embed="rId10" cstate="print"/>
            <a:stretch>
              <a:fillRect/>
            </a:stretch>
          </p:blipFill>
          <p:spPr>
            <a:xfrm>
              <a:off x="7332725" y="4399025"/>
              <a:ext cx="79247" cy="79247"/>
            </a:xfrm>
            <a:prstGeom prst="rect">
              <a:avLst/>
            </a:prstGeom>
          </p:spPr>
        </p:pic>
        <p:pic>
          <p:nvPicPr>
            <p:cNvPr id="160" name="object 160"/>
            <p:cNvPicPr/>
            <p:nvPr/>
          </p:nvPicPr>
          <p:blipFill>
            <a:blip r:embed="rId6" cstate="print"/>
            <a:stretch>
              <a:fillRect/>
            </a:stretch>
          </p:blipFill>
          <p:spPr>
            <a:xfrm>
              <a:off x="7491221" y="4315205"/>
              <a:ext cx="112775" cy="114300"/>
            </a:xfrm>
            <a:prstGeom prst="rect">
              <a:avLst/>
            </a:prstGeom>
          </p:spPr>
        </p:pic>
        <p:sp>
          <p:nvSpPr>
            <p:cNvPr id="161" name="object 161"/>
            <p:cNvSpPr/>
            <p:nvPr/>
          </p:nvSpPr>
          <p:spPr>
            <a:xfrm>
              <a:off x="7174991" y="3777995"/>
              <a:ext cx="2461260" cy="525780"/>
            </a:xfrm>
            <a:custGeom>
              <a:avLst/>
              <a:gdLst/>
              <a:ahLst/>
              <a:cxnLst/>
              <a:rect l="l" t="t" r="r" b="b"/>
              <a:pathLst>
                <a:path w="2461259" h="525779">
                  <a:moveTo>
                    <a:pt x="156972" y="341375"/>
                  </a:moveTo>
                  <a:lnTo>
                    <a:pt x="115943" y="340756"/>
                  </a:lnTo>
                  <a:lnTo>
                    <a:pt x="75628" y="338708"/>
                  </a:lnTo>
                  <a:lnTo>
                    <a:pt x="36742" y="334946"/>
                  </a:lnTo>
                  <a:lnTo>
                    <a:pt x="0" y="329183"/>
                  </a:lnTo>
                </a:path>
                <a:path w="2461259" h="525779">
                  <a:moveTo>
                    <a:pt x="295656" y="464819"/>
                  </a:moveTo>
                  <a:lnTo>
                    <a:pt x="279153" y="466844"/>
                  </a:lnTo>
                  <a:lnTo>
                    <a:pt x="261937" y="468439"/>
                  </a:lnTo>
                  <a:lnTo>
                    <a:pt x="244435" y="469749"/>
                  </a:lnTo>
                  <a:lnTo>
                    <a:pt x="227076" y="470916"/>
                  </a:lnTo>
                </a:path>
                <a:path w="2461259" h="525779">
                  <a:moveTo>
                    <a:pt x="888492" y="525780"/>
                  </a:moveTo>
                  <a:lnTo>
                    <a:pt x="876490" y="519160"/>
                  </a:lnTo>
                  <a:lnTo>
                    <a:pt x="865632" y="512825"/>
                  </a:lnTo>
                  <a:lnTo>
                    <a:pt x="855916" y="506491"/>
                  </a:lnTo>
                  <a:lnTo>
                    <a:pt x="847344" y="499871"/>
                  </a:lnTo>
                </a:path>
                <a:path w="2461259" h="525779">
                  <a:moveTo>
                    <a:pt x="1655063" y="463295"/>
                  </a:moveTo>
                  <a:lnTo>
                    <a:pt x="1653111" y="470153"/>
                  </a:lnTo>
                  <a:lnTo>
                    <a:pt x="1649729" y="477011"/>
                  </a:lnTo>
                  <a:lnTo>
                    <a:pt x="1645205" y="483869"/>
                  </a:lnTo>
                  <a:lnTo>
                    <a:pt x="1639823" y="490727"/>
                  </a:lnTo>
                </a:path>
                <a:path w="2461259" h="525779">
                  <a:moveTo>
                    <a:pt x="1984247" y="294131"/>
                  </a:moveTo>
                  <a:lnTo>
                    <a:pt x="2053461" y="308262"/>
                  </a:lnTo>
                  <a:lnTo>
                    <a:pt x="2110020" y="326343"/>
                  </a:lnTo>
                  <a:lnTo>
                    <a:pt x="2152241" y="347569"/>
                  </a:lnTo>
                  <a:lnTo>
                    <a:pt x="2178442" y="371136"/>
                  </a:lnTo>
                  <a:lnTo>
                    <a:pt x="2186939" y="396239"/>
                  </a:lnTo>
                </a:path>
                <a:path w="2461259" h="525779">
                  <a:moveTo>
                    <a:pt x="2461259" y="185927"/>
                  </a:moveTo>
                  <a:lnTo>
                    <a:pt x="2444210" y="196810"/>
                  </a:lnTo>
                  <a:lnTo>
                    <a:pt x="2423159" y="206692"/>
                  </a:lnTo>
                  <a:lnTo>
                    <a:pt x="2398680" y="215717"/>
                  </a:lnTo>
                  <a:lnTo>
                    <a:pt x="2371343" y="224027"/>
                  </a:lnTo>
                </a:path>
                <a:path w="2461259" h="525779">
                  <a:moveTo>
                    <a:pt x="2244851" y="44195"/>
                  </a:moveTo>
                  <a:lnTo>
                    <a:pt x="2249423" y="50292"/>
                  </a:lnTo>
                  <a:lnTo>
                    <a:pt x="2250947" y="56387"/>
                  </a:lnTo>
                  <a:lnTo>
                    <a:pt x="2249423" y="62483"/>
                  </a:lnTo>
                </a:path>
                <a:path w="2461259" h="525779">
                  <a:moveTo>
                    <a:pt x="1671827" y="22860"/>
                  </a:moveTo>
                  <a:lnTo>
                    <a:pt x="1680686" y="17144"/>
                  </a:lnTo>
                  <a:lnTo>
                    <a:pt x="1691258" y="11429"/>
                  </a:lnTo>
                  <a:lnTo>
                    <a:pt x="1703546" y="5714"/>
                  </a:lnTo>
                  <a:lnTo>
                    <a:pt x="1717547" y="0"/>
                  </a:lnTo>
                </a:path>
                <a:path w="2461259" h="525779">
                  <a:moveTo>
                    <a:pt x="1240536" y="35051"/>
                  </a:moveTo>
                  <a:lnTo>
                    <a:pt x="1244536" y="29598"/>
                  </a:lnTo>
                  <a:lnTo>
                    <a:pt x="1249680" y="24574"/>
                  </a:lnTo>
                  <a:lnTo>
                    <a:pt x="1255966" y="19835"/>
                  </a:lnTo>
                  <a:lnTo>
                    <a:pt x="1263396" y="15239"/>
                  </a:lnTo>
                </a:path>
                <a:path w="2461259" h="525779">
                  <a:moveTo>
                    <a:pt x="734567" y="41147"/>
                  </a:moveTo>
                  <a:lnTo>
                    <a:pt x="755975" y="45743"/>
                  </a:lnTo>
                  <a:lnTo>
                    <a:pt x="776668" y="50482"/>
                  </a:lnTo>
                  <a:lnTo>
                    <a:pt x="796504" y="55506"/>
                  </a:lnTo>
                  <a:lnTo>
                    <a:pt x="815340" y="60959"/>
                  </a:lnTo>
                </a:path>
                <a:path w="2461259" h="525779">
                  <a:moveTo>
                    <a:pt x="121920" y="192023"/>
                  </a:moveTo>
                  <a:lnTo>
                    <a:pt x="115824" y="185927"/>
                  </a:lnTo>
                  <a:lnTo>
                    <a:pt x="111252" y="179832"/>
                  </a:lnTo>
                  <a:lnTo>
                    <a:pt x="108204" y="172211"/>
                  </a:lnTo>
                </a:path>
              </a:pathLst>
            </a:custGeom>
            <a:ln w="10668">
              <a:solidFill>
                <a:srgbClr val="AE5921"/>
              </a:solidFill>
            </a:ln>
          </p:spPr>
          <p:txBody>
            <a:bodyPr wrap="square" lIns="0" tIns="0" rIns="0" bIns="0" rtlCol="0"/>
            <a:lstStyle/>
            <a:p>
              <a:endParaRPr sz="1632"/>
            </a:p>
          </p:txBody>
        </p:sp>
      </p:grpSp>
      <p:sp>
        <p:nvSpPr>
          <p:cNvPr id="162" name="object 162"/>
          <p:cNvSpPr txBox="1"/>
          <p:nvPr/>
        </p:nvSpPr>
        <p:spPr>
          <a:xfrm>
            <a:off x="8202562" y="3419885"/>
            <a:ext cx="1117664" cy="444756"/>
          </a:xfrm>
          <a:prstGeom prst="rect">
            <a:avLst/>
          </a:prstGeom>
        </p:spPr>
        <p:txBody>
          <a:bodyPr vert="horz" wrap="square" lIns="0" tIns="10941" rIns="0" bIns="0" rtlCol="0">
            <a:spAutoFit/>
          </a:bodyPr>
          <a:lstStyle/>
          <a:p>
            <a:pPr marL="112285" marR="4607" indent="-101344">
              <a:lnSpc>
                <a:spcPct val="102000"/>
              </a:lnSpc>
              <a:spcBef>
                <a:spcPts val="86"/>
              </a:spcBef>
            </a:pPr>
            <a:r>
              <a:rPr sz="1406" dirty="0">
                <a:solidFill>
                  <a:srgbClr val="FFFFFF"/>
                </a:solidFill>
                <a:latin typeface="Calibri"/>
                <a:cs typeface="Calibri"/>
              </a:rPr>
              <a:t>Can</a:t>
            </a:r>
            <a:r>
              <a:rPr sz="1406" spc="32" dirty="0">
                <a:solidFill>
                  <a:srgbClr val="FFFFFF"/>
                </a:solidFill>
                <a:latin typeface="Calibri"/>
                <a:cs typeface="Calibri"/>
              </a:rPr>
              <a:t> </a:t>
            </a:r>
            <a:r>
              <a:rPr sz="1406" dirty="0">
                <a:solidFill>
                  <a:srgbClr val="FFFFFF"/>
                </a:solidFill>
                <a:latin typeface="Calibri"/>
                <a:cs typeface="Calibri"/>
              </a:rPr>
              <a:t>we</a:t>
            </a:r>
            <a:r>
              <a:rPr sz="1406" spc="27" dirty="0">
                <a:solidFill>
                  <a:srgbClr val="FFFFFF"/>
                </a:solidFill>
                <a:latin typeface="Calibri"/>
                <a:cs typeface="Calibri"/>
              </a:rPr>
              <a:t> </a:t>
            </a:r>
            <a:r>
              <a:rPr sz="1406" spc="-9" dirty="0">
                <a:solidFill>
                  <a:srgbClr val="FFFFFF"/>
                </a:solidFill>
                <a:latin typeface="Calibri"/>
                <a:cs typeface="Calibri"/>
              </a:rPr>
              <a:t>reduce </a:t>
            </a:r>
            <a:r>
              <a:rPr sz="1406" dirty="0">
                <a:solidFill>
                  <a:srgbClr val="FFFFFF"/>
                </a:solidFill>
                <a:latin typeface="Calibri"/>
                <a:cs typeface="Calibri"/>
              </a:rPr>
              <a:t>costs</a:t>
            </a:r>
            <a:r>
              <a:rPr sz="1406" spc="32" dirty="0">
                <a:solidFill>
                  <a:srgbClr val="FFFFFF"/>
                </a:solidFill>
                <a:latin typeface="Calibri"/>
                <a:cs typeface="Calibri"/>
              </a:rPr>
              <a:t> </a:t>
            </a:r>
            <a:r>
              <a:rPr sz="1406" spc="-9" dirty="0">
                <a:solidFill>
                  <a:srgbClr val="FFFFFF"/>
                </a:solidFill>
                <a:latin typeface="Calibri"/>
                <a:cs typeface="Calibri"/>
              </a:rPr>
              <a:t>more?</a:t>
            </a:r>
            <a:endParaRPr sz="1406">
              <a:latin typeface="Calibri"/>
              <a:cs typeface="Calibri"/>
            </a:endParaRPr>
          </a:p>
        </p:txBody>
      </p:sp>
      <p:sp>
        <p:nvSpPr>
          <p:cNvPr id="163" name="object 163"/>
          <p:cNvSpPr txBox="1"/>
          <p:nvPr/>
        </p:nvSpPr>
        <p:spPr>
          <a:xfrm>
            <a:off x="8083761" y="2495320"/>
            <a:ext cx="1334748" cy="444756"/>
          </a:xfrm>
          <a:prstGeom prst="rect">
            <a:avLst/>
          </a:prstGeom>
        </p:spPr>
        <p:txBody>
          <a:bodyPr vert="horz" wrap="square" lIns="0" tIns="10941" rIns="0" bIns="0" rtlCol="0">
            <a:spAutoFit/>
          </a:bodyPr>
          <a:lstStyle/>
          <a:p>
            <a:pPr marL="95586" marR="4607" indent="-84645">
              <a:lnSpc>
                <a:spcPct val="102000"/>
              </a:lnSpc>
              <a:spcBef>
                <a:spcPts val="86"/>
              </a:spcBef>
            </a:pPr>
            <a:r>
              <a:rPr sz="1406" dirty="0">
                <a:solidFill>
                  <a:srgbClr val="FFFFFF"/>
                </a:solidFill>
                <a:latin typeface="Calibri"/>
                <a:cs typeface="Calibri"/>
              </a:rPr>
              <a:t>I</a:t>
            </a:r>
            <a:r>
              <a:rPr sz="1406" spc="23" dirty="0">
                <a:solidFill>
                  <a:srgbClr val="FFFFFF"/>
                </a:solidFill>
                <a:latin typeface="Calibri"/>
                <a:cs typeface="Calibri"/>
              </a:rPr>
              <a:t> </a:t>
            </a:r>
            <a:r>
              <a:rPr sz="1406" dirty="0">
                <a:solidFill>
                  <a:srgbClr val="FFFFFF"/>
                </a:solidFill>
                <a:latin typeface="Calibri"/>
                <a:cs typeface="Calibri"/>
              </a:rPr>
              <a:t>don't</a:t>
            </a:r>
            <a:r>
              <a:rPr sz="1406" spc="23" dirty="0">
                <a:solidFill>
                  <a:srgbClr val="FFFFFF"/>
                </a:solidFill>
                <a:latin typeface="Calibri"/>
                <a:cs typeface="Calibri"/>
              </a:rPr>
              <a:t> </a:t>
            </a:r>
            <a:r>
              <a:rPr sz="1406" dirty="0">
                <a:solidFill>
                  <a:srgbClr val="FFFFFF"/>
                </a:solidFill>
                <a:latin typeface="Calibri"/>
                <a:cs typeface="Calibri"/>
              </a:rPr>
              <a:t>want</a:t>
            </a:r>
            <a:r>
              <a:rPr sz="1406" spc="18" dirty="0">
                <a:solidFill>
                  <a:srgbClr val="FFFFFF"/>
                </a:solidFill>
                <a:latin typeface="Calibri"/>
                <a:cs typeface="Calibri"/>
              </a:rPr>
              <a:t> </a:t>
            </a:r>
            <a:r>
              <a:rPr sz="1406" dirty="0">
                <a:solidFill>
                  <a:srgbClr val="FFFFFF"/>
                </a:solidFill>
                <a:latin typeface="Calibri"/>
                <a:cs typeface="Calibri"/>
              </a:rPr>
              <a:t>to</a:t>
            </a:r>
            <a:r>
              <a:rPr sz="1406" spc="18" dirty="0">
                <a:solidFill>
                  <a:srgbClr val="FFFFFF"/>
                </a:solidFill>
                <a:latin typeface="Calibri"/>
                <a:cs typeface="Calibri"/>
              </a:rPr>
              <a:t> </a:t>
            </a:r>
            <a:r>
              <a:rPr sz="1406" spc="-23" dirty="0">
                <a:solidFill>
                  <a:srgbClr val="FFFFFF"/>
                </a:solidFill>
                <a:latin typeface="Calibri"/>
                <a:cs typeface="Calibri"/>
              </a:rPr>
              <a:t>be </a:t>
            </a:r>
            <a:r>
              <a:rPr sz="1406" dirty="0">
                <a:solidFill>
                  <a:srgbClr val="FFFFFF"/>
                </a:solidFill>
                <a:latin typeface="Calibri"/>
                <a:cs typeface="Calibri"/>
              </a:rPr>
              <a:t>called</a:t>
            </a:r>
            <a:r>
              <a:rPr sz="1406" spc="54" dirty="0">
                <a:solidFill>
                  <a:srgbClr val="FFFFFF"/>
                </a:solidFill>
                <a:latin typeface="Calibri"/>
                <a:cs typeface="Calibri"/>
              </a:rPr>
              <a:t> </a:t>
            </a:r>
            <a:r>
              <a:rPr sz="1406" spc="-9" dirty="0">
                <a:solidFill>
                  <a:srgbClr val="FFFFFF"/>
                </a:solidFill>
                <a:latin typeface="Calibri"/>
                <a:cs typeface="Calibri"/>
              </a:rPr>
              <a:t>suddenly</a:t>
            </a:r>
            <a:endParaRPr sz="1406">
              <a:latin typeface="Calibri"/>
              <a:cs typeface="Calibri"/>
            </a:endParaRPr>
          </a:p>
        </p:txBody>
      </p:sp>
      <p:sp>
        <p:nvSpPr>
          <p:cNvPr id="164" name="object 164"/>
          <p:cNvSpPr txBox="1"/>
          <p:nvPr/>
        </p:nvSpPr>
        <p:spPr>
          <a:xfrm>
            <a:off x="1859325" y="4714810"/>
            <a:ext cx="861425" cy="444756"/>
          </a:xfrm>
          <a:prstGeom prst="rect">
            <a:avLst/>
          </a:prstGeom>
        </p:spPr>
        <p:txBody>
          <a:bodyPr vert="horz" wrap="square" lIns="0" tIns="10941" rIns="0" bIns="0" rtlCol="0">
            <a:spAutoFit/>
          </a:bodyPr>
          <a:lstStyle/>
          <a:p>
            <a:pPr marL="11516" marR="4607">
              <a:lnSpc>
                <a:spcPct val="101899"/>
              </a:lnSpc>
              <a:spcBef>
                <a:spcPts val="86"/>
              </a:spcBef>
            </a:pPr>
            <a:r>
              <a:rPr sz="1406" dirty="0">
                <a:latin typeface="Calibri"/>
                <a:cs typeface="Calibri"/>
              </a:rPr>
              <a:t>Company</a:t>
            </a:r>
            <a:r>
              <a:rPr sz="1406" spc="68" dirty="0">
                <a:latin typeface="Calibri"/>
                <a:cs typeface="Calibri"/>
              </a:rPr>
              <a:t> </a:t>
            </a:r>
            <a:r>
              <a:rPr sz="1406" spc="-45" dirty="0">
                <a:latin typeface="Calibri"/>
                <a:cs typeface="Calibri"/>
              </a:rPr>
              <a:t>B </a:t>
            </a:r>
            <a:r>
              <a:rPr sz="1406" spc="-18" dirty="0">
                <a:latin typeface="Calibri"/>
                <a:cs typeface="Calibri"/>
              </a:rPr>
              <a:t>Mr.</a:t>
            </a:r>
            <a:r>
              <a:rPr sz="1406" spc="-54" dirty="0">
                <a:latin typeface="Calibri"/>
                <a:cs typeface="Calibri"/>
              </a:rPr>
              <a:t> W</a:t>
            </a:r>
            <a:endParaRPr sz="1406">
              <a:latin typeface="Calibri"/>
              <a:cs typeface="Calibri"/>
            </a:endParaRPr>
          </a:p>
        </p:txBody>
      </p:sp>
      <p:sp>
        <p:nvSpPr>
          <p:cNvPr id="165" name="object 165"/>
          <p:cNvSpPr txBox="1"/>
          <p:nvPr/>
        </p:nvSpPr>
        <p:spPr>
          <a:xfrm>
            <a:off x="1828952" y="2644603"/>
            <a:ext cx="867758" cy="447800"/>
          </a:xfrm>
          <a:prstGeom prst="rect">
            <a:avLst/>
          </a:prstGeom>
        </p:spPr>
        <p:txBody>
          <a:bodyPr vert="horz" wrap="square" lIns="0" tIns="14971" rIns="0" bIns="0" rtlCol="0">
            <a:spAutoFit/>
          </a:bodyPr>
          <a:lstStyle/>
          <a:p>
            <a:pPr marL="11516">
              <a:spcBef>
                <a:spcPts val="118"/>
              </a:spcBef>
            </a:pPr>
            <a:r>
              <a:rPr sz="1406" dirty="0">
                <a:latin typeface="Calibri"/>
                <a:cs typeface="Calibri"/>
              </a:rPr>
              <a:t>Company</a:t>
            </a:r>
            <a:r>
              <a:rPr sz="1406" spc="68" dirty="0">
                <a:latin typeface="Calibri"/>
                <a:cs typeface="Calibri"/>
              </a:rPr>
              <a:t> </a:t>
            </a:r>
            <a:r>
              <a:rPr sz="1406" spc="-45" dirty="0">
                <a:latin typeface="Calibri"/>
                <a:cs typeface="Calibri"/>
              </a:rPr>
              <a:t>A</a:t>
            </a:r>
            <a:endParaRPr sz="1406">
              <a:latin typeface="Calibri"/>
              <a:cs typeface="Calibri"/>
            </a:endParaRPr>
          </a:p>
          <a:p>
            <a:pPr marL="11516">
              <a:spcBef>
                <a:spcPts val="36"/>
              </a:spcBef>
            </a:pPr>
            <a:r>
              <a:rPr sz="1406" b="1" spc="-18" dirty="0">
                <a:latin typeface="Calibri"/>
                <a:cs typeface="Calibri"/>
              </a:rPr>
              <a:t>Mr.D</a:t>
            </a:r>
            <a:endParaRPr sz="1406">
              <a:latin typeface="Calibri"/>
              <a:cs typeface="Calibri"/>
            </a:endParaRPr>
          </a:p>
        </p:txBody>
      </p:sp>
      <p:pic>
        <p:nvPicPr>
          <p:cNvPr id="166" name="object 166"/>
          <p:cNvPicPr/>
          <p:nvPr/>
        </p:nvPicPr>
        <p:blipFill>
          <a:blip r:embed="rId11" cstate="print"/>
          <a:stretch>
            <a:fillRect/>
          </a:stretch>
        </p:blipFill>
        <p:spPr>
          <a:xfrm>
            <a:off x="1740969" y="3278020"/>
            <a:ext cx="1281081" cy="1346033"/>
          </a:xfrm>
          <a:prstGeom prst="rect">
            <a:avLst/>
          </a:prstGeom>
        </p:spPr>
      </p:pic>
      <p:pic>
        <p:nvPicPr>
          <p:cNvPr id="167" name="object 167"/>
          <p:cNvPicPr/>
          <p:nvPr/>
        </p:nvPicPr>
        <p:blipFill>
          <a:blip r:embed="rId12" cstate="print"/>
          <a:stretch>
            <a:fillRect/>
          </a:stretch>
        </p:blipFill>
        <p:spPr>
          <a:xfrm>
            <a:off x="1698127" y="1503578"/>
            <a:ext cx="1195399" cy="1108335"/>
          </a:xfrm>
          <a:prstGeom prst="rect">
            <a:avLst/>
          </a:prstGeom>
        </p:spPr>
      </p:pic>
      <p:sp>
        <p:nvSpPr>
          <p:cNvPr id="168" name="object 168" descr="$PPTXTitle"/>
          <p:cNvSpPr txBox="1">
            <a:spLocks noGrp="1"/>
          </p:cNvSpPr>
          <p:nvPr>
            <p:ph type="title"/>
          </p:nvPr>
        </p:nvSpPr>
        <p:spPr>
          <a:xfrm>
            <a:off x="1420353" y="865110"/>
            <a:ext cx="6342066" cy="411099"/>
          </a:xfrm>
          <a:prstGeom prst="rect">
            <a:avLst/>
          </a:prstGeom>
          <a:solidFill>
            <a:srgbClr val="D8D8D8"/>
          </a:solidFill>
        </p:spPr>
        <p:txBody>
          <a:bodyPr vert="horz" wrap="square" lIns="0" tIns="20154" rIns="0" bIns="0" rtlCol="0" anchor="t">
            <a:spAutoFit/>
          </a:bodyPr>
          <a:lstStyle/>
          <a:p>
            <a:pPr marL="73129">
              <a:spcBef>
                <a:spcPts val="159"/>
              </a:spcBef>
            </a:pPr>
            <a:r>
              <a:rPr sz="2539" dirty="0">
                <a:latin typeface="Calibri"/>
                <a:cs typeface="Calibri"/>
              </a:rPr>
              <a:t>How</a:t>
            </a:r>
            <a:r>
              <a:rPr sz="2539" spc="-45" dirty="0">
                <a:latin typeface="Calibri"/>
                <a:cs typeface="Calibri"/>
              </a:rPr>
              <a:t> </a:t>
            </a:r>
            <a:r>
              <a:rPr sz="2539" dirty="0">
                <a:latin typeface="Calibri"/>
                <a:cs typeface="Calibri"/>
              </a:rPr>
              <a:t>can</a:t>
            </a:r>
            <a:r>
              <a:rPr sz="2539" spc="-41" dirty="0">
                <a:latin typeface="Calibri"/>
                <a:cs typeface="Calibri"/>
              </a:rPr>
              <a:t> </a:t>
            </a:r>
            <a:r>
              <a:rPr sz="2539" dirty="0">
                <a:latin typeface="Calibri"/>
                <a:cs typeface="Calibri"/>
              </a:rPr>
              <a:t>we</a:t>
            </a:r>
            <a:r>
              <a:rPr sz="2539" spc="-45" dirty="0">
                <a:latin typeface="Calibri"/>
                <a:cs typeface="Calibri"/>
              </a:rPr>
              <a:t> </a:t>
            </a:r>
            <a:r>
              <a:rPr sz="2539" dirty="0">
                <a:latin typeface="Calibri"/>
                <a:cs typeface="Calibri"/>
              </a:rPr>
              <a:t>solve</a:t>
            </a:r>
            <a:r>
              <a:rPr sz="2539" spc="-73" dirty="0">
                <a:latin typeface="Calibri"/>
                <a:cs typeface="Calibri"/>
              </a:rPr>
              <a:t> </a:t>
            </a:r>
            <a:r>
              <a:rPr sz="2539" dirty="0">
                <a:latin typeface="Calibri"/>
                <a:cs typeface="Calibri"/>
              </a:rPr>
              <a:t>our</a:t>
            </a:r>
            <a:r>
              <a:rPr sz="2539" spc="-50" dirty="0">
                <a:latin typeface="Calibri"/>
                <a:cs typeface="Calibri"/>
              </a:rPr>
              <a:t> </a:t>
            </a:r>
            <a:r>
              <a:rPr sz="2539" dirty="0">
                <a:latin typeface="Calibri"/>
                <a:cs typeface="Calibri"/>
              </a:rPr>
              <a:t>customers'</a:t>
            </a:r>
            <a:r>
              <a:rPr sz="2539" spc="-27" dirty="0">
                <a:latin typeface="Calibri"/>
                <a:cs typeface="Calibri"/>
              </a:rPr>
              <a:t> </a:t>
            </a:r>
            <a:r>
              <a:rPr sz="2539" spc="-9" dirty="0">
                <a:latin typeface="Calibri"/>
                <a:cs typeface="Calibri"/>
              </a:rPr>
              <a:t>problems?</a:t>
            </a:r>
            <a:endParaRPr sz="2539">
              <a:latin typeface="Calibri"/>
              <a:cs typeface="Calibri"/>
            </a:endParaRPr>
          </a:p>
        </p:txBody>
      </p:sp>
      <p:sp>
        <p:nvSpPr>
          <p:cNvPr id="170" name="object 170"/>
          <p:cNvSpPr txBox="1">
            <a:spLocks noGrp="1"/>
          </p:cNvSpPr>
          <p:nvPr>
            <p:ph type="sldNum" sz="quarter" idx="4294967295"/>
          </p:nvPr>
        </p:nvSpPr>
        <p:spPr>
          <a:xfrm>
            <a:off x="11507788" y="6042025"/>
            <a:ext cx="684212" cy="365125"/>
          </a:xfrm>
          <a:prstGeom prst="rect">
            <a:avLst/>
          </a:prstGeom>
        </p:spPr>
        <p:txBody>
          <a:bodyPr vert="horz" wrap="square" lIns="0" tIns="0" rIns="0" bIns="0" rtlCol="0">
            <a:spAutoFit/>
          </a:bodyPr>
          <a:lstStyle>
            <a:defPPr>
              <a:defRPr kern="0"/>
            </a:defPPr>
            <a:lvl1pPr>
              <a:defRPr sz="500" b="0" i="0">
                <a:solidFill>
                  <a:srgbClr val="7E7E7E"/>
                </a:solidFill>
                <a:latin typeface="Arial"/>
                <a:cs typeface="Arial"/>
              </a:defRPr>
            </a:lvl1pPr>
          </a:lstStyle>
          <a:p>
            <a:pPr marL="12700">
              <a:spcBef>
                <a:spcPts val="75"/>
              </a:spcBef>
            </a:pPr>
            <a:r>
              <a:rPr lang="en-US" spc="10"/>
              <a:t>©2023</a:t>
            </a:r>
            <a:r>
              <a:rPr lang="en-US" spc="35"/>
              <a:t> </a:t>
            </a:r>
            <a:r>
              <a:rPr lang="en-US" spc="10"/>
              <a:t>KITZ</a:t>
            </a:r>
            <a:r>
              <a:rPr lang="en-US" spc="15"/>
              <a:t> </a:t>
            </a:r>
            <a:r>
              <a:rPr lang="en-US" spc="10"/>
              <a:t>CORPORATION</a:t>
            </a:r>
            <a:r>
              <a:rPr lang="en-US" spc="15"/>
              <a:t> </a:t>
            </a:r>
            <a:r>
              <a:rPr lang="en-US" spc="10"/>
              <a:t>All Rights</a:t>
            </a:r>
            <a:r>
              <a:rPr lang="en-US" spc="15"/>
              <a:t> </a:t>
            </a:r>
            <a:r>
              <a:rPr lang="en-US" spc="10"/>
              <a:t>Reserved</a:t>
            </a:r>
            <a:r>
              <a:rPr lang="en-US" spc="245"/>
              <a:t> </a:t>
            </a:r>
            <a:r>
              <a:rPr lang="en-US" spc="-25">
                <a:solidFill>
                  <a:srgbClr val="000000"/>
                </a:solidFill>
                <a:latin typeface="MS PGothic"/>
                <a:cs typeface="MS PGothic"/>
              </a:rPr>
              <a:t>｜</a:t>
            </a:r>
            <a:fld id="{81D60167-4931-47E6-BA6A-407CBD079E47}" type="slidenum">
              <a:rPr lang="en-US" spc="-25" smtClean="0">
                <a:solidFill>
                  <a:srgbClr val="000000"/>
                </a:solidFill>
                <a:latin typeface="Calibri"/>
                <a:cs typeface="Calibri"/>
              </a:rPr>
              <a:pPr marL="12700">
                <a:spcBef>
                  <a:spcPts val="75"/>
                </a:spcBef>
              </a:pPr>
              <a:t>15</a:t>
            </a:fld>
            <a:endParaRPr spc="-23" dirty="0">
              <a:solidFill>
                <a:srgbClr val="000000"/>
              </a:solidFill>
              <a:latin typeface="Calibri"/>
              <a:cs typeface="Calibri"/>
            </a:endParaRPr>
          </a:p>
        </p:txBody>
      </p:sp>
      <p:sp>
        <p:nvSpPr>
          <p:cNvPr id="169" name="object 169"/>
          <p:cNvSpPr txBox="1"/>
          <p:nvPr/>
        </p:nvSpPr>
        <p:spPr>
          <a:xfrm>
            <a:off x="3022050" y="4944669"/>
            <a:ext cx="6065674" cy="843065"/>
          </a:xfrm>
          <a:prstGeom prst="rect">
            <a:avLst/>
          </a:prstGeom>
          <a:solidFill>
            <a:srgbClr val="70AC46"/>
          </a:solidFill>
        </p:spPr>
        <p:txBody>
          <a:bodyPr vert="horz" wrap="square" lIns="0" tIns="61037" rIns="0" bIns="0" rtlCol="0">
            <a:spAutoFit/>
          </a:bodyPr>
          <a:lstStyle/>
          <a:p>
            <a:pPr algn="ctr">
              <a:spcBef>
                <a:spcPts val="481"/>
              </a:spcBef>
            </a:pPr>
            <a:r>
              <a:rPr sz="3491" b="1" spc="-9" dirty="0">
                <a:solidFill>
                  <a:srgbClr val="FFFFFF"/>
                </a:solidFill>
                <a:latin typeface="Verdana"/>
                <a:cs typeface="Verdana"/>
              </a:rPr>
              <a:t>KISMOS</a:t>
            </a:r>
            <a:endParaRPr sz="3491">
              <a:latin typeface="Verdana"/>
              <a:cs typeface="Verdana"/>
            </a:endParaRPr>
          </a:p>
          <a:p>
            <a:pPr algn="ctr">
              <a:lnSpc>
                <a:spcPct val="100000"/>
              </a:lnSpc>
            </a:pPr>
            <a:r>
              <a:rPr sz="1587" dirty="0">
                <a:solidFill>
                  <a:srgbClr val="FFFFFF"/>
                </a:solidFill>
                <a:latin typeface="Microsoft YaHei UI"/>
                <a:cs typeface="Microsoft YaHei UI"/>
              </a:rPr>
              <a:t>Valve</a:t>
            </a:r>
            <a:r>
              <a:rPr sz="1587" spc="50" dirty="0">
                <a:solidFill>
                  <a:srgbClr val="FFFFFF"/>
                </a:solidFill>
                <a:latin typeface="Microsoft YaHei UI"/>
                <a:cs typeface="Microsoft YaHei UI"/>
              </a:rPr>
              <a:t> </a:t>
            </a:r>
            <a:r>
              <a:rPr sz="1587" dirty="0">
                <a:solidFill>
                  <a:srgbClr val="FFFFFF"/>
                </a:solidFill>
                <a:latin typeface="Microsoft YaHei UI"/>
                <a:cs typeface="Microsoft YaHei UI"/>
              </a:rPr>
              <a:t>trouble</a:t>
            </a:r>
            <a:r>
              <a:rPr sz="1587" spc="54" dirty="0">
                <a:solidFill>
                  <a:srgbClr val="FFFFFF"/>
                </a:solidFill>
                <a:latin typeface="Microsoft YaHei UI"/>
                <a:cs typeface="Microsoft YaHei UI"/>
              </a:rPr>
              <a:t> </a:t>
            </a:r>
            <a:r>
              <a:rPr sz="1587" dirty="0">
                <a:solidFill>
                  <a:srgbClr val="FFFFFF"/>
                </a:solidFill>
                <a:latin typeface="Microsoft YaHei UI"/>
                <a:cs typeface="Microsoft YaHei UI"/>
              </a:rPr>
              <a:t>prevention</a:t>
            </a:r>
            <a:r>
              <a:rPr sz="1587" spc="54" dirty="0">
                <a:solidFill>
                  <a:srgbClr val="FFFFFF"/>
                </a:solidFill>
                <a:latin typeface="Microsoft YaHei UI"/>
                <a:cs typeface="Microsoft YaHei UI"/>
              </a:rPr>
              <a:t> </a:t>
            </a:r>
            <a:r>
              <a:rPr sz="1587" spc="-9" dirty="0">
                <a:solidFill>
                  <a:srgbClr val="FFFFFF"/>
                </a:solidFill>
                <a:latin typeface="Microsoft YaHei UI"/>
                <a:cs typeface="Microsoft YaHei UI"/>
              </a:rPr>
              <a:t>solution</a:t>
            </a:r>
            <a:endParaRPr sz="1587">
              <a:latin typeface="Microsoft YaHei UI"/>
              <a:cs typeface="Microsoft YaHei U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568849" y="828744"/>
            <a:ext cx="2032064" cy="181954"/>
          </a:xfrm>
          <a:prstGeom prst="rect">
            <a:avLst/>
          </a:prstGeom>
        </p:spPr>
        <p:txBody>
          <a:bodyPr vert="horz" wrap="square" lIns="0" tIns="14395" rIns="0" bIns="0" rtlCol="0">
            <a:spAutoFit/>
          </a:bodyPr>
          <a:lstStyle/>
          <a:p>
            <a:pPr marL="11516">
              <a:spcBef>
                <a:spcPts val="113"/>
              </a:spcBef>
            </a:pPr>
            <a:r>
              <a:rPr sz="1088" dirty="0">
                <a:solidFill>
                  <a:srgbClr val="7E7E7E"/>
                </a:solidFill>
                <a:latin typeface="Yu Gothic"/>
                <a:cs typeface="Yu Gothic"/>
              </a:rPr>
              <a:t>KITZ</a:t>
            </a:r>
            <a:r>
              <a:rPr sz="1088" spc="36" dirty="0">
                <a:solidFill>
                  <a:srgbClr val="7E7E7E"/>
                </a:solidFill>
                <a:latin typeface="Yu Gothic"/>
                <a:cs typeface="Yu Gothic"/>
              </a:rPr>
              <a:t> </a:t>
            </a:r>
            <a:r>
              <a:rPr sz="1088" dirty="0">
                <a:solidFill>
                  <a:srgbClr val="7E7E7E"/>
                </a:solidFill>
                <a:latin typeface="Yu Gothic"/>
                <a:cs typeface="Yu Gothic"/>
              </a:rPr>
              <a:t>Smart</a:t>
            </a:r>
            <a:r>
              <a:rPr sz="1088" spc="50" dirty="0">
                <a:solidFill>
                  <a:srgbClr val="7E7E7E"/>
                </a:solidFill>
                <a:latin typeface="Yu Gothic"/>
                <a:cs typeface="Yu Gothic"/>
              </a:rPr>
              <a:t> </a:t>
            </a:r>
            <a:r>
              <a:rPr sz="1088" dirty="0">
                <a:solidFill>
                  <a:srgbClr val="7E7E7E"/>
                </a:solidFill>
                <a:latin typeface="Yu Gothic"/>
                <a:cs typeface="Yu Gothic"/>
              </a:rPr>
              <a:t>Monitoring</a:t>
            </a:r>
            <a:r>
              <a:rPr sz="1088" spc="54" dirty="0">
                <a:solidFill>
                  <a:srgbClr val="7E7E7E"/>
                </a:solidFill>
                <a:latin typeface="Yu Gothic"/>
                <a:cs typeface="Yu Gothic"/>
              </a:rPr>
              <a:t> </a:t>
            </a:r>
            <a:r>
              <a:rPr sz="1088" spc="-9" dirty="0">
                <a:solidFill>
                  <a:srgbClr val="7E7E7E"/>
                </a:solidFill>
                <a:latin typeface="Yu Gothic"/>
                <a:cs typeface="Yu Gothic"/>
              </a:rPr>
              <a:t>System</a:t>
            </a:r>
            <a:endParaRPr sz="1088">
              <a:latin typeface="Yu Gothic"/>
              <a:cs typeface="Yu Gothic"/>
            </a:endParaRPr>
          </a:p>
        </p:txBody>
      </p:sp>
      <p:grpSp>
        <p:nvGrpSpPr>
          <p:cNvPr id="3" name="object 3"/>
          <p:cNvGrpSpPr/>
          <p:nvPr/>
        </p:nvGrpSpPr>
        <p:grpSpPr>
          <a:xfrm>
            <a:off x="1247607" y="1779471"/>
            <a:ext cx="9451487" cy="3377176"/>
            <a:chOff x="0" y="1962360"/>
            <a:chExt cx="10422890" cy="3724275"/>
          </a:xfrm>
        </p:grpSpPr>
        <p:pic>
          <p:nvPicPr>
            <p:cNvPr id="4" name="object 4"/>
            <p:cNvPicPr/>
            <p:nvPr/>
          </p:nvPicPr>
          <p:blipFill>
            <a:blip r:embed="rId2" cstate="print"/>
            <a:stretch>
              <a:fillRect/>
            </a:stretch>
          </p:blipFill>
          <p:spPr>
            <a:xfrm>
              <a:off x="0" y="1962360"/>
              <a:ext cx="8046858" cy="3724235"/>
            </a:xfrm>
            <a:prstGeom prst="rect">
              <a:avLst/>
            </a:prstGeom>
          </p:spPr>
        </p:pic>
        <p:pic>
          <p:nvPicPr>
            <p:cNvPr id="5" name="object 5"/>
            <p:cNvPicPr/>
            <p:nvPr/>
          </p:nvPicPr>
          <p:blipFill>
            <a:blip r:embed="rId3" cstate="print"/>
            <a:stretch>
              <a:fillRect/>
            </a:stretch>
          </p:blipFill>
          <p:spPr>
            <a:xfrm>
              <a:off x="8211311" y="4494275"/>
              <a:ext cx="2211323" cy="749808"/>
            </a:xfrm>
            <a:prstGeom prst="rect">
              <a:avLst/>
            </a:prstGeom>
          </p:spPr>
        </p:pic>
      </p:grpSp>
      <p:pic>
        <p:nvPicPr>
          <p:cNvPr id="6" name="object 6"/>
          <p:cNvPicPr/>
          <p:nvPr/>
        </p:nvPicPr>
        <p:blipFill>
          <a:blip r:embed="rId4" cstate="print"/>
          <a:stretch>
            <a:fillRect/>
          </a:stretch>
        </p:blipFill>
        <p:spPr>
          <a:xfrm>
            <a:off x="8695014" y="1721929"/>
            <a:ext cx="2003849" cy="704801"/>
          </a:xfrm>
          <a:prstGeom prst="rect">
            <a:avLst/>
          </a:prstGeom>
        </p:spPr>
      </p:pic>
      <p:sp>
        <p:nvSpPr>
          <p:cNvPr id="7" name="object 7"/>
          <p:cNvSpPr txBox="1"/>
          <p:nvPr/>
        </p:nvSpPr>
        <p:spPr>
          <a:xfrm>
            <a:off x="8695014" y="1721928"/>
            <a:ext cx="2003849" cy="644144"/>
          </a:xfrm>
          <a:prstGeom prst="rect">
            <a:avLst/>
          </a:prstGeom>
          <a:ln w="6096">
            <a:solidFill>
              <a:srgbClr val="5B9AD4"/>
            </a:solidFill>
          </a:ln>
        </p:spPr>
        <p:txBody>
          <a:bodyPr vert="horz" wrap="square" lIns="0" tIns="7486" rIns="0" bIns="0" rtlCol="0">
            <a:spAutoFit/>
          </a:bodyPr>
          <a:lstStyle/>
          <a:p>
            <a:pPr marL="255087" marR="247602" algn="ctr">
              <a:lnSpc>
                <a:spcPts val="1705"/>
              </a:lnSpc>
              <a:spcBef>
                <a:spcPts val="59"/>
              </a:spcBef>
            </a:pPr>
            <a:r>
              <a:rPr sz="1406" spc="103" dirty="0">
                <a:latin typeface="Tahoma"/>
                <a:cs typeface="Tahoma"/>
              </a:rPr>
              <a:t>No</a:t>
            </a:r>
            <a:r>
              <a:rPr sz="1406" spc="41" dirty="0">
                <a:latin typeface="Tahoma"/>
                <a:cs typeface="Tahoma"/>
              </a:rPr>
              <a:t> </a:t>
            </a:r>
            <a:r>
              <a:rPr sz="1406" spc="95" dirty="0">
                <a:latin typeface="Tahoma"/>
                <a:cs typeface="Tahoma"/>
              </a:rPr>
              <a:t>power</a:t>
            </a:r>
            <a:r>
              <a:rPr sz="1406" spc="41" dirty="0">
                <a:latin typeface="Tahoma"/>
                <a:cs typeface="Tahoma"/>
              </a:rPr>
              <a:t> </a:t>
            </a:r>
            <a:r>
              <a:rPr sz="1406" spc="73" dirty="0">
                <a:latin typeface="Tahoma"/>
                <a:cs typeface="Tahoma"/>
              </a:rPr>
              <a:t>supply required</a:t>
            </a:r>
            <a:endParaRPr sz="1406">
              <a:latin typeface="Tahoma"/>
              <a:cs typeface="Tahoma"/>
            </a:endParaRPr>
          </a:p>
          <a:p>
            <a:pPr marL="576" algn="ctr">
              <a:lnSpc>
                <a:spcPts val="1664"/>
              </a:lnSpc>
            </a:pPr>
            <a:r>
              <a:rPr sz="1406" spc="91" dirty="0">
                <a:latin typeface="Tahoma"/>
                <a:cs typeface="Tahoma"/>
              </a:rPr>
              <a:t>Easy</a:t>
            </a:r>
            <a:r>
              <a:rPr sz="1406" spc="27" dirty="0">
                <a:latin typeface="Tahoma"/>
                <a:cs typeface="Tahoma"/>
              </a:rPr>
              <a:t> </a:t>
            </a:r>
            <a:r>
              <a:rPr sz="1406" spc="63" dirty="0">
                <a:latin typeface="Tahoma"/>
                <a:cs typeface="Tahoma"/>
              </a:rPr>
              <a:t>retrofit</a:t>
            </a:r>
            <a:endParaRPr sz="1406">
              <a:latin typeface="Tahoma"/>
              <a:cs typeface="Tahoma"/>
            </a:endParaRPr>
          </a:p>
        </p:txBody>
      </p:sp>
      <p:sp>
        <p:nvSpPr>
          <p:cNvPr id="13" name="object 13"/>
          <p:cNvSpPr txBox="1"/>
          <p:nvPr/>
        </p:nvSpPr>
        <p:spPr>
          <a:xfrm>
            <a:off x="8693633" y="4075414"/>
            <a:ext cx="2005576" cy="636585"/>
          </a:xfrm>
          <a:prstGeom prst="rect">
            <a:avLst/>
          </a:prstGeom>
          <a:ln w="6096">
            <a:solidFill>
              <a:srgbClr val="5B9AD4"/>
            </a:solidFill>
          </a:ln>
        </p:spPr>
        <p:txBody>
          <a:bodyPr vert="horz" wrap="square" lIns="0" tIns="0" rIns="0" bIns="0" rtlCol="0">
            <a:spAutoFit/>
          </a:bodyPr>
          <a:lstStyle/>
          <a:p>
            <a:pPr marL="218235">
              <a:lnSpc>
                <a:spcPts val="1610"/>
              </a:lnSpc>
            </a:pPr>
            <a:r>
              <a:rPr sz="1406" spc="103" dirty="0">
                <a:latin typeface="Tahoma"/>
                <a:cs typeface="Tahoma"/>
              </a:rPr>
              <a:t>No</a:t>
            </a:r>
            <a:r>
              <a:rPr sz="1406" spc="41" dirty="0">
                <a:latin typeface="Tahoma"/>
                <a:cs typeface="Tahoma"/>
              </a:rPr>
              <a:t> </a:t>
            </a:r>
            <a:r>
              <a:rPr sz="1406" spc="91" dirty="0">
                <a:latin typeface="Tahoma"/>
                <a:cs typeface="Tahoma"/>
              </a:rPr>
              <a:t>need</a:t>
            </a:r>
            <a:r>
              <a:rPr sz="1406" spc="41" dirty="0">
                <a:latin typeface="Tahoma"/>
                <a:cs typeface="Tahoma"/>
              </a:rPr>
              <a:t> </a:t>
            </a:r>
            <a:r>
              <a:rPr sz="1406" spc="82" dirty="0">
                <a:latin typeface="Tahoma"/>
                <a:cs typeface="Tahoma"/>
              </a:rPr>
              <a:t>to</a:t>
            </a:r>
            <a:r>
              <a:rPr sz="1406" spc="45" dirty="0">
                <a:latin typeface="Tahoma"/>
                <a:cs typeface="Tahoma"/>
              </a:rPr>
              <a:t> </a:t>
            </a:r>
            <a:r>
              <a:rPr sz="1406" spc="77" dirty="0">
                <a:latin typeface="Tahoma"/>
                <a:cs typeface="Tahoma"/>
              </a:rPr>
              <a:t>spend</a:t>
            </a:r>
            <a:endParaRPr sz="1406">
              <a:latin typeface="Tahoma"/>
              <a:cs typeface="Tahoma"/>
            </a:endParaRPr>
          </a:p>
          <a:p>
            <a:pPr marL="685223" marR="162956" indent="-515933">
              <a:lnSpc>
                <a:spcPts val="1723"/>
              </a:lnSpc>
              <a:spcBef>
                <a:spcPts val="50"/>
              </a:spcBef>
            </a:pPr>
            <a:r>
              <a:rPr sz="1406" spc="100" dirty="0">
                <a:latin typeface="Tahoma"/>
                <a:cs typeface="Tahoma"/>
              </a:rPr>
              <a:t>time</a:t>
            </a:r>
            <a:r>
              <a:rPr sz="1406" spc="45" dirty="0">
                <a:latin typeface="Tahoma"/>
                <a:cs typeface="Tahoma"/>
              </a:rPr>
              <a:t> </a:t>
            </a:r>
            <a:r>
              <a:rPr sz="1406" spc="82" dirty="0">
                <a:latin typeface="Tahoma"/>
                <a:cs typeface="Tahoma"/>
              </a:rPr>
              <a:t>to</a:t>
            </a:r>
            <a:r>
              <a:rPr sz="1406" spc="50" dirty="0">
                <a:latin typeface="Tahoma"/>
                <a:cs typeface="Tahoma"/>
              </a:rPr>
              <a:t> </a:t>
            </a:r>
            <a:r>
              <a:rPr sz="1406" spc="100" dirty="0">
                <a:latin typeface="Tahoma"/>
                <a:cs typeface="Tahoma"/>
              </a:rPr>
              <a:t>master</a:t>
            </a:r>
            <a:r>
              <a:rPr sz="1406" spc="23" dirty="0">
                <a:latin typeface="Tahoma"/>
                <a:cs typeface="Tahoma"/>
              </a:rPr>
              <a:t> </a:t>
            </a:r>
            <a:r>
              <a:rPr sz="1406" spc="63" dirty="0">
                <a:latin typeface="Tahoma"/>
                <a:cs typeface="Tahoma"/>
              </a:rPr>
              <a:t>the </a:t>
            </a:r>
            <a:r>
              <a:rPr sz="1406" spc="95" dirty="0">
                <a:latin typeface="Tahoma"/>
                <a:cs typeface="Tahoma"/>
              </a:rPr>
              <a:t>system</a:t>
            </a:r>
            <a:endParaRPr sz="1406">
              <a:latin typeface="Tahoma"/>
              <a:cs typeface="Tahoma"/>
            </a:endParaRPr>
          </a:p>
        </p:txBody>
      </p:sp>
      <p:pic>
        <p:nvPicPr>
          <p:cNvPr id="14" name="object 14"/>
          <p:cNvPicPr/>
          <p:nvPr/>
        </p:nvPicPr>
        <p:blipFill>
          <a:blip r:embed="rId5" cstate="print"/>
          <a:stretch>
            <a:fillRect/>
          </a:stretch>
        </p:blipFill>
        <p:spPr>
          <a:xfrm>
            <a:off x="1922006" y="5537532"/>
            <a:ext cx="6634812" cy="526529"/>
          </a:xfrm>
          <a:prstGeom prst="rect">
            <a:avLst/>
          </a:prstGeom>
        </p:spPr>
      </p:pic>
      <p:sp>
        <p:nvSpPr>
          <p:cNvPr id="15" name="object 15"/>
          <p:cNvSpPr txBox="1"/>
          <p:nvPr/>
        </p:nvSpPr>
        <p:spPr>
          <a:xfrm>
            <a:off x="1922006" y="5537532"/>
            <a:ext cx="6635158" cy="393120"/>
          </a:xfrm>
          <a:prstGeom prst="rect">
            <a:avLst/>
          </a:prstGeom>
          <a:ln w="6096">
            <a:solidFill>
              <a:srgbClr val="FFBF00"/>
            </a:solidFill>
          </a:ln>
        </p:spPr>
        <p:txBody>
          <a:bodyPr vert="horz" wrap="square" lIns="0" tIns="50672" rIns="0" bIns="0" rtlCol="0">
            <a:spAutoFit/>
          </a:bodyPr>
          <a:lstStyle/>
          <a:p>
            <a:pPr marL="729561">
              <a:spcBef>
                <a:spcPts val="399"/>
              </a:spcBef>
            </a:pPr>
            <a:r>
              <a:rPr sz="2222" spc="113" dirty="0">
                <a:latin typeface="Tahoma"/>
                <a:cs typeface="Tahoma"/>
              </a:rPr>
              <a:t>Currently</a:t>
            </a:r>
            <a:r>
              <a:rPr sz="2222" spc="36" dirty="0">
                <a:latin typeface="Tahoma"/>
                <a:cs typeface="Tahoma"/>
              </a:rPr>
              <a:t> </a:t>
            </a:r>
            <a:r>
              <a:rPr sz="2222" spc="100" dirty="0">
                <a:latin typeface="Tahoma"/>
                <a:cs typeface="Tahoma"/>
              </a:rPr>
              <a:t>in</a:t>
            </a:r>
            <a:r>
              <a:rPr sz="2222" spc="59" dirty="0">
                <a:latin typeface="Tahoma"/>
                <a:cs typeface="Tahoma"/>
              </a:rPr>
              <a:t> </a:t>
            </a:r>
            <a:r>
              <a:rPr sz="2222" spc="122" dirty="0">
                <a:latin typeface="Tahoma"/>
                <a:cs typeface="Tahoma"/>
              </a:rPr>
              <a:t>use</a:t>
            </a:r>
            <a:r>
              <a:rPr sz="2222" spc="54" dirty="0">
                <a:latin typeface="Tahoma"/>
                <a:cs typeface="Tahoma"/>
              </a:rPr>
              <a:t> </a:t>
            </a:r>
            <a:r>
              <a:rPr sz="2222" spc="100" dirty="0">
                <a:latin typeface="Tahoma"/>
                <a:cs typeface="Tahoma"/>
              </a:rPr>
              <a:t>at</a:t>
            </a:r>
            <a:r>
              <a:rPr sz="2222" spc="54" dirty="0">
                <a:latin typeface="Tahoma"/>
                <a:cs typeface="Tahoma"/>
              </a:rPr>
              <a:t> </a:t>
            </a:r>
            <a:r>
              <a:rPr sz="2222" spc="163" dirty="0">
                <a:latin typeface="Tahoma"/>
                <a:cs typeface="Tahoma"/>
              </a:rPr>
              <a:t>40</a:t>
            </a:r>
            <a:r>
              <a:rPr sz="2222" spc="68" dirty="0">
                <a:latin typeface="Tahoma"/>
                <a:cs typeface="Tahoma"/>
              </a:rPr>
              <a:t> </a:t>
            </a:r>
            <a:r>
              <a:rPr sz="2222" spc="103" dirty="0">
                <a:latin typeface="Tahoma"/>
                <a:cs typeface="Tahoma"/>
              </a:rPr>
              <a:t>plants</a:t>
            </a:r>
            <a:r>
              <a:rPr sz="2222" spc="36" dirty="0">
                <a:latin typeface="Tahoma"/>
                <a:cs typeface="Tahoma"/>
              </a:rPr>
              <a:t> </a:t>
            </a:r>
            <a:r>
              <a:rPr sz="2222" spc="91" dirty="0">
                <a:latin typeface="Tahoma"/>
                <a:cs typeface="Tahoma"/>
              </a:rPr>
              <a:t>in</a:t>
            </a:r>
            <a:r>
              <a:rPr sz="2222" spc="54" dirty="0">
                <a:latin typeface="Tahoma"/>
                <a:cs typeface="Tahoma"/>
              </a:rPr>
              <a:t> </a:t>
            </a:r>
            <a:r>
              <a:rPr sz="2222" spc="91" dirty="0">
                <a:latin typeface="Tahoma"/>
                <a:cs typeface="Tahoma"/>
              </a:rPr>
              <a:t>Japan</a:t>
            </a:r>
            <a:endParaRPr sz="2222" dirty="0">
              <a:latin typeface="Tahoma"/>
              <a:cs typeface="Tahoma"/>
            </a:endParaRPr>
          </a:p>
        </p:txBody>
      </p:sp>
      <p:grpSp>
        <p:nvGrpSpPr>
          <p:cNvPr id="16" name="object 16"/>
          <p:cNvGrpSpPr/>
          <p:nvPr/>
        </p:nvGrpSpPr>
        <p:grpSpPr>
          <a:xfrm>
            <a:off x="6619188" y="2101854"/>
            <a:ext cx="374857" cy="200961"/>
            <a:chOff x="5923660" y="2317877"/>
            <a:chExt cx="413384" cy="221615"/>
          </a:xfrm>
        </p:grpSpPr>
        <p:pic>
          <p:nvPicPr>
            <p:cNvPr id="17" name="object 17"/>
            <p:cNvPicPr/>
            <p:nvPr/>
          </p:nvPicPr>
          <p:blipFill>
            <a:blip r:embed="rId6" cstate="print"/>
            <a:stretch>
              <a:fillRect/>
            </a:stretch>
          </p:blipFill>
          <p:spPr>
            <a:xfrm>
              <a:off x="5926835" y="2321052"/>
              <a:ext cx="406908" cy="214883"/>
            </a:xfrm>
            <a:prstGeom prst="rect">
              <a:avLst/>
            </a:prstGeom>
          </p:spPr>
        </p:pic>
        <p:sp>
          <p:nvSpPr>
            <p:cNvPr id="18" name="object 18"/>
            <p:cNvSpPr/>
            <p:nvPr/>
          </p:nvSpPr>
          <p:spPr>
            <a:xfrm>
              <a:off x="5926835" y="2321052"/>
              <a:ext cx="407034" cy="215265"/>
            </a:xfrm>
            <a:custGeom>
              <a:avLst/>
              <a:gdLst/>
              <a:ahLst/>
              <a:cxnLst/>
              <a:rect l="l" t="t" r="r" b="b"/>
              <a:pathLst>
                <a:path w="407035" h="215264">
                  <a:moveTo>
                    <a:pt x="0" y="36575"/>
                  </a:moveTo>
                  <a:lnTo>
                    <a:pt x="2928" y="22502"/>
                  </a:lnTo>
                  <a:lnTo>
                    <a:pt x="10858" y="10858"/>
                  </a:lnTo>
                  <a:lnTo>
                    <a:pt x="22502" y="2928"/>
                  </a:lnTo>
                  <a:lnTo>
                    <a:pt x="36576" y="0"/>
                  </a:lnTo>
                  <a:lnTo>
                    <a:pt x="371856" y="0"/>
                  </a:lnTo>
                  <a:lnTo>
                    <a:pt x="385048" y="2928"/>
                  </a:lnTo>
                  <a:lnTo>
                    <a:pt x="396240" y="10858"/>
                  </a:lnTo>
                  <a:lnTo>
                    <a:pt x="404002" y="22502"/>
                  </a:lnTo>
                  <a:lnTo>
                    <a:pt x="406908" y="36575"/>
                  </a:lnTo>
                  <a:lnTo>
                    <a:pt x="406908" y="178307"/>
                  </a:lnTo>
                  <a:lnTo>
                    <a:pt x="404002" y="192381"/>
                  </a:lnTo>
                  <a:lnTo>
                    <a:pt x="396240" y="204025"/>
                  </a:lnTo>
                  <a:lnTo>
                    <a:pt x="385048" y="211955"/>
                  </a:lnTo>
                  <a:lnTo>
                    <a:pt x="371856" y="214883"/>
                  </a:lnTo>
                  <a:lnTo>
                    <a:pt x="36576" y="214883"/>
                  </a:lnTo>
                  <a:lnTo>
                    <a:pt x="22502" y="211955"/>
                  </a:lnTo>
                  <a:lnTo>
                    <a:pt x="10858" y="204025"/>
                  </a:lnTo>
                  <a:lnTo>
                    <a:pt x="2928" y="192381"/>
                  </a:lnTo>
                  <a:lnTo>
                    <a:pt x="0" y="178307"/>
                  </a:lnTo>
                  <a:lnTo>
                    <a:pt x="0" y="36575"/>
                  </a:lnTo>
                  <a:close/>
                </a:path>
              </a:pathLst>
            </a:custGeom>
            <a:ln w="6096">
              <a:solidFill>
                <a:srgbClr val="4472C3"/>
              </a:solidFill>
            </a:ln>
          </p:spPr>
          <p:txBody>
            <a:bodyPr wrap="square" lIns="0" tIns="0" rIns="0" bIns="0" rtlCol="0"/>
            <a:lstStyle/>
            <a:p>
              <a:endParaRPr sz="1632"/>
            </a:p>
          </p:txBody>
        </p:sp>
      </p:grpSp>
      <p:sp>
        <p:nvSpPr>
          <p:cNvPr id="19" name="object 19"/>
          <p:cNvSpPr txBox="1"/>
          <p:nvPr/>
        </p:nvSpPr>
        <p:spPr>
          <a:xfrm>
            <a:off x="6697615" y="2082116"/>
            <a:ext cx="219387" cy="231458"/>
          </a:xfrm>
          <a:prstGeom prst="rect">
            <a:avLst/>
          </a:prstGeom>
        </p:spPr>
        <p:txBody>
          <a:bodyPr vert="horz" wrap="square" lIns="0" tIns="14971" rIns="0" bIns="0" rtlCol="0">
            <a:spAutoFit/>
          </a:bodyPr>
          <a:lstStyle/>
          <a:p>
            <a:pPr marL="11516">
              <a:spcBef>
                <a:spcPts val="118"/>
              </a:spcBef>
            </a:pPr>
            <a:r>
              <a:rPr sz="1406" spc="41" dirty="0">
                <a:latin typeface="Microsoft YaHei UI"/>
                <a:cs typeface="Microsoft YaHei UI"/>
              </a:rPr>
              <a:t>AI</a:t>
            </a:r>
            <a:endParaRPr sz="1406">
              <a:latin typeface="Microsoft YaHei UI"/>
              <a:cs typeface="Microsoft YaHei UI"/>
            </a:endParaRPr>
          </a:p>
        </p:txBody>
      </p:sp>
      <p:sp>
        <p:nvSpPr>
          <p:cNvPr id="20" name="object 20" descr="$PPTXTitle"/>
          <p:cNvSpPr txBox="1">
            <a:spLocks noGrp="1"/>
          </p:cNvSpPr>
          <p:nvPr>
            <p:ph type="title"/>
          </p:nvPr>
        </p:nvSpPr>
        <p:spPr>
          <a:xfrm>
            <a:off x="1439700" y="1029564"/>
            <a:ext cx="8257239" cy="409354"/>
          </a:xfrm>
          <a:prstGeom prst="rect">
            <a:avLst/>
          </a:prstGeom>
          <a:solidFill>
            <a:srgbClr val="D8D8D8"/>
          </a:solidFill>
        </p:spPr>
        <p:txBody>
          <a:bodyPr vert="horz" wrap="square" lIns="0" tIns="18426" rIns="0" bIns="0" rtlCol="0" anchor="t">
            <a:spAutoFit/>
          </a:bodyPr>
          <a:lstStyle/>
          <a:p>
            <a:pPr marL="73129">
              <a:spcBef>
                <a:spcPts val="145"/>
              </a:spcBef>
            </a:pPr>
            <a:r>
              <a:rPr sz="2539" spc="199" dirty="0">
                <a:latin typeface="Microsoft YaHei UI"/>
                <a:cs typeface="Microsoft YaHei UI"/>
              </a:rPr>
              <a:t>(1)</a:t>
            </a:r>
            <a:r>
              <a:rPr sz="2539" spc="154" dirty="0">
                <a:latin typeface="Microsoft YaHei UI"/>
                <a:cs typeface="Microsoft YaHei UI"/>
              </a:rPr>
              <a:t> </a:t>
            </a:r>
            <a:r>
              <a:rPr sz="2539" dirty="0">
                <a:latin typeface="Microsoft YaHei UI"/>
                <a:cs typeface="Microsoft YaHei UI"/>
              </a:rPr>
              <a:t>KISMOS</a:t>
            </a:r>
            <a:r>
              <a:rPr sz="2539" spc="163" dirty="0">
                <a:latin typeface="Microsoft YaHei UI"/>
                <a:cs typeface="Microsoft YaHei UI"/>
              </a:rPr>
              <a:t> </a:t>
            </a:r>
            <a:r>
              <a:rPr sz="2539" spc="86" dirty="0">
                <a:latin typeface="Calibri"/>
                <a:cs typeface="Calibri"/>
              </a:rPr>
              <a:t>service,</a:t>
            </a:r>
            <a:r>
              <a:rPr sz="2539" spc="-59" dirty="0">
                <a:latin typeface="Calibri"/>
                <a:cs typeface="Calibri"/>
              </a:rPr>
              <a:t> </a:t>
            </a:r>
            <a:r>
              <a:rPr sz="2539" spc="95" dirty="0">
                <a:latin typeface="Calibri"/>
                <a:cs typeface="Calibri"/>
              </a:rPr>
              <a:t>system</a:t>
            </a:r>
            <a:r>
              <a:rPr sz="2539" spc="-77" dirty="0">
                <a:latin typeface="Calibri"/>
                <a:cs typeface="Calibri"/>
              </a:rPr>
              <a:t> </a:t>
            </a:r>
            <a:r>
              <a:rPr sz="2539" spc="36" dirty="0">
                <a:latin typeface="Calibri"/>
                <a:cs typeface="Calibri"/>
              </a:rPr>
              <a:t>configuration</a:t>
            </a:r>
            <a:endParaRPr sz="2539">
              <a:latin typeface="Calibri"/>
              <a:cs typeface="Calibri"/>
            </a:endParaRPr>
          </a:p>
        </p:txBody>
      </p:sp>
      <p:sp>
        <p:nvSpPr>
          <p:cNvPr id="56" name="object 56"/>
          <p:cNvSpPr txBox="1">
            <a:spLocks noGrp="1"/>
          </p:cNvSpPr>
          <p:nvPr>
            <p:ph type="sldNum" sz="quarter" idx="4294967295"/>
          </p:nvPr>
        </p:nvSpPr>
        <p:spPr>
          <a:xfrm>
            <a:off x="11507788" y="6042025"/>
            <a:ext cx="684212" cy="365125"/>
          </a:xfrm>
          <a:prstGeom prst="rect">
            <a:avLst/>
          </a:prstGeom>
        </p:spPr>
        <p:txBody>
          <a:bodyPr vert="horz" wrap="square" lIns="0" tIns="0" rIns="0" bIns="0" rtlCol="0">
            <a:spAutoFit/>
          </a:bodyPr>
          <a:lstStyle>
            <a:defPPr>
              <a:defRPr kern="0"/>
            </a:defPPr>
            <a:lvl1pPr>
              <a:defRPr sz="500" b="0" i="0">
                <a:solidFill>
                  <a:srgbClr val="7E7E7E"/>
                </a:solidFill>
                <a:latin typeface="Arial"/>
                <a:cs typeface="Arial"/>
              </a:defRPr>
            </a:lvl1pPr>
          </a:lstStyle>
          <a:p>
            <a:pPr marL="12700">
              <a:spcBef>
                <a:spcPts val="75"/>
              </a:spcBef>
            </a:pPr>
            <a:r>
              <a:rPr lang="en-US" spc="10"/>
              <a:t>©2023</a:t>
            </a:r>
            <a:r>
              <a:rPr lang="en-US" spc="35"/>
              <a:t> </a:t>
            </a:r>
            <a:r>
              <a:rPr lang="en-US" spc="10"/>
              <a:t>KITZ</a:t>
            </a:r>
            <a:r>
              <a:rPr lang="en-US" spc="15"/>
              <a:t> </a:t>
            </a:r>
            <a:r>
              <a:rPr lang="en-US" spc="10"/>
              <a:t>CORPORATION</a:t>
            </a:r>
            <a:r>
              <a:rPr lang="en-US" spc="15"/>
              <a:t> </a:t>
            </a:r>
            <a:r>
              <a:rPr lang="en-US" spc="10"/>
              <a:t>All Rights</a:t>
            </a:r>
            <a:r>
              <a:rPr lang="en-US" spc="15"/>
              <a:t> </a:t>
            </a:r>
            <a:r>
              <a:rPr lang="en-US" spc="10"/>
              <a:t>Reserved</a:t>
            </a:r>
            <a:r>
              <a:rPr lang="en-US" spc="245"/>
              <a:t> </a:t>
            </a:r>
            <a:r>
              <a:rPr lang="en-US" spc="-25">
                <a:solidFill>
                  <a:srgbClr val="000000"/>
                </a:solidFill>
                <a:latin typeface="MS PGothic"/>
                <a:cs typeface="MS PGothic"/>
              </a:rPr>
              <a:t>｜</a:t>
            </a:r>
            <a:fld id="{81D60167-4931-47E6-BA6A-407CBD079E47}" type="slidenum">
              <a:rPr lang="en-US" spc="-25" smtClean="0">
                <a:solidFill>
                  <a:srgbClr val="000000"/>
                </a:solidFill>
                <a:latin typeface="Calibri"/>
                <a:cs typeface="Calibri"/>
              </a:rPr>
              <a:pPr marL="12700">
                <a:spcBef>
                  <a:spcPts val="75"/>
                </a:spcBef>
              </a:pPr>
              <a:t>16</a:t>
            </a:fld>
            <a:endParaRPr spc="-23" dirty="0">
              <a:solidFill>
                <a:srgbClr val="000000"/>
              </a:solidFill>
              <a:latin typeface="Calibri"/>
              <a:cs typeface="Calibri"/>
            </a:endParaRPr>
          </a:p>
        </p:txBody>
      </p:sp>
      <p:grpSp>
        <p:nvGrpSpPr>
          <p:cNvPr id="21" name="object 21"/>
          <p:cNvGrpSpPr/>
          <p:nvPr/>
        </p:nvGrpSpPr>
        <p:grpSpPr>
          <a:xfrm>
            <a:off x="8690869" y="2538669"/>
            <a:ext cx="2010759" cy="623612"/>
            <a:chOff x="8208264" y="2799587"/>
            <a:chExt cx="2217420" cy="687705"/>
          </a:xfrm>
        </p:grpSpPr>
        <p:pic>
          <p:nvPicPr>
            <p:cNvPr id="22" name="object 22"/>
            <p:cNvPicPr/>
            <p:nvPr/>
          </p:nvPicPr>
          <p:blipFill>
            <a:blip r:embed="rId7" cstate="print"/>
            <a:stretch>
              <a:fillRect/>
            </a:stretch>
          </p:blipFill>
          <p:spPr>
            <a:xfrm>
              <a:off x="8211312" y="2802635"/>
              <a:ext cx="2211323" cy="681228"/>
            </a:xfrm>
            <a:prstGeom prst="rect">
              <a:avLst/>
            </a:prstGeom>
          </p:spPr>
        </p:pic>
        <p:sp>
          <p:nvSpPr>
            <p:cNvPr id="23" name="object 23"/>
            <p:cNvSpPr/>
            <p:nvPr/>
          </p:nvSpPr>
          <p:spPr>
            <a:xfrm>
              <a:off x="8211312" y="2802635"/>
              <a:ext cx="2211705" cy="681355"/>
            </a:xfrm>
            <a:custGeom>
              <a:avLst/>
              <a:gdLst/>
              <a:ahLst/>
              <a:cxnLst/>
              <a:rect l="l" t="t" r="r" b="b"/>
              <a:pathLst>
                <a:path w="2211704" h="681354">
                  <a:moveTo>
                    <a:pt x="0" y="0"/>
                  </a:moveTo>
                  <a:lnTo>
                    <a:pt x="2211323" y="0"/>
                  </a:lnTo>
                  <a:lnTo>
                    <a:pt x="2211323" y="681228"/>
                  </a:lnTo>
                  <a:lnTo>
                    <a:pt x="0" y="681228"/>
                  </a:lnTo>
                  <a:lnTo>
                    <a:pt x="0" y="0"/>
                  </a:lnTo>
                  <a:close/>
                </a:path>
              </a:pathLst>
            </a:custGeom>
            <a:ln w="6096">
              <a:solidFill>
                <a:srgbClr val="5B9AD4"/>
              </a:solidFill>
            </a:ln>
          </p:spPr>
          <p:txBody>
            <a:bodyPr wrap="square" lIns="0" tIns="0" rIns="0" bIns="0" rtlCol="0"/>
            <a:lstStyle/>
            <a:p>
              <a:endParaRPr sz="1632"/>
            </a:p>
          </p:txBody>
        </p:sp>
      </p:grpSp>
      <p:sp>
        <p:nvSpPr>
          <p:cNvPr id="24" name="object 24"/>
          <p:cNvSpPr txBox="1"/>
          <p:nvPr/>
        </p:nvSpPr>
        <p:spPr>
          <a:xfrm>
            <a:off x="8998584" y="2484275"/>
            <a:ext cx="1398088" cy="231458"/>
          </a:xfrm>
          <a:prstGeom prst="rect">
            <a:avLst/>
          </a:prstGeom>
        </p:spPr>
        <p:txBody>
          <a:bodyPr vert="horz" wrap="square" lIns="0" tIns="14971" rIns="0" bIns="0" rtlCol="0">
            <a:spAutoFit/>
          </a:bodyPr>
          <a:lstStyle/>
          <a:p>
            <a:pPr marL="11516">
              <a:spcBef>
                <a:spcPts val="118"/>
              </a:spcBef>
            </a:pPr>
            <a:r>
              <a:rPr sz="1406" spc="82" dirty="0">
                <a:latin typeface="Tahoma"/>
                <a:cs typeface="Tahoma"/>
              </a:rPr>
              <a:t>explosion-</a:t>
            </a:r>
            <a:r>
              <a:rPr sz="1406" spc="54" dirty="0">
                <a:latin typeface="Tahoma"/>
                <a:cs typeface="Tahoma"/>
              </a:rPr>
              <a:t>proof</a:t>
            </a:r>
            <a:endParaRPr sz="1406">
              <a:latin typeface="Tahoma"/>
              <a:cs typeface="Tahoma"/>
            </a:endParaRPr>
          </a:p>
        </p:txBody>
      </p:sp>
      <p:sp>
        <p:nvSpPr>
          <p:cNvPr id="25" name="object 25"/>
          <p:cNvSpPr txBox="1"/>
          <p:nvPr/>
        </p:nvSpPr>
        <p:spPr>
          <a:xfrm>
            <a:off x="8885240" y="2705440"/>
            <a:ext cx="1623232" cy="447800"/>
          </a:xfrm>
          <a:prstGeom prst="rect">
            <a:avLst/>
          </a:prstGeom>
        </p:spPr>
        <p:txBody>
          <a:bodyPr vert="horz" wrap="square" lIns="0" tIns="14971" rIns="0" bIns="0" rtlCol="0">
            <a:spAutoFit/>
          </a:bodyPr>
          <a:lstStyle/>
          <a:p>
            <a:pPr marL="11516">
              <a:spcBef>
                <a:spcPts val="118"/>
              </a:spcBef>
            </a:pPr>
            <a:r>
              <a:rPr sz="1406" spc="86" dirty="0">
                <a:latin typeface="Tahoma"/>
                <a:cs typeface="Tahoma"/>
              </a:rPr>
              <a:t>(Japan</a:t>
            </a:r>
            <a:r>
              <a:rPr sz="1406" spc="32" dirty="0">
                <a:latin typeface="Tahoma"/>
                <a:cs typeface="Tahoma"/>
              </a:rPr>
              <a:t> </a:t>
            </a:r>
            <a:r>
              <a:rPr sz="1406" spc="-9" dirty="0">
                <a:latin typeface="Calibri"/>
                <a:cs typeface="Calibri"/>
              </a:rPr>
              <a:t>certification)</a:t>
            </a:r>
            <a:endParaRPr sz="1406">
              <a:latin typeface="Calibri"/>
              <a:cs typeface="Calibri"/>
            </a:endParaRPr>
          </a:p>
          <a:p>
            <a:pPr marL="116315">
              <a:spcBef>
                <a:spcPts val="5"/>
              </a:spcBef>
            </a:pPr>
            <a:r>
              <a:rPr sz="1406" spc="95" dirty="0">
                <a:latin typeface="Tahoma"/>
                <a:cs typeface="Tahoma"/>
              </a:rPr>
              <a:t>Ex</a:t>
            </a:r>
            <a:r>
              <a:rPr sz="1406" spc="45" dirty="0">
                <a:latin typeface="Tahoma"/>
                <a:cs typeface="Tahoma"/>
              </a:rPr>
              <a:t> </a:t>
            </a:r>
            <a:r>
              <a:rPr sz="1406" spc="68" dirty="0">
                <a:latin typeface="Tahoma"/>
                <a:cs typeface="Tahoma"/>
              </a:rPr>
              <a:t>ia</a:t>
            </a:r>
            <a:r>
              <a:rPr sz="1406" spc="32" dirty="0">
                <a:latin typeface="Tahoma"/>
                <a:cs typeface="Tahoma"/>
              </a:rPr>
              <a:t> </a:t>
            </a:r>
            <a:r>
              <a:rPr sz="1406" spc="281" dirty="0">
                <a:latin typeface="Tahoma"/>
                <a:cs typeface="Tahoma"/>
              </a:rPr>
              <a:t>ⅡC</a:t>
            </a:r>
            <a:r>
              <a:rPr sz="1406" spc="54" dirty="0">
                <a:latin typeface="Tahoma"/>
                <a:cs typeface="Tahoma"/>
              </a:rPr>
              <a:t> </a:t>
            </a:r>
            <a:r>
              <a:rPr sz="1406" spc="103" dirty="0">
                <a:latin typeface="Tahoma"/>
                <a:cs typeface="Tahoma"/>
              </a:rPr>
              <a:t>T4</a:t>
            </a:r>
            <a:r>
              <a:rPr sz="1406" spc="32" dirty="0">
                <a:latin typeface="Tahoma"/>
                <a:cs typeface="Tahoma"/>
              </a:rPr>
              <a:t> </a:t>
            </a:r>
            <a:r>
              <a:rPr sz="1406" spc="68" dirty="0">
                <a:latin typeface="Tahoma"/>
                <a:cs typeface="Tahoma"/>
              </a:rPr>
              <a:t>Gb</a:t>
            </a:r>
            <a:endParaRPr sz="1406">
              <a:latin typeface="Tahoma"/>
              <a:cs typeface="Tahoma"/>
            </a:endParaRPr>
          </a:p>
        </p:txBody>
      </p:sp>
      <p:pic>
        <p:nvPicPr>
          <p:cNvPr id="26" name="object 26"/>
          <p:cNvPicPr/>
          <p:nvPr/>
        </p:nvPicPr>
        <p:blipFill>
          <a:blip r:embed="rId8" cstate="print"/>
          <a:stretch>
            <a:fillRect/>
          </a:stretch>
        </p:blipFill>
        <p:spPr>
          <a:xfrm>
            <a:off x="8693633" y="3273873"/>
            <a:ext cx="2005230" cy="681309"/>
          </a:xfrm>
          <a:prstGeom prst="rect">
            <a:avLst/>
          </a:prstGeom>
        </p:spPr>
      </p:pic>
      <p:sp>
        <p:nvSpPr>
          <p:cNvPr id="27" name="object 27"/>
          <p:cNvSpPr txBox="1"/>
          <p:nvPr/>
        </p:nvSpPr>
        <p:spPr>
          <a:xfrm>
            <a:off x="8693633" y="3273874"/>
            <a:ext cx="2005576" cy="636585"/>
          </a:xfrm>
          <a:prstGeom prst="rect">
            <a:avLst/>
          </a:prstGeom>
          <a:ln w="6096">
            <a:solidFill>
              <a:srgbClr val="5B9AD4"/>
            </a:solidFill>
          </a:ln>
        </p:spPr>
        <p:txBody>
          <a:bodyPr vert="horz" wrap="square" lIns="0" tIns="0" rIns="0" bIns="0" rtlCol="0">
            <a:spAutoFit/>
          </a:bodyPr>
          <a:lstStyle/>
          <a:p>
            <a:pPr marL="1727" algn="ctr">
              <a:lnSpc>
                <a:spcPts val="1610"/>
              </a:lnSpc>
            </a:pPr>
            <a:r>
              <a:rPr sz="1406" spc="73" dirty="0">
                <a:latin typeface="Tahoma"/>
                <a:cs typeface="Tahoma"/>
              </a:rPr>
              <a:t>Detecting</a:t>
            </a:r>
            <a:endParaRPr sz="1406">
              <a:latin typeface="Tahoma"/>
              <a:cs typeface="Tahoma"/>
            </a:endParaRPr>
          </a:p>
          <a:p>
            <a:pPr marL="103071" marR="96162" indent="-1152" algn="ctr">
              <a:lnSpc>
                <a:spcPts val="1723"/>
              </a:lnSpc>
              <a:spcBef>
                <a:spcPts val="50"/>
              </a:spcBef>
            </a:pPr>
            <a:r>
              <a:rPr sz="1406" spc="86" dirty="0">
                <a:latin typeface="Tahoma"/>
                <a:cs typeface="Tahoma"/>
              </a:rPr>
              <a:t>abnormalities</a:t>
            </a:r>
            <a:r>
              <a:rPr sz="1406" dirty="0">
                <a:latin typeface="Tahoma"/>
                <a:cs typeface="Tahoma"/>
              </a:rPr>
              <a:t> </a:t>
            </a:r>
            <a:r>
              <a:rPr sz="1406" spc="50" dirty="0">
                <a:latin typeface="Tahoma"/>
                <a:cs typeface="Tahoma"/>
              </a:rPr>
              <a:t>in </a:t>
            </a:r>
            <a:r>
              <a:rPr sz="1406" spc="77" dirty="0">
                <a:latin typeface="Tahoma"/>
                <a:cs typeface="Tahoma"/>
              </a:rPr>
              <a:t>valve</a:t>
            </a:r>
            <a:r>
              <a:rPr sz="1406" spc="18" dirty="0">
                <a:latin typeface="Tahoma"/>
                <a:cs typeface="Tahoma"/>
              </a:rPr>
              <a:t> </a:t>
            </a:r>
            <a:r>
              <a:rPr sz="1406" spc="82" dirty="0">
                <a:latin typeface="Tahoma"/>
                <a:cs typeface="Tahoma"/>
              </a:rPr>
              <a:t>rotation</a:t>
            </a:r>
            <a:r>
              <a:rPr sz="1406" spc="45" dirty="0">
                <a:latin typeface="Tahoma"/>
                <a:cs typeface="Tahoma"/>
              </a:rPr>
              <a:t> </a:t>
            </a:r>
            <a:r>
              <a:rPr sz="1406" spc="63" dirty="0">
                <a:latin typeface="Tahoma"/>
                <a:cs typeface="Tahoma"/>
              </a:rPr>
              <a:t>speed</a:t>
            </a:r>
            <a:endParaRPr sz="1406">
              <a:latin typeface="Tahoma"/>
              <a:cs typeface="Tahoma"/>
            </a:endParaRPr>
          </a:p>
        </p:txBody>
      </p:sp>
      <p:grpSp>
        <p:nvGrpSpPr>
          <p:cNvPr id="28" name="object 28"/>
          <p:cNvGrpSpPr/>
          <p:nvPr/>
        </p:nvGrpSpPr>
        <p:grpSpPr>
          <a:xfrm>
            <a:off x="4544226" y="3313203"/>
            <a:ext cx="685800" cy="229752"/>
            <a:chOff x="3635438" y="3653726"/>
            <a:chExt cx="756285" cy="253365"/>
          </a:xfrm>
        </p:grpSpPr>
        <p:sp>
          <p:nvSpPr>
            <p:cNvPr id="29" name="object 29"/>
            <p:cNvSpPr/>
            <p:nvPr/>
          </p:nvSpPr>
          <p:spPr>
            <a:xfrm>
              <a:off x="3640836" y="3659124"/>
              <a:ext cx="745490" cy="242570"/>
            </a:xfrm>
            <a:custGeom>
              <a:avLst/>
              <a:gdLst/>
              <a:ahLst/>
              <a:cxnLst/>
              <a:rect l="l" t="t" r="r" b="b"/>
              <a:pathLst>
                <a:path w="745489" h="242570">
                  <a:moveTo>
                    <a:pt x="704087" y="242316"/>
                  </a:moveTo>
                  <a:lnTo>
                    <a:pt x="39624" y="242316"/>
                  </a:lnTo>
                  <a:lnTo>
                    <a:pt x="24431" y="239125"/>
                  </a:lnTo>
                  <a:lnTo>
                    <a:pt x="11810" y="230505"/>
                  </a:lnTo>
                  <a:lnTo>
                    <a:pt x="3190" y="217884"/>
                  </a:lnTo>
                  <a:lnTo>
                    <a:pt x="0" y="202691"/>
                  </a:lnTo>
                  <a:lnTo>
                    <a:pt x="0" y="41148"/>
                  </a:lnTo>
                  <a:lnTo>
                    <a:pt x="3190" y="25074"/>
                  </a:lnTo>
                  <a:lnTo>
                    <a:pt x="11811" y="12001"/>
                  </a:lnTo>
                  <a:lnTo>
                    <a:pt x="24431" y="3214"/>
                  </a:lnTo>
                  <a:lnTo>
                    <a:pt x="39624" y="0"/>
                  </a:lnTo>
                  <a:lnTo>
                    <a:pt x="704087" y="0"/>
                  </a:lnTo>
                  <a:lnTo>
                    <a:pt x="720161" y="3214"/>
                  </a:lnTo>
                  <a:lnTo>
                    <a:pt x="733234" y="12001"/>
                  </a:lnTo>
                  <a:lnTo>
                    <a:pt x="742021" y="25074"/>
                  </a:lnTo>
                  <a:lnTo>
                    <a:pt x="745235" y="41148"/>
                  </a:lnTo>
                  <a:lnTo>
                    <a:pt x="745235" y="202691"/>
                  </a:lnTo>
                  <a:lnTo>
                    <a:pt x="742021" y="217884"/>
                  </a:lnTo>
                  <a:lnTo>
                    <a:pt x="733234" y="230505"/>
                  </a:lnTo>
                  <a:lnTo>
                    <a:pt x="720161" y="239125"/>
                  </a:lnTo>
                  <a:lnTo>
                    <a:pt x="704087" y="242316"/>
                  </a:lnTo>
                  <a:close/>
                </a:path>
              </a:pathLst>
            </a:custGeom>
            <a:solidFill>
              <a:srgbClr val="5B9AD4"/>
            </a:solidFill>
          </p:spPr>
          <p:txBody>
            <a:bodyPr wrap="square" lIns="0" tIns="0" rIns="0" bIns="0" rtlCol="0"/>
            <a:lstStyle/>
            <a:p>
              <a:endParaRPr sz="1632"/>
            </a:p>
          </p:txBody>
        </p:sp>
        <p:sp>
          <p:nvSpPr>
            <p:cNvPr id="30" name="object 30"/>
            <p:cNvSpPr/>
            <p:nvPr/>
          </p:nvSpPr>
          <p:spPr>
            <a:xfrm>
              <a:off x="3640836" y="3659124"/>
              <a:ext cx="745490" cy="242570"/>
            </a:xfrm>
            <a:custGeom>
              <a:avLst/>
              <a:gdLst/>
              <a:ahLst/>
              <a:cxnLst/>
              <a:rect l="l" t="t" r="r" b="b"/>
              <a:pathLst>
                <a:path w="745489" h="242570">
                  <a:moveTo>
                    <a:pt x="0" y="41148"/>
                  </a:moveTo>
                  <a:lnTo>
                    <a:pt x="3190" y="25074"/>
                  </a:lnTo>
                  <a:lnTo>
                    <a:pt x="11811" y="12001"/>
                  </a:lnTo>
                  <a:lnTo>
                    <a:pt x="24431" y="3214"/>
                  </a:lnTo>
                  <a:lnTo>
                    <a:pt x="39624" y="0"/>
                  </a:lnTo>
                  <a:lnTo>
                    <a:pt x="704087" y="0"/>
                  </a:lnTo>
                  <a:lnTo>
                    <a:pt x="720161" y="3214"/>
                  </a:lnTo>
                  <a:lnTo>
                    <a:pt x="733234" y="12001"/>
                  </a:lnTo>
                  <a:lnTo>
                    <a:pt x="742021" y="25074"/>
                  </a:lnTo>
                  <a:lnTo>
                    <a:pt x="745235" y="41148"/>
                  </a:lnTo>
                  <a:lnTo>
                    <a:pt x="745235" y="202691"/>
                  </a:lnTo>
                  <a:lnTo>
                    <a:pt x="742021" y="217884"/>
                  </a:lnTo>
                  <a:lnTo>
                    <a:pt x="733234" y="230505"/>
                  </a:lnTo>
                  <a:lnTo>
                    <a:pt x="720161" y="239125"/>
                  </a:lnTo>
                  <a:lnTo>
                    <a:pt x="704087" y="242316"/>
                  </a:lnTo>
                  <a:lnTo>
                    <a:pt x="39624" y="242316"/>
                  </a:lnTo>
                  <a:lnTo>
                    <a:pt x="24431" y="239125"/>
                  </a:lnTo>
                  <a:lnTo>
                    <a:pt x="11810" y="230505"/>
                  </a:lnTo>
                  <a:lnTo>
                    <a:pt x="3190" y="217884"/>
                  </a:lnTo>
                  <a:lnTo>
                    <a:pt x="0" y="202691"/>
                  </a:lnTo>
                  <a:lnTo>
                    <a:pt x="0" y="41148"/>
                  </a:lnTo>
                  <a:close/>
                </a:path>
              </a:pathLst>
            </a:custGeom>
            <a:ln w="10668">
              <a:solidFill>
                <a:srgbClr val="41709C"/>
              </a:solidFill>
            </a:ln>
          </p:spPr>
          <p:txBody>
            <a:bodyPr wrap="square" lIns="0" tIns="0" rIns="0" bIns="0" rtlCol="0"/>
            <a:lstStyle/>
            <a:p>
              <a:endParaRPr sz="1632"/>
            </a:p>
          </p:txBody>
        </p:sp>
      </p:grpSp>
      <p:sp>
        <p:nvSpPr>
          <p:cNvPr id="31" name="object 31"/>
          <p:cNvSpPr txBox="1"/>
          <p:nvPr/>
        </p:nvSpPr>
        <p:spPr>
          <a:xfrm>
            <a:off x="4623312" y="3295540"/>
            <a:ext cx="526298" cy="231458"/>
          </a:xfrm>
          <a:prstGeom prst="rect">
            <a:avLst/>
          </a:prstGeom>
        </p:spPr>
        <p:txBody>
          <a:bodyPr vert="horz" wrap="square" lIns="0" tIns="14971" rIns="0" bIns="0" rtlCol="0">
            <a:spAutoFit/>
          </a:bodyPr>
          <a:lstStyle/>
          <a:p>
            <a:pPr marL="11516">
              <a:spcBef>
                <a:spcPts val="118"/>
              </a:spcBef>
            </a:pPr>
            <a:r>
              <a:rPr sz="1406" spc="-9" dirty="0">
                <a:solidFill>
                  <a:srgbClr val="FFFFFF"/>
                </a:solidFill>
                <a:latin typeface="Calibri"/>
                <a:cs typeface="Calibri"/>
              </a:rPr>
              <a:t>Sensor</a:t>
            </a:r>
            <a:endParaRPr sz="1406">
              <a:latin typeface="Calibri"/>
              <a:cs typeface="Calibri"/>
            </a:endParaRPr>
          </a:p>
        </p:txBody>
      </p:sp>
      <p:grpSp>
        <p:nvGrpSpPr>
          <p:cNvPr id="32" name="object 32"/>
          <p:cNvGrpSpPr/>
          <p:nvPr/>
        </p:nvGrpSpPr>
        <p:grpSpPr>
          <a:xfrm>
            <a:off x="5577936" y="2720340"/>
            <a:ext cx="841846" cy="260270"/>
            <a:chOff x="4775390" y="2999930"/>
            <a:chExt cx="928369" cy="287020"/>
          </a:xfrm>
        </p:grpSpPr>
        <p:sp>
          <p:nvSpPr>
            <p:cNvPr id="33" name="object 33"/>
            <p:cNvSpPr/>
            <p:nvPr/>
          </p:nvSpPr>
          <p:spPr>
            <a:xfrm>
              <a:off x="4780788" y="3005328"/>
              <a:ext cx="917575" cy="276225"/>
            </a:xfrm>
            <a:custGeom>
              <a:avLst/>
              <a:gdLst/>
              <a:ahLst/>
              <a:cxnLst/>
              <a:rect l="l" t="t" r="r" b="b"/>
              <a:pathLst>
                <a:path w="917575" h="276225">
                  <a:moveTo>
                    <a:pt x="871727" y="275844"/>
                  </a:moveTo>
                  <a:lnTo>
                    <a:pt x="45719" y="275844"/>
                  </a:lnTo>
                  <a:lnTo>
                    <a:pt x="28289" y="272129"/>
                  </a:lnTo>
                  <a:lnTo>
                    <a:pt x="13716" y="262128"/>
                  </a:lnTo>
                  <a:lnTo>
                    <a:pt x="3714" y="247554"/>
                  </a:lnTo>
                  <a:lnTo>
                    <a:pt x="0" y="230124"/>
                  </a:lnTo>
                  <a:lnTo>
                    <a:pt x="0" y="45720"/>
                  </a:lnTo>
                  <a:lnTo>
                    <a:pt x="3714" y="27646"/>
                  </a:lnTo>
                  <a:lnTo>
                    <a:pt x="13716" y="13144"/>
                  </a:lnTo>
                  <a:lnTo>
                    <a:pt x="28289" y="3500"/>
                  </a:lnTo>
                  <a:lnTo>
                    <a:pt x="45719" y="0"/>
                  </a:lnTo>
                  <a:lnTo>
                    <a:pt x="871727" y="0"/>
                  </a:lnTo>
                  <a:lnTo>
                    <a:pt x="889158" y="3500"/>
                  </a:lnTo>
                  <a:lnTo>
                    <a:pt x="903732" y="13144"/>
                  </a:lnTo>
                  <a:lnTo>
                    <a:pt x="913733" y="27646"/>
                  </a:lnTo>
                  <a:lnTo>
                    <a:pt x="917447" y="45720"/>
                  </a:lnTo>
                  <a:lnTo>
                    <a:pt x="917447" y="230124"/>
                  </a:lnTo>
                  <a:lnTo>
                    <a:pt x="913733" y="247554"/>
                  </a:lnTo>
                  <a:lnTo>
                    <a:pt x="903732" y="262128"/>
                  </a:lnTo>
                  <a:lnTo>
                    <a:pt x="889158" y="272129"/>
                  </a:lnTo>
                  <a:lnTo>
                    <a:pt x="871727" y="275844"/>
                  </a:lnTo>
                  <a:close/>
                </a:path>
              </a:pathLst>
            </a:custGeom>
            <a:solidFill>
              <a:srgbClr val="5B9AD4"/>
            </a:solidFill>
          </p:spPr>
          <p:txBody>
            <a:bodyPr wrap="square" lIns="0" tIns="0" rIns="0" bIns="0" rtlCol="0"/>
            <a:lstStyle/>
            <a:p>
              <a:endParaRPr sz="1632"/>
            </a:p>
          </p:txBody>
        </p:sp>
        <p:sp>
          <p:nvSpPr>
            <p:cNvPr id="34" name="object 34"/>
            <p:cNvSpPr/>
            <p:nvPr/>
          </p:nvSpPr>
          <p:spPr>
            <a:xfrm>
              <a:off x="4780788" y="3005328"/>
              <a:ext cx="917575" cy="276225"/>
            </a:xfrm>
            <a:custGeom>
              <a:avLst/>
              <a:gdLst/>
              <a:ahLst/>
              <a:cxnLst/>
              <a:rect l="l" t="t" r="r" b="b"/>
              <a:pathLst>
                <a:path w="917575" h="276225">
                  <a:moveTo>
                    <a:pt x="0" y="45720"/>
                  </a:moveTo>
                  <a:lnTo>
                    <a:pt x="3714" y="27646"/>
                  </a:lnTo>
                  <a:lnTo>
                    <a:pt x="13716" y="13144"/>
                  </a:lnTo>
                  <a:lnTo>
                    <a:pt x="28289" y="3500"/>
                  </a:lnTo>
                  <a:lnTo>
                    <a:pt x="45719" y="0"/>
                  </a:lnTo>
                  <a:lnTo>
                    <a:pt x="871727" y="0"/>
                  </a:lnTo>
                  <a:lnTo>
                    <a:pt x="889158" y="3500"/>
                  </a:lnTo>
                  <a:lnTo>
                    <a:pt x="903732" y="13144"/>
                  </a:lnTo>
                  <a:lnTo>
                    <a:pt x="913733" y="27646"/>
                  </a:lnTo>
                  <a:lnTo>
                    <a:pt x="917447" y="45720"/>
                  </a:lnTo>
                  <a:lnTo>
                    <a:pt x="917447" y="230124"/>
                  </a:lnTo>
                  <a:lnTo>
                    <a:pt x="913733" y="247554"/>
                  </a:lnTo>
                  <a:lnTo>
                    <a:pt x="903732" y="262128"/>
                  </a:lnTo>
                  <a:lnTo>
                    <a:pt x="889158" y="272129"/>
                  </a:lnTo>
                  <a:lnTo>
                    <a:pt x="871727" y="275844"/>
                  </a:lnTo>
                  <a:lnTo>
                    <a:pt x="45719" y="275844"/>
                  </a:lnTo>
                  <a:lnTo>
                    <a:pt x="28289" y="272129"/>
                  </a:lnTo>
                  <a:lnTo>
                    <a:pt x="13716" y="262128"/>
                  </a:lnTo>
                  <a:lnTo>
                    <a:pt x="3714" y="247554"/>
                  </a:lnTo>
                  <a:lnTo>
                    <a:pt x="0" y="230124"/>
                  </a:lnTo>
                  <a:lnTo>
                    <a:pt x="0" y="45720"/>
                  </a:lnTo>
                  <a:close/>
                </a:path>
              </a:pathLst>
            </a:custGeom>
            <a:ln w="10668">
              <a:solidFill>
                <a:srgbClr val="41709C"/>
              </a:solidFill>
            </a:ln>
          </p:spPr>
          <p:txBody>
            <a:bodyPr wrap="square" lIns="0" tIns="0" rIns="0" bIns="0" rtlCol="0"/>
            <a:lstStyle/>
            <a:p>
              <a:endParaRPr sz="1632"/>
            </a:p>
          </p:txBody>
        </p:sp>
      </p:grpSp>
      <p:sp>
        <p:nvSpPr>
          <p:cNvPr id="35" name="object 35"/>
          <p:cNvSpPr txBox="1"/>
          <p:nvPr/>
        </p:nvSpPr>
        <p:spPr>
          <a:xfrm>
            <a:off x="5665273" y="2717821"/>
            <a:ext cx="667950" cy="231458"/>
          </a:xfrm>
          <a:prstGeom prst="rect">
            <a:avLst/>
          </a:prstGeom>
        </p:spPr>
        <p:txBody>
          <a:bodyPr vert="horz" wrap="square" lIns="0" tIns="14971" rIns="0" bIns="0" rtlCol="0">
            <a:spAutoFit/>
          </a:bodyPr>
          <a:lstStyle/>
          <a:p>
            <a:pPr marL="11516">
              <a:spcBef>
                <a:spcPts val="118"/>
              </a:spcBef>
            </a:pPr>
            <a:r>
              <a:rPr sz="1406" spc="-9" dirty="0">
                <a:solidFill>
                  <a:srgbClr val="FFFFFF"/>
                </a:solidFill>
                <a:latin typeface="Calibri"/>
                <a:cs typeface="Calibri"/>
              </a:rPr>
              <a:t>Gateway</a:t>
            </a:r>
            <a:endParaRPr sz="1406">
              <a:latin typeface="Calibri"/>
              <a:cs typeface="Calibri"/>
            </a:endParaRPr>
          </a:p>
        </p:txBody>
      </p:sp>
      <p:grpSp>
        <p:nvGrpSpPr>
          <p:cNvPr id="36" name="object 36"/>
          <p:cNvGrpSpPr/>
          <p:nvPr/>
        </p:nvGrpSpPr>
        <p:grpSpPr>
          <a:xfrm>
            <a:off x="6501088" y="2566942"/>
            <a:ext cx="921886" cy="313821"/>
            <a:chOff x="5793422" y="2830766"/>
            <a:chExt cx="1016635" cy="346075"/>
          </a:xfrm>
        </p:grpSpPr>
        <p:sp>
          <p:nvSpPr>
            <p:cNvPr id="37" name="object 37"/>
            <p:cNvSpPr/>
            <p:nvPr/>
          </p:nvSpPr>
          <p:spPr>
            <a:xfrm>
              <a:off x="5798819" y="2836163"/>
              <a:ext cx="1005840" cy="335280"/>
            </a:xfrm>
            <a:custGeom>
              <a:avLst/>
              <a:gdLst/>
              <a:ahLst/>
              <a:cxnLst/>
              <a:rect l="l" t="t" r="r" b="b"/>
              <a:pathLst>
                <a:path w="1005840" h="335280">
                  <a:moveTo>
                    <a:pt x="949452" y="335280"/>
                  </a:moveTo>
                  <a:lnTo>
                    <a:pt x="56387" y="335280"/>
                  </a:lnTo>
                  <a:lnTo>
                    <a:pt x="34718" y="330993"/>
                  </a:lnTo>
                  <a:lnTo>
                    <a:pt x="16763" y="319278"/>
                  </a:lnTo>
                  <a:lnTo>
                    <a:pt x="4524" y="301847"/>
                  </a:lnTo>
                  <a:lnTo>
                    <a:pt x="0" y="280416"/>
                  </a:lnTo>
                  <a:lnTo>
                    <a:pt x="0" y="56387"/>
                  </a:lnTo>
                  <a:lnTo>
                    <a:pt x="4524" y="34075"/>
                  </a:lnTo>
                  <a:lnTo>
                    <a:pt x="16763" y="16192"/>
                  </a:lnTo>
                  <a:lnTo>
                    <a:pt x="34718" y="4310"/>
                  </a:lnTo>
                  <a:lnTo>
                    <a:pt x="56387" y="0"/>
                  </a:lnTo>
                  <a:lnTo>
                    <a:pt x="949452" y="0"/>
                  </a:lnTo>
                  <a:lnTo>
                    <a:pt x="971121" y="4310"/>
                  </a:lnTo>
                  <a:lnTo>
                    <a:pt x="989075" y="16192"/>
                  </a:lnTo>
                  <a:lnTo>
                    <a:pt x="1001315" y="34075"/>
                  </a:lnTo>
                  <a:lnTo>
                    <a:pt x="1005839" y="56387"/>
                  </a:lnTo>
                  <a:lnTo>
                    <a:pt x="1005839" y="280416"/>
                  </a:lnTo>
                  <a:lnTo>
                    <a:pt x="1001315" y="301847"/>
                  </a:lnTo>
                  <a:lnTo>
                    <a:pt x="989075" y="319278"/>
                  </a:lnTo>
                  <a:lnTo>
                    <a:pt x="971121" y="330993"/>
                  </a:lnTo>
                  <a:lnTo>
                    <a:pt x="949452" y="335280"/>
                  </a:lnTo>
                  <a:close/>
                </a:path>
              </a:pathLst>
            </a:custGeom>
            <a:solidFill>
              <a:srgbClr val="ED7C31"/>
            </a:solidFill>
          </p:spPr>
          <p:txBody>
            <a:bodyPr wrap="square" lIns="0" tIns="0" rIns="0" bIns="0" rtlCol="0"/>
            <a:lstStyle/>
            <a:p>
              <a:endParaRPr sz="1632"/>
            </a:p>
          </p:txBody>
        </p:sp>
        <p:sp>
          <p:nvSpPr>
            <p:cNvPr id="38" name="object 38"/>
            <p:cNvSpPr/>
            <p:nvPr/>
          </p:nvSpPr>
          <p:spPr>
            <a:xfrm>
              <a:off x="5798819" y="2836163"/>
              <a:ext cx="1005840" cy="335280"/>
            </a:xfrm>
            <a:custGeom>
              <a:avLst/>
              <a:gdLst/>
              <a:ahLst/>
              <a:cxnLst/>
              <a:rect l="l" t="t" r="r" b="b"/>
              <a:pathLst>
                <a:path w="1005840" h="335280">
                  <a:moveTo>
                    <a:pt x="0" y="56387"/>
                  </a:moveTo>
                  <a:lnTo>
                    <a:pt x="4524" y="34075"/>
                  </a:lnTo>
                  <a:lnTo>
                    <a:pt x="16763" y="16192"/>
                  </a:lnTo>
                  <a:lnTo>
                    <a:pt x="34718" y="4310"/>
                  </a:lnTo>
                  <a:lnTo>
                    <a:pt x="56387" y="0"/>
                  </a:lnTo>
                  <a:lnTo>
                    <a:pt x="949452" y="0"/>
                  </a:lnTo>
                  <a:lnTo>
                    <a:pt x="971121" y="4310"/>
                  </a:lnTo>
                  <a:lnTo>
                    <a:pt x="989075" y="16192"/>
                  </a:lnTo>
                  <a:lnTo>
                    <a:pt x="1001315" y="34075"/>
                  </a:lnTo>
                  <a:lnTo>
                    <a:pt x="1005839" y="56387"/>
                  </a:lnTo>
                  <a:lnTo>
                    <a:pt x="1005839" y="280416"/>
                  </a:lnTo>
                  <a:lnTo>
                    <a:pt x="1001315" y="301847"/>
                  </a:lnTo>
                  <a:lnTo>
                    <a:pt x="989075" y="319278"/>
                  </a:lnTo>
                  <a:lnTo>
                    <a:pt x="971121" y="330993"/>
                  </a:lnTo>
                  <a:lnTo>
                    <a:pt x="949452" y="335280"/>
                  </a:lnTo>
                  <a:lnTo>
                    <a:pt x="56387" y="335280"/>
                  </a:lnTo>
                  <a:lnTo>
                    <a:pt x="34718" y="330993"/>
                  </a:lnTo>
                  <a:lnTo>
                    <a:pt x="16763" y="319278"/>
                  </a:lnTo>
                  <a:lnTo>
                    <a:pt x="4524" y="301847"/>
                  </a:lnTo>
                  <a:lnTo>
                    <a:pt x="0" y="280416"/>
                  </a:lnTo>
                  <a:lnTo>
                    <a:pt x="0" y="56387"/>
                  </a:lnTo>
                  <a:close/>
                </a:path>
              </a:pathLst>
            </a:custGeom>
            <a:ln w="10668">
              <a:solidFill>
                <a:srgbClr val="AE5921"/>
              </a:solidFill>
            </a:ln>
          </p:spPr>
          <p:txBody>
            <a:bodyPr wrap="square" lIns="0" tIns="0" rIns="0" bIns="0" rtlCol="0"/>
            <a:lstStyle/>
            <a:p>
              <a:endParaRPr sz="1632"/>
            </a:p>
          </p:txBody>
        </p:sp>
      </p:grpSp>
      <p:sp>
        <p:nvSpPr>
          <p:cNvPr id="39" name="object 39"/>
          <p:cNvSpPr txBox="1"/>
          <p:nvPr/>
        </p:nvSpPr>
        <p:spPr>
          <a:xfrm>
            <a:off x="6598123" y="2592141"/>
            <a:ext cx="726107" cy="231458"/>
          </a:xfrm>
          <a:prstGeom prst="rect">
            <a:avLst/>
          </a:prstGeom>
        </p:spPr>
        <p:txBody>
          <a:bodyPr vert="horz" wrap="square" lIns="0" tIns="14971" rIns="0" bIns="0" rtlCol="0">
            <a:spAutoFit/>
          </a:bodyPr>
          <a:lstStyle/>
          <a:p>
            <a:pPr marL="11516">
              <a:spcBef>
                <a:spcPts val="118"/>
              </a:spcBef>
            </a:pPr>
            <a:r>
              <a:rPr sz="1406" spc="-9" dirty="0">
                <a:solidFill>
                  <a:srgbClr val="FFFFFF"/>
                </a:solidFill>
                <a:latin typeface="Calibri"/>
                <a:cs typeface="Calibri"/>
              </a:rPr>
              <a:t>Diagnosis</a:t>
            </a:r>
            <a:endParaRPr sz="1406">
              <a:latin typeface="Calibri"/>
              <a:cs typeface="Calibri"/>
            </a:endParaRPr>
          </a:p>
        </p:txBody>
      </p:sp>
      <p:grpSp>
        <p:nvGrpSpPr>
          <p:cNvPr id="40" name="object 40"/>
          <p:cNvGrpSpPr/>
          <p:nvPr/>
        </p:nvGrpSpPr>
        <p:grpSpPr>
          <a:xfrm>
            <a:off x="6304849" y="3197118"/>
            <a:ext cx="1372752" cy="416317"/>
            <a:chOff x="5577014" y="3525710"/>
            <a:chExt cx="1513840" cy="459105"/>
          </a:xfrm>
        </p:grpSpPr>
        <p:sp>
          <p:nvSpPr>
            <p:cNvPr id="41" name="object 41"/>
            <p:cNvSpPr/>
            <p:nvPr/>
          </p:nvSpPr>
          <p:spPr>
            <a:xfrm>
              <a:off x="5582412" y="3531107"/>
              <a:ext cx="1503045" cy="448309"/>
            </a:xfrm>
            <a:custGeom>
              <a:avLst/>
              <a:gdLst/>
              <a:ahLst/>
              <a:cxnLst/>
              <a:rect l="l" t="t" r="r" b="b"/>
              <a:pathLst>
                <a:path w="1503045" h="448310">
                  <a:moveTo>
                    <a:pt x="1427987" y="448056"/>
                  </a:moveTo>
                  <a:lnTo>
                    <a:pt x="74676" y="448056"/>
                  </a:lnTo>
                  <a:lnTo>
                    <a:pt x="45648" y="442174"/>
                  </a:lnTo>
                  <a:lnTo>
                    <a:pt x="21907" y="426148"/>
                  </a:lnTo>
                  <a:lnTo>
                    <a:pt x="5881" y="402407"/>
                  </a:lnTo>
                  <a:lnTo>
                    <a:pt x="0" y="373380"/>
                  </a:lnTo>
                  <a:lnTo>
                    <a:pt x="0" y="74675"/>
                  </a:lnTo>
                  <a:lnTo>
                    <a:pt x="5881" y="45648"/>
                  </a:lnTo>
                  <a:lnTo>
                    <a:pt x="21907" y="21907"/>
                  </a:lnTo>
                  <a:lnTo>
                    <a:pt x="45648" y="5881"/>
                  </a:lnTo>
                  <a:lnTo>
                    <a:pt x="74676" y="0"/>
                  </a:lnTo>
                  <a:lnTo>
                    <a:pt x="1427987" y="0"/>
                  </a:lnTo>
                  <a:lnTo>
                    <a:pt x="1457015" y="5881"/>
                  </a:lnTo>
                  <a:lnTo>
                    <a:pt x="1480756" y="21907"/>
                  </a:lnTo>
                  <a:lnTo>
                    <a:pt x="1496782" y="45648"/>
                  </a:lnTo>
                  <a:lnTo>
                    <a:pt x="1502663" y="74675"/>
                  </a:lnTo>
                  <a:lnTo>
                    <a:pt x="1502663" y="373380"/>
                  </a:lnTo>
                  <a:lnTo>
                    <a:pt x="1496782" y="402407"/>
                  </a:lnTo>
                  <a:lnTo>
                    <a:pt x="1480756" y="426148"/>
                  </a:lnTo>
                  <a:lnTo>
                    <a:pt x="1457015" y="442174"/>
                  </a:lnTo>
                  <a:lnTo>
                    <a:pt x="1427987" y="448056"/>
                  </a:lnTo>
                  <a:close/>
                </a:path>
              </a:pathLst>
            </a:custGeom>
            <a:solidFill>
              <a:srgbClr val="5B9AD4"/>
            </a:solidFill>
          </p:spPr>
          <p:txBody>
            <a:bodyPr wrap="square" lIns="0" tIns="0" rIns="0" bIns="0" rtlCol="0"/>
            <a:lstStyle/>
            <a:p>
              <a:endParaRPr sz="1632"/>
            </a:p>
          </p:txBody>
        </p:sp>
        <p:sp>
          <p:nvSpPr>
            <p:cNvPr id="42" name="object 42"/>
            <p:cNvSpPr/>
            <p:nvPr/>
          </p:nvSpPr>
          <p:spPr>
            <a:xfrm>
              <a:off x="5582412" y="3531107"/>
              <a:ext cx="1503045" cy="448309"/>
            </a:xfrm>
            <a:custGeom>
              <a:avLst/>
              <a:gdLst/>
              <a:ahLst/>
              <a:cxnLst/>
              <a:rect l="l" t="t" r="r" b="b"/>
              <a:pathLst>
                <a:path w="1503045" h="448310">
                  <a:moveTo>
                    <a:pt x="0" y="74675"/>
                  </a:moveTo>
                  <a:lnTo>
                    <a:pt x="5881" y="45648"/>
                  </a:lnTo>
                  <a:lnTo>
                    <a:pt x="21907" y="21907"/>
                  </a:lnTo>
                  <a:lnTo>
                    <a:pt x="45648" y="5881"/>
                  </a:lnTo>
                  <a:lnTo>
                    <a:pt x="74676" y="0"/>
                  </a:lnTo>
                  <a:lnTo>
                    <a:pt x="1427987" y="0"/>
                  </a:lnTo>
                  <a:lnTo>
                    <a:pt x="1457015" y="5881"/>
                  </a:lnTo>
                  <a:lnTo>
                    <a:pt x="1480756" y="21907"/>
                  </a:lnTo>
                  <a:lnTo>
                    <a:pt x="1496782" y="45648"/>
                  </a:lnTo>
                  <a:lnTo>
                    <a:pt x="1502663" y="74675"/>
                  </a:lnTo>
                  <a:lnTo>
                    <a:pt x="1502663" y="373380"/>
                  </a:lnTo>
                  <a:lnTo>
                    <a:pt x="1496782" y="402407"/>
                  </a:lnTo>
                  <a:lnTo>
                    <a:pt x="1480756" y="426148"/>
                  </a:lnTo>
                  <a:lnTo>
                    <a:pt x="1457015" y="442174"/>
                  </a:lnTo>
                  <a:lnTo>
                    <a:pt x="1427987" y="448056"/>
                  </a:lnTo>
                  <a:lnTo>
                    <a:pt x="74676" y="448056"/>
                  </a:lnTo>
                  <a:lnTo>
                    <a:pt x="45648" y="442174"/>
                  </a:lnTo>
                  <a:lnTo>
                    <a:pt x="21907" y="426148"/>
                  </a:lnTo>
                  <a:lnTo>
                    <a:pt x="5881" y="402407"/>
                  </a:lnTo>
                  <a:lnTo>
                    <a:pt x="0" y="373380"/>
                  </a:lnTo>
                  <a:lnTo>
                    <a:pt x="0" y="74675"/>
                  </a:lnTo>
                  <a:close/>
                </a:path>
              </a:pathLst>
            </a:custGeom>
            <a:ln w="10668">
              <a:solidFill>
                <a:srgbClr val="41709C"/>
              </a:solidFill>
            </a:ln>
          </p:spPr>
          <p:txBody>
            <a:bodyPr wrap="square" lIns="0" tIns="0" rIns="0" bIns="0" rtlCol="0"/>
            <a:lstStyle/>
            <a:p>
              <a:endParaRPr sz="1632"/>
            </a:p>
          </p:txBody>
        </p:sp>
      </p:grpSp>
      <p:sp>
        <p:nvSpPr>
          <p:cNvPr id="43" name="object 43"/>
          <p:cNvSpPr txBox="1"/>
          <p:nvPr/>
        </p:nvSpPr>
        <p:spPr>
          <a:xfrm>
            <a:off x="6475114" y="3164248"/>
            <a:ext cx="1031867" cy="444756"/>
          </a:xfrm>
          <a:prstGeom prst="rect">
            <a:avLst/>
          </a:prstGeom>
        </p:spPr>
        <p:txBody>
          <a:bodyPr vert="horz" wrap="square" lIns="0" tIns="10941" rIns="0" bIns="0" rtlCol="0">
            <a:spAutoFit/>
          </a:bodyPr>
          <a:lstStyle/>
          <a:p>
            <a:pPr marL="302880" marR="4607" indent="-291940">
              <a:lnSpc>
                <a:spcPct val="101899"/>
              </a:lnSpc>
              <a:spcBef>
                <a:spcPts val="86"/>
              </a:spcBef>
            </a:pPr>
            <a:r>
              <a:rPr sz="1406" dirty="0">
                <a:solidFill>
                  <a:srgbClr val="FFFFFF"/>
                </a:solidFill>
                <a:latin typeface="Calibri"/>
                <a:cs typeface="Calibri"/>
              </a:rPr>
              <a:t>Web</a:t>
            </a:r>
            <a:r>
              <a:rPr sz="1406" spc="-9" dirty="0">
                <a:solidFill>
                  <a:srgbClr val="FFFFFF"/>
                </a:solidFill>
                <a:latin typeface="Calibri"/>
                <a:cs typeface="Calibri"/>
              </a:rPr>
              <a:t> terminal (KITZ)</a:t>
            </a:r>
            <a:endParaRPr sz="1406">
              <a:latin typeface="Calibri"/>
              <a:cs typeface="Calibri"/>
            </a:endParaRPr>
          </a:p>
        </p:txBody>
      </p:sp>
      <p:grpSp>
        <p:nvGrpSpPr>
          <p:cNvPr id="44" name="object 44"/>
          <p:cNvGrpSpPr/>
          <p:nvPr/>
        </p:nvGrpSpPr>
        <p:grpSpPr>
          <a:xfrm>
            <a:off x="7257023" y="1971315"/>
            <a:ext cx="1373903" cy="416317"/>
            <a:chOff x="6627050" y="2173922"/>
            <a:chExt cx="1515110" cy="459105"/>
          </a:xfrm>
        </p:grpSpPr>
        <p:sp>
          <p:nvSpPr>
            <p:cNvPr id="45" name="object 45"/>
            <p:cNvSpPr/>
            <p:nvPr/>
          </p:nvSpPr>
          <p:spPr>
            <a:xfrm>
              <a:off x="6632448" y="2179320"/>
              <a:ext cx="1504315" cy="448309"/>
            </a:xfrm>
            <a:custGeom>
              <a:avLst/>
              <a:gdLst/>
              <a:ahLst/>
              <a:cxnLst/>
              <a:rect l="l" t="t" r="r" b="b"/>
              <a:pathLst>
                <a:path w="1504315" h="448310">
                  <a:moveTo>
                    <a:pt x="1429512" y="448056"/>
                  </a:moveTo>
                  <a:lnTo>
                    <a:pt x="74676" y="448056"/>
                  </a:lnTo>
                  <a:lnTo>
                    <a:pt x="45648" y="442174"/>
                  </a:lnTo>
                  <a:lnTo>
                    <a:pt x="21907" y="426148"/>
                  </a:lnTo>
                  <a:lnTo>
                    <a:pt x="5881" y="402407"/>
                  </a:lnTo>
                  <a:lnTo>
                    <a:pt x="0" y="373380"/>
                  </a:lnTo>
                  <a:lnTo>
                    <a:pt x="0" y="74675"/>
                  </a:lnTo>
                  <a:lnTo>
                    <a:pt x="5881" y="45648"/>
                  </a:lnTo>
                  <a:lnTo>
                    <a:pt x="21907" y="21907"/>
                  </a:lnTo>
                  <a:lnTo>
                    <a:pt x="45648" y="5881"/>
                  </a:lnTo>
                  <a:lnTo>
                    <a:pt x="74676" y="0"/>
                  </a:lnTo>
                  <a:lnTo>
                    <a:pt x="1429512" y="0"/>
                  </a:lnTo>
                  <a:lnTo>
                    <a:pt x="1458539" y="5881"/>
                  </a:lnTo>
                  <a:lnTo>
                    <a:pt x="1482280" y="21907"/>
                  </a:lnTo>
                  <a:lnTo>
                    <a:pt x="1498306" y="45648"/>
                  </a:lnTo>
                  <a:lnTo>
                    <a:pt x="1504187" y="74675"/>
                  </a:lnTo>
                  <a:lnTo>
                    <a:pt x="1504187" y="373380"/>
                  </a:lnTo>
                  <a:lnTo>
                    <a:pt x="1498306" y="402407"/>
                  </a:lnTo>
                  <a:lnTo>
                    <a:pt x="1482280" y="426148"/>
                  </a:lnTo>
                  <a:lnTo>
                    <a:pt x="1458539" y="442174"/>
                  </a:lnTo>
                  <a:lnTo>
                    <a:pt x="1429512" y="448056"/>
                  </a:lnTo>
                  <a:close/>
                </a:path>
              </a:pathLst>
            </a:custGeom>
            <a:solidFill>
              <a:srgbClr val="5B9AD4"/>
            </a:solidFill>
          </p:spPr>
          <p:txBody>
            <a:bodyPr wrap="square" lIns="0" tIns="0" rIns="0" bIns="0" rtlCol="0"/>
            <a:lstStyle/>
            <a:p>
              <a:endParaRPr sz="1632"/>
            </a:p>
          </p:txBody>
        </p:sp>
        <p:sp>
          <p:nvSpPr>
            <p:cNvPr id="46" name="object 46"/>
            <p:cNvSpPr/>
            <p:nvPr/>
          </p:nvSpPr>
          <p:spPr>
            <a:xfrm>
              <a:off x="6632448" y="2179320"/>
              <a:ext cx="1504315" cy="448309"/>
            </a:xfrm>
            <a:custGeom>
              <a:avLst/>
              <a:gdLst/>
              <a:ahLst/>
              <a:cxnLst/>
              <a:rect l="l" t="t" r="r" b="b"/>
              <a:pathLst>
                <a:path w="1504315" h="448310">
                  <a:moveTo>
                    <a:pt x="0" y="74675"/>
                  </a:moveTo>
                  <a:lnTo>
                    <a:pt x="5881" y="45648"/>
                  </a:lnTo>
                  <a:lnTo>
                    <a:pt x="21907" y="21907"/>
                  </a:lnTo>
                  <a:lnTo>
                    <a:pt x="45648" y="5881"/>
                  </a:lnTo>
                  <a:lnTo>
                    <a:pt x="74676" y="0"/>
                  </a:lnTo>
                  <a:lnTo>
                    <a:pt x="1429512" y="0"/>
                  </a:lnTo>
                  <a:lnTo>
                    <a:pt x="1458539" y="5881"/>
                  </a:lnTo>
                  <a:lnTo>
                    <a:pt x="1482280" y="21907"/>
                  </a:lnTo>
                  <a:lnTo>
                    <a:pt x="1498306" y="45648"/>
                  </a:lnTo>
                  <a:lnTo>
                    <a:pt x="1504187" y="74675"/>
                  </a:lnTo>
                  <a:lnTo>
                    <a:pt x="1504187" y="373380"/>
                  </a:lnTo>
                  <a:lnTo>
                    <a:pt x="1498306" y="402407"/>
                  </a:lnTo>
                  <a:lnTo>
                    <a:pt x="1482280" y="426148"/>
                  </a:lnTo>
                  <a:lnTo>
                    <a:pt x="1458539" y="442174"/>
                  </a:lnTo>
                  <a:lnTo>
                    <a:pt x="1429512" y="448056"/>
                  </a:lnTo>
                  <a:lnTo>
                    <a:pt x="74676" y="448056"/>
                  </a:lnTo>
                  <a:lnTo>
                    <a:pt x="45648" y="442174"/>
                  </a:lnTo>
                  <a:lnTo>
                    <a:pt x="21907" y="426148"/>
                  </a:lnTo>
                  <a:lnTo>
                    <a:pt x="5881" y="402407"/>
                  </a:lnTo>
                  <a:lnTo>
                    <a:pt x="0" y="373380"/>
                  </a:lnTo>
                  <a:lnTo>
                    <a:pt x="0" y="74675"/>
                  </a:lnTo>
                  <a:close/>
                </a:path>
              </a:pathLst>
            </a:custGeom>
            <a:ln w="10668">
              <a:solidFill>
                <a:srgbClr val="41709C"/>
              </a:solidFill>
            </a:ln>
          </p:spPr>
          <p:txBody>
            <a:bodyPr wrap="square" lIns="0" tIns="0" rIns="0" bIns="0" rtlCol="0"/>
            <a:lstStyle/>
            <a:p>
              <a:endParaRPr sz="1632"/>
            </a:p>
          </p:txBody>
        </p:sp>
      </p:grpSp>
      <p:sp>
        <p:nvSpPr>
          <p:cNvPr id="47" name="object 47"/>
          <p:cNvSpPr txBox="1"/>
          <p:nvPr/>
        </p:nvSpPr>
        <p:spPr>
          <a:xfrm>
            <a:off x="7428638" y="1937018"/>
            <a:ext cx="1031867" cy="444756"/>
          </a:xfrm>
          <a:prstGeom prst="rect">
            <a:avLst/>
          </a:prstGeom>
        </p:spPr>
        <p:txBody>
          <a:bodyPr vert="horz" wrap="square" lIns="0" tIns="10941" rIns="0" bIns="0" rtlCol="0">
            <a:spAutoFit/>
          </a:bodyPr>
          <a:lstStyle/>
          <a:p>
            <a:pPr marL="101344" marR="4607" indent="-90403">
              <a:lnSpc>
                <a:spcPct val="102000"/>
              </a:lnSpc>
              <a:spcBef>
                <a:spcPts val="86"/>
              </a:spcBef>
            </a:pPr>
            <a:r>
              <a:rPr sz="1406" dirty="0">
                <a:solidFill>
                  <a:srgbClr val="FFFFFF"/>
                </a:solidFill>
                <a:latin typeface="Calibri"/>
                <a:cs typeface="Calibri"/>
              </a:rPr>
              <a:t>Web</a:t>
            </a:r>
            <a:r>
              <a:rPr sz="1406" spc="-9" dirty="0">
                <a:solidFill>
                  <a:srgbClr val="FFFFFF"/>
                </a:solidFill>
                <a:latin typeface="Calibri"/>
                <a:cs typeface="Calibri"/>
              </a:rPr>
              <a:t> terminal (Customer)</a:t>
            </a:r>
            <a:endParaRPr sz="1406">
              <a:latin typeface="Calibri"/>
              <a:cs typeface="Calibri"/>
            </a:endParaRPr>
          </a:p>
        </p:txBody>
      </p:sp>
      <p:grpSp>
        <p:nvGrpSpPr>
          <p:cNvPr id="48" name="object 48"/>
          <p:cNvGrpSpPr/>
          <p:nvPr/>
        </p:nvGrpSpPr>
        <p:grpSpPr>
          <a:xfrm>
            <a:off x="7326121" y="3830058"/>
            <a:ext cx="1372752" cy="416317"/>
            <a:chOff x="6703250" y="4223702"/>
            <a:chExt cx="1513840" cy="459105"/>
          </a:xfrm>
        </p:grpSpPr>
        <p:sp>
          <p:nvSpPr>
            <p:cNvPr id="49" name="object 49"/>
            <p:cNvSpPr/>
            <p:nvPr/>
          </p:nvSpPr>
          <p:spPr>
            <a:xfrm>
              <a:off x="6708648" y="4229099"/>
              <a:ext cx="1503045" cy="448309"/>
            </a:xfrm>
            <a:custGeom>
              <a:avLst/>
              <a:gdLst/>
              <a:ahLst/>
              <a:cxnLst/>
              <a:rect l="l" t="t" r="r" b="b"/>
              <a:pathLst>
                <a:path w="1503045" h="448310">
                  <a:moveTo>
                    <a:pt x="1469136" y="448056"/>
                  </a:moveTo>
                  <a:lnTo>
                    <a:pt x="35052" y="448056"/>
                  </a:lnTo>
                  <a:lnTo>
                    <a:pt x="21216" y="445365"/>
                  </a:lnTo>
                  <a:lnTo>
                    <a:pt x="10096" y="437959"/>
                  </a:lnTo>
                  <a:lnTo>
                    <a:pt x="2690" y="426839"/>
                  </a:lnTo>
                  <a:lnTo>
                    <a:pt x="0" y="413003"/>
                  </a:lnTo>
                  <a:lnTo>
                    <a:pt x="0" y="35051"/>
                  </a:lnTo>
                  <a:lnTo>
                    <a:pt x="2690" y="21859"/>
                  </a:lnTo>
                  <a:lnTo>
                    <a:pt x="10096" y="10667"/>
                  </a:lnTo>
                  <a:lnTo>
                    <a:pt x="21216" y="2905"/>
                  </a:lnTo>
                  <a:lnTo>
                    <a:pt x="35052" y="0"/>
                  </a:lnTo>
                  <a:lnTo>
                    <a:pt x="1469136" y="0"/>
                  </a:lnTo>
                  <a:lnTo>
                    <a:pt x="1482090" y="2905"/>
                  </a:lnTo>
                  <a:lnTo>
                    <a:pt x="1492757" y="10667"/>
                  </a:lnTo>
                  <a:lnTo>
                    <a:pt x="1499996" y="21859"/>
                  </a:lnTo>
                  <a:lnTo>
                    <a:pt x="1502663" y="35051"/>
                  </a:lnTo>
                  <a:lnTo>
                    <a:pt x="1502663" y="413003"/>
                  </a:lnTo>
                  <a:lnTo>
                    <a:pt x="1499996" y="426839"/>
                  </a:lnTo>
                  <a:lnTo>
                    <a:pt x="1492757" y="437959"/>
                  </a:lnTo>
                  <a:lnTo>
                    <a:pt x="1482090" y="445365"/>
                  </a:lnTo>
                  <a:lnTo>
                    <a:pt x="1469136" y="448056"/>
                  </a:lnTo>
                  <a:close/>
                </a:path>
              </a:pathLst>
            </a:custGeom>
            <a:solidFill>
              <a:srgbClr val="FFFF00"/>
            </a:solidFill>
          </p:spPr>
          <p:txBody>
            <a:bodyPr wrap="square" lIns="0" tIns="0" rIns="0" bIns="0" rtlCol="0"/>
            <a:lstStyle/>
            <a:p>
              <a:endParaRPr sz="1632"/>
            </a:p>
          </p:txBody>
        </p:sp>
        <p:sp>
          <p:nvSpPr>
            <p:cNvPr id="50" name="object 50"/>
            <p:cNvSpPr/>
            <p:nvPr/>
          </p:nvSpPr>
          <p:spPr>
            <a:xfrm>
              <a:off x="6708648" y="4229099"/>
              <a:ext cx="1503045" cy="448309"/>
            </a:xfrm>
            <a:custGeom>
              <a:avLst/>
              <a:gdLst/>
              <a:ahLst/>
              <a:cxnLst/>
              <a:rect l="l" t="t" r="r" b="b"/>
              <a:pathLst>
                <a:path w="1503045" h="448310">
                  <a:moveTo>
                    <a:pt x="0" y="35051"/>
                  </a:moveTo>
                  <a:lnTo>
                    <a:pt x="2690" y="21859"/>
                  </a:lnTo>
                  <a:lnTo>
                    <a:pt x="10096" y="10667"/>
                  </a:lnTo>
                  <a:lnTo>
                    <a:pt x="21216" y="2905"/>
                  </a:lnTo>
                  <a:lnTo>
                    <a:pt x="35052" y="0"/>
                  </a:lnTo>
                  <a:lnTo>
                    <a:pt x="1469136" y="0"/>
                  </a:lnTo>
                  <a:lnTo>
                    <a:pt x="1482090" y="2905"/>
                  </a:lnTo>
                  <a:lnTo>
                    <a:pt x="1492757" y="10667"/>
                  </a:lnTo>
                  <a:lnTo>
                    <a:pt x="1499996" y="21859"/>
                  </a:lnTo>
                  <a:lnTo>
                    <a:pt x="1502663" y="35051"/>
                  </a:lnTo>
                  <a:lnTo>
                    <a:pt x="1502663" y="413003"/>
                  </a:lnTo>
                  <a:lnTo>
                    <a:pt x="1499996" y="426839"/>
                  </a:lnTo>
                  <a:lnTo>
                    <a:pt x="1492757" y="437959"/>
                  </a:lnTo>
                  <a:lnTo>
                    <a:pt x="1482090" y="445365"/>
                  </a:lnTo>
                  <a:lnTo>
                    <a:pt x="1469136" y="448056"/>
                  </a:lnTo>
                  <a:lnTo>
                    <a:pt x="35052" y="448056"/>
                  </a:lnTo>
                  <a:lnTo>
                    <a:pt x="21216" y="445365"/>
                  </a:lnTo>
                  <a:lnTo>
                    <a:pt x="10096" y="437959"/>
                  </a:lnTo>
                  <a:lnTo>
                    <a:pt x="2690" y="426839"/>
                  </a:lnTo>
                  <a:lnTo>
                    <a:pt x="0" y="413003"/>
                  </a:lnTo>
                  <a:lnTo>
                    <a:pt x="0" y="35051"/>
                  </a:lnTo>
                  <a:close/>
                </a:path>
              </a:pathLst>
            </a:custGeom>
            <a:ln w="10668">
              <a:solidFill>
                <a:srgbClr val="FF0000"/>
              </a:solidFill>
            </a:ln>
          </p:spPr>
          <p:txBody>
            <a:bodyPr wrap="square" lIns="0" tIns="0" rIns="0" bIns="0" rtlCol="0"/>
            <a:lstStyle/>
            <a:p>
              <a:endParaRPr sz="1632"/>
            </a:p>
          </p:txBody>
        </p:sp>
      </p:grpSp>
      <p:sp>
        <p:nvSpPr>
          <p:cNvPr id="51" name="object 51"/>
          <p:cNvSpPr txBox="1"/>
          <p:nvPr/>
        </p:nvSpPr>
        <p:spPr>
          <a:xfrm>
            <a:off x="7402466" y="3809626"/>
            <a:ext cx="1206340" cy="451754"/>
          </a:xfrm>
          <a:prstGeom prst="rect">
            <a:avLst/>
          </a:prstGeom>
        </p:spPr>
        <p:txBody>
          <a:bodyPr vert="horz" wrap="square" lIns="0" tIns="12092" rIns="0" bIns="0" rtlCol="0">
            <a:spAutoFit/>
          </a:bodyPr>
          <a:lstStyle/>
          <a:p>
            <a:pPr marL="11516" marR="4607">
              <a:spcBef>
                <a:spcPts val="95"/>
              </a:spcBef>
            </a:pPr>
            <a:r>
              <a:rPr sz="952" dirty="0">
                <a:latin typeface="Microsoft YaHei UI"/>
                <a:cs typeface="Microsoft YaHei UI"/>
              </a:rPr>
              <a:t>Contact</a:t>
            </a:r>
            <a:r>
              <a:rPr sz="952" spc="45" dirty="0">
                <a:latin typeface="Microsoft YaHei UI"/>
                <a:cs typeface="Microsoft YaHei UI"/>
              </a:rPr>
              <a:t> </a:t>
            </a:r>
            <a:r>
              <a:rPr sz="952" spc="-9" dirty="0">
                <a:latin typeface="Microsoft YaHei UI"/>
                <a:cs typeface="Microsoft YaHei UI"/>
              </a:rPr>
              <a:t>customers </a:t>
            </a:r>
            <a:r>
              <a:rPr sz="952" dirty="0">
                <a:latin typeface="Microsoft YaHei UI"/>
                <a:cs typeface="Microsoft YaHei UI"/>
              </a:rPr>
              <a:t>when</a:t>
            </a:r>
            <a:r>
              <a:rPr sz="952" spc="68" dirty="0">
                <a:latin typeface="Microsoft YaHei UI"/>
                <a:cs typeface="Microsoft YaHei UI"/>
              </a:rPr>
              <a:t> </a:t>
            </a:r>
            <a:r>
              <a:rPr sz="952" dirty="0">
                <a:latin typeface="Microsoft YaHei UI"/>
                <a:cs typeface="Microsoft YaHei UI"/>
              </a:rPr>
              <a:t>an</a:t>
            </a:r>
            <a:r>
              <a:rPr sz="952" spc="68" dirty="0">
                <a:latin typeface="Microsoft YaHei UI"/>
                <a:cs typeface="Microsoft YaHei UI"/>
              </a:rPr>
              <a:t> </a:t>
            </a:r>
            <a:r>
              <a:rPr sz="952" dirty="0">
                <a:latin typeface="Microsoft YaHei UI"/>
                <a:cs typeface="Microsoft YaHei UI"/>
              </a:rPr>
              <a:t>anomaly</a:t>
            </a:r>
            <a:r>
              <a:rPr sz="952" spc="82" dirty="0">
                <a:latin typeface="Microsoft YaHei UI"/>
                <a:cs typeface="Microsoft YaHei UI"/>
              </a:rPr>
              <a:t> </a:t>
            </a:r>
            <a:r>
              <a:rPr sz="952" spc="-23" dirty="0">
                <a:latin typeface="Microsoft YaHei UI"/>
                <a:cs typeface="Microsoft YaHei UI"/>
              </a:rPr>
              <a:t>is </a:t>
            </a:r>
            <a:r>
              <a:rPr sz="952" spc="-9" dirty="0">
                <a:latin typeface="Microsoft YaHei UI"/>
                <a:cs typeface="Microsoft YaHei UI"/>
              </a:rPr>
              <a:t>detected</a:t>
            </a:r>
            <a:endParaRPr sz="952">
              <a:latin typeface="Microsoft YaHei UI"/>
              <a:cs typeface="Microsoft YaHei UI"/>
            </a:endParaRPr>
          </a:p>
        </p:txBody>
      </p:sp>
      <p:grpSp>
        <p:nvGrpSpPr>
          <p:cNvPr id="52" name="object 52"/>
          <p:cNvGrpSpPr/>
          <p:nvPr/>
        </p:nvGrpSpPr>
        <p:grpSpPr>
          <a:xfrm>
            <a:off x="1762390" y="4942596"/>
            <a:ext cx="2455866" cy="275241"/>
            <a:chOff x="567690" y="5450585"/>
            <a:chExt cx="2708275" cy="303530"/>
          </a:xfrm>
        </p:grpSpPr>
        <p:sp>
          <p:nvSpPr>
            <p:cNvPr id="53" name="object 53"/>
            <p:cNvSpPr/>
            <p:nvPr/>
          </p:nvSpPr>
          <p:spPr>
            <a:xfrm>
              <a:off x="573024" y="5455919"/>
              <a:ext cx="2697480" cy="292735"/>
            </a:xfrm>
            <a:custGeom>
              <a:avLst/>
              <a:gdLst/>
              <a:ahLst/>
              <a:cxnLst/>
              <a:rect l="l" t="t" r="r" b="b"/>
              <a:pathLst>
                <a:path w="2697479" h="292735">
                  <a:moveTo>
                    <a:pt x="2648711" y="292607"/>
                  </a:moveTo>
                  <a:lnTo>
                    <a:pt x="48768" y="292607"/>
                  </a:lnTo>
                  <a:lnTo>
                    <a:pt x="30218" y="288631"/>
                  </a:lnTo>
                  <a:lnTo>
                    <a:pt x="14668" y="277939"/>
                  </a:lnTo>
                  <a:lnTo>
                    <a:pt x="3976" y="262389"/>
                  </a:lnTo>
                  <a:lnTo>
                    <a:pt x="0" y="243839"/>
                  </a:lnTo>
                  <a:lnTo>
                    <a:pt x="0" y="48767"/>
                  </a:lnTo>
                  <a:lnTo>
                    <a:pt x="3976" y="29575"/>
                  </a:lnTo>
                  <a:lnTo>
                    <a:pt x="14668" y="14096"/>
                  </a:lnTo>
                  <a:lnTo>
                    <a:pt x="30218" y="3762"/>
                  </a:lnTo>
                  <a:lnTo>
                    <a:pt x="48768" y="0"/>
                  </a:lnTo>
                  <a:lnTo>
                    <a:pt x="2648711" y="0"/>
                  </a:lnTo>
                  <a:lnTo>
                    <a:pt x="2667261" y="3762"/>
                  </a:lnTo>
                  <a:lnTo>
                    <a:pt x="2682811" y="14096"/>
                  </a:lnTo>
                  <a:lnTo>
                    <a:pt x="2693503" y="29575"/>
                  </a:lnTo>
                  <a:lnTo>
                    <a:pt x="2697480" y="48767"/>
                  </a:lnTo>
                  <a:lnTo>
                    <a:pt x="2697480" y="243839"/>
                  </a:lnTo>
                  <a:lnTo>
                    <a:pt x="2693503" y="262389"/>
                  </a:lnTo>
                  <a:lnTo>
                    <a:pt x="2682811" y="277939"/>
                  </a:lnTo>
                  <a:lnTo>
                    <a:pt x="2667261" y="288631"/>
                  </a:lnTo>
                  <a:lnTo>
                    <a:pt x="2648711" y="292607"/>
                  </a:lnTo>
                  <a:close/>
                </a:path>
              </a:pathLst>
            </a:custGeom>
            <a:solidFill>
              <a:srgbClr val="5B9AD4"/>
            </a:solidFill>
          </p:spPr>
          <p:txBody>
            <a:bodyPr wrap="square" lIns="0" tIns="0" rIns="0" bIns="0" rtlCol="0"/>
            <a:lstStyle/>
            <a:p>
              <a:endParaRPr sz="1632"/>
            </a:p>
          </p:txBody>
        </p:sp>
        <p:sp>
          <p:nvSpPr>
            <p:cNvPr id="54" name="object 54"/>
            <p:cNvSpPr/>
            <p:nvPr/>
          </p:nvSpPr>
          <p:spPr>
            <a:xfrm>
              <a:off x="573024" y="5455919"/>
              <a:ext cx="2697480" cy="292735"/>
            </a:xfrm>
            <a:custGeom>
              <a:avLst/>
              <a:gdLst/>
              <a:ahLst/>
              <a:cxnLst/>
              <a:rect l="l" t="t" r="r" b="b"/>
              <a:pathLst>
                <a:path w="2697479" h="292735">
                  <a:moveTo>
                    <a:pt x="0" y="48767"/>
                  </a:moveTo>
                  <a:lnTo>
                    <a:pt x="3976" y="29575"/>
                  </a:lnTo>
                  <a:lnTo>
                    <a:pt x="14668" y="14096"/>
                  </a:lnTo>
                  <a:lnTo>
                    <a:pt x="30218" y="3762"/>
                  </a:lnTo>
                  <a:lnTo>
                    <a:pt x="48768" y="0"/>
                  </a:lnTo>
                  <a:lnTo>
                    <a:pt x="2648711" y="0"/>
                  </a:lnTo>
                  <a:lnTo>
                    <a:pt x="2667261" y="3762"/>
                  </a:lnTo>
                  <a:lnTo>
                    <a:pt x="2682811" y="14096"/>
                  </a:lnTo>
                  <a:lnTo>
                    <a:pt x="2693503" y="29575"/>
                  </a:lnTo>
                  <a:lnTo>
                    <a:pt x="2697480" y="48767"/>
                  </a:lnTo>
                  <a:lnTo>
                    <a:pt x="2697480" y="243839"/>
                  </a:lnTo>
                  <a:lnTo>
                    <a:pt x="2693503" y="262389"/>
                  </a:lnTo>
                  <a:lnTo>
                    <a:pt x="2682811" y="277939"/>
                  </a:lnTo>
                  <a:lnTo>
                    <a:pt x="2667261" y="288631"/>
                  </a:lnTo>
                  <a:lnTo>
                    <a:pt x="2648711" y="292607"/>
                  </a:lnTo>
                  <a:lnTo>
                    <a:pt x="48768" y="292607"/>
                  </a:lnTo>
                  <a:lnTo>
                    <a:pt x="30218" y="288631"/>
                  </a:lnTo>
                  <a:lnTo>
                    <a:pt x="14668" y="277939"/>
                  </a:lnTo>
                  <a:lnTo>
                    <a:pt x="3976" y="262389"/>
                  </a:lnTo>
                  <a:lnTo>
                    <a:pt x="0" y="243839"/>
                  </a:lnTo>
                  <a:lnTo>
                    <a:pt x="0" y="48767"/>
                  </a:lnTo>
                  <a:close/>
                </a:path>
              </a:pathLst>
            </a:custGeom>
            <a:ln w="10668">
              <a:solidFill>
                <a:srgbClr val="213F59"/>
              </a:solidFill>
            </a:ln>
          </p:spPr>
          <p:txBody>
            <a:bodyPr wrap="square" lIns="0" tIns="0" rIns="0" bIns="0" rtlCol="0"/>
            <a:lstStyle/>
            <a:p>
              <a:endParaRPr sz="1632"/>
            </a:p>
          </p:txBody>
        </p:sp>
      </p:grpSp>
      <p:sp>
        <p:nvSpPr>
          <p:cNvPr id="55" name="object 55"/>
          <p:cNvSpPr txBox="1"/>
          <p:nvPr/>
        </p:nvSpPr>
        <p:spPr>
          <a:xfrm>
            <a:off x="2001662" y="4959401"/>
            <a:ext cx="1977361" cy="231458"/>
          </a:xfrm>
          <a:prstGeom prst="rect">
            <a:avLst/>
          </a:prstGeom>
        </p:spPr>
        <p:txBody>
          <a:bodyPr vert="horz" wrap="square" lIns="0" tIns="14971" rIns="0" bIns="0" rtlCol="0">
            <a:spAutoFit/>
          </a:bodyPr>
          <a:lstStyle/>
          <a:p>
            <a:pPr marL="11516">
              <a:spcBef>
                <a:spcPts val="118"/>
              </a:spcBef>
            </a:pPr>
            <a:r>
              <a:rPr sz="1406" dirty="0">
                <a:latin typeface="Microsoft YaHei UI"/>
                <a:cs typeface="Microsoft YaHei UI"/>
              </a:rPr>
              <a:t>Powered</a:t>
            </a:r>
            <a:r>
              <a:rPr sz="1406" spc="63" dirty="0">
                <a:latin typeface="Microsoft YaHei UI"/>
                <a:cs typeface="Microsoft YaHei UI"/>
              </a:rPr>
              <a:t> </a:t>
            </a:r>
            <a:r>
              <a:rPr sz="1406" dirty="0">
                <a:latin typeface="Microsoft YaHei UI"/>
                <a:cs typeface="Microsoft YaHei UI"/>
              </a:rPr>
              <a:t>by</a:t>
            </a:r>
            <a:r>
              <a:rPr sz="1406" spc="77" dirty="0">
                <a:latin typeface="Microsoft YaHei UI"/>
                <a:cs typeface="Microsoft YaHei UI"/>
              </a:rPr>
              <a:t> </a:t>
            </a:r>
            <a:r>
              <a:rPr sz="1406" b="1" spc="-27" dirty="0">
                <a:solidFill>
                  <a:srgbClr val="FF0000"/>
                </a:solidFill>
                <a:latin typeface="Verdana"/>
                <a:cs typeface="Verdana"/>
              </a:rPr>
              <a:t>solar</a:t>
            </a:r>
            <a:r>
              <a:rPr sz="1406" b="1" dirty="0">
                <a:solidFill>
                  <a:srgbClr val="FF0000"/>
                </a:solidFill>
                <a:latin typeface="Verdana"/>
                <a:cs typeface="Verdana"/>
              </a:rPr>
              <a:t> </a:t>
            </a:r>
            <a:r>
              <a:rPr sz="1406" b="1" spc="-18" dirty="0">
                <a:solidFill>
                  <a:srgbClr val="FF0000"/>
                </a:solidFill>
                <a:latin typeface="Verdana"/>
                <a:cs typeface="Verdana"/>
              </a:rPr>
              <a:t>cell</a:t>
            </a:r>
            <a:endParaRPr sz="1406">
              <a:latin typeface="Verdana"/>
              <a:cs typeface="Verdan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567471" y="827368"/>
            <a:ext cx="2032064" cy="181954"/>
          </a:xfrm>
          <a:prstGeom prst="rect">
            <a:avLst/>
          </a:prstGeom>
        </p:spPr>
        <p:txBody>
          <a:bodyPr vert="horz" wrap="square" lIns="0" tIns="14395" rIns="0" bIns="0" rtlCol="0">
            <a:spAutoFit/>
          </a:bodyPr>
          <a:lstStyle/>
          <a:p>
            <a:pPr marL="11516">
              <a:spcBef>
                <a:spcPts val="113"/>
              </a:spcBef>
            </a:pPr>
            <a:r>
              <a:rPr sz="1088" dirty="0">
                <a:solidFill>
                  <a:srgbClr val="7E7E7E"/>
                </a:solidFill>
                <a:latin typeface="Yu Gothic"/>
                <a:cs typeface="Yu Gothic"/>
              </a:rPr>
              <a:t>KITZ</a:t>
            </a:r>
            <a:r>
              <a:rPr sz="1088" spc="36" dirty="0">
                <a:solidFill>
                  <a:srgbClr val="7E7E7E"/>
                </a:solidFill>
                <a:latin typeface="Yu Gothic"/>
                <a:cs typeface="Yu Gothic"/>
              </a:rPr>
              <a:t> </a:t>
            </a:r>
            <a:r>
              <a:rPr sz="1088" dirty="0">
                <a:solidFill>
                  <a:srgbClr val="7E7E7E"/>
                </a:solidFill>
                <a:latin typeface="Yu Gothic"/>
                <a:cs typeface="Yu Gothic"/>
              </a:rPr>
              <a:t>Smart</a:t>
            </a:r>
            <a:r>
              <a:rPr sz="1088" spc="50" dirty="0">
                <a:solidFill>
                  <a:srgbClr val="7E7E7E"/>
                </a:solidFill>
                <a:latin typeface="Yu Gothic"/>
                <a:cs typeface="Yu Gothic"/>
              </a:rPr>
              <a:t> </a:t>
            </a:r>
            <a:r>
              <a:rPr sz="1088" dirty="0">
                <a:solidFill>
                  <a:srgbClr val="7E7E7E"/>
                </a:solidFill>
                <a:latin typeface="Yu Gothic"/>
                <a:cs typeface="Yu Gothic"/>
              </a:rPr>
              <a:t>Monitoring</a:t>
            </a:r>
            <a:r>
              <a:rPr sz="1088" spc="54" dirty="0">
                <a:solidFill>
                  <a:srgbClr val="7E7E7E"/>
                </a:solidFill>
                <a:latin typeface="Yu Gothic"/>
                <a:cs typeface="Yu Gothic"/>
              </a:rPr>
              <a:t> </a:t>
            </a:r>
            <a:r>
              <a:rPr sz="1088" spc="-9" dirty="0">
                <a:solidFill>
                  <a:srgbClr val="7E7E7E"/>
                </a:solidFill>
                <a:latin typeface="Yu Gothic"/>
                <a:cs typeface="Yu Gothic"/>
              </a:rPr>
              <a:t>System</a:t>
            </a:r>
            <a:endParaRPr sz="1088">
              <a:latin typeface="Yu Gothic"/>
              <a:cs typeface="Yu Gothic"/>
            </a:endParaRPr>
          </a:p>
        </p:txBody>
      </p:sp>
      <p:grpSp>
        <p:nvGrpSpPr>
          <p:cNvPr id="3" name="object 3"/>
          <p:cNvGrpSpPr/>
          <p:nvPr/>
        </p:nvGrpSpPr>
        <p:grpSpPr>
          <a:xfrm>
            <a:off x="3838791" y="2227727"/>
            <a:ext cx="6734774" cy="2671798"/>
            <a:chOff x="2857500" y="2456688"/>
            <a:chExt cx="7426959" cy="2946400"/>
          </a:xfrm>
        </p:grpSpPr>
        <p:pic>
          <p:nvPicPr>
            <p:cNvPr id="4" name="object 4"/>
            <p:cNvPicPr/>
            <p:nvPr/>
          </p:nvPicPr>
          <p:blipFill>
            <a:blip r:embed="rId2" cstate="print"/>
            <a:stretch>
              <a:fillRect/>
            </a:stretch>
          </p:blipFill>
          <p:spPr>
            <a:xfrm>
              <a:off x="3031235" y="2456688"/>
              <a:ext cx="3678935" cy="2738627"/>
            </a:xfrm>
            <a:prstGeom prst="rect">
              <a:avLst/>
            </a:prstGeom>
          </p:spPr>
        </p:pic>
        <p:sp>
          <p:nvSpPr>
            <p:cNvPr id="5" name="object 5"/>
            <p:cNvSpPr/>
            <p:nvPr/>
          </p:nvSpPr>
          <p:spPr>
            <a:xfrm>
              <a:off x="5571744" y="2534412"/>
              <a:ext cx="995680" cy="692150"/>
            </a:xfrm>
            <a:custGeom>
              <a:avLst/>
              <a:gdLst/>
              <a:ahLst/>
              <a:cxnLst/>
              <a:rect l="l" t="t" r="r" b="b"/>
              <a:pathLst>
                <a:path w="995679" h="692150">
                  <a:moveTo>
                    <a:pt x="0" y="345948"/>
                  </a:moveTo>
                  <a:lnTo>
                    <a:pt x="3343" y="305706"/>
                  </a:lnTo>
                  <a:lnTo>
                    <a:pt x="13125" y="266802"/>
                  </a:lnTo>
                  <a:lnTo>
                    <a:pt x="28971" y="229496"/>
                  </a:lnTo>
                  <a:lnTo>
                    <a:pt x="50509" y="194054"/>
                  </a:lnTo>
                  <a:lnTo>
                    <a:pt x="77366" y="160738"/>
                  </a:lnTo>
                  <a:lnTo>
                    <a:pt x="109168" y="129811"/>
                  </a:lnTo>
                  <a:lnTo>
                    <a:pt x="145542" y="101536"/>
                  </a:lnTo>
                  <a:lnTo>
                    <a:pt x="186114" y="76177"/>
                  </a:lnTo>
                  <a:lnTo>
                    <a:pt x="230512" y="53998"/>
                  </a:lnTo>
                  <a:lnTo>
                    <a:pt x="278363" y="35260"/>
                  </a:lnTo>
                  <a:lnTo>
                    <a:pt x="329292" y="20229"/>
                  </a:lnTo>
                  <a:lnTo>
                    <a:pt x="382928" y="9166"/>
                  </a:lnTo>
                  <a:lnTo>
                    <a:pt x="438896" y="2335"/>
                  </a:lnTo>
                  <a:lnTo>
                    <a:pt x="496823" y="0"/>
                  </a:lnTo>
                  <a:lnTo>
                    <a:pt x="550965" y="2036"/>
                  </a:lnTo>
                  <a:lnTo>
                    <a:pt x="603457" y="8005"/>
                  </a:lnTo>
                  <a:lnTo>
                    <a:pt x="653991" y="17690"/>
                  </a:lnTo>
                  <a:lnTo>
                    <a:pt x="702256" y="30879"/>
                  </a:lnTo>
                  <a:lnTo>
                    <a:pt x="747945" y="47356"/>
                  </a:lnTo>
                  <a:lnTo>
                    <a:pt x="790748" y="66909"/>
                  </a:lnTo>
                  <a:lnTo>
                    <a:pt x="830357" y="89323"/>
                  </a:lnTo>
                  <a:lnTo>
                    <a:pt x="866463" y="114384"/>
                  </a:lnTo>
                  <a:lnTo>
                    <a:pt x="898757" y="141878"/>
                  </a:lnTo>
                  <a:lnTo>
                    <a:pt x="926930" y="171591"/>
                  </a:lnTo>
                  <a:lnTo>
                    <a:pt x="950673" y="203308"/>
                  </a:lnTo>
                  <a:lnTo>
                    <a:pt x="969678" y="236817"/>
                  </a:lnTo>
                  <a:lnTo>
                    <a:pt x="992236" y="308351"/>
                  </a:lnTo>
                  <a:lnTo>
                    <a:pt x="995172" y="345948"/>
                  </a:lnTo>
                  <a:lnTo>
                    <a:pt x="992236" y="383544"/>
                  </a:lnTo>
                  <a:lnTo>
                    <a:pt x="969678" y="455078"/>
                  </a:lnTo>
                  <a:lnTo>
                    <a:pt x="950673" y="488587"/>
                  </a:lnTo>
                  <a:lnTo>
                    <a:pt x="926930" y="520304"/>
                  </a:lnTo>
                  <a:lnTo>
                    <a:pt x="898757" y="550017"/>
                  </a:lnTo>
                  <a:lnTo>
                    <a:pt x="866463" y="577511"/>
                  </a:lnTo>
                  <a:lnTo>
                    <a:pt x="830357" y="602572"/>
                  </a:lnTo>
                  <a:lnTo>
                    <a:pt x="790748" y="624986"/>
                  </a:lnTo>
                  <a:lnTo>
                    <a:pt x="747945" y="644539"/>
                  </a:lnTo>
                  <a:lnTo>
                    <a:pt x="702256" y="661016"/>
                  </a:lnTo>
                  <a:lnTo>
                    <a:pt x="653991" y="674205"/>
                  </a:lnTo>
                  <a:lnTo>
                    <a:pt x="603457" y="683890"/>
                  </a:lnTo>
                  <a:lnTo>
                    <a:pt x="550965" y="689859"/>
                  </a:lnTo>
                  <a:lnTo>
                    <a:pt x="496823" y="691896"/>
                  </a:lnTo>
                  <a:lnTo>
                    <a:pt x="438896" y="689560"/>
                  </a:lnTo>
                  <a:lnTo>
                    <a:pt x="382928" y="682729"/>
                  </a:lnTo>
                  <a:lnTo>
                    <a:pt x="329292" y="671666"/>
                  </a:lnTo>
                  <a:lnTo>
                    <a:pt x="278363" y="656635"/>
                  </a:lnTo>
                  <a:lnTo>
                    <a:pt x="230512" y="637897"/>
                  </a:lnTo>
                  <a:lnTo>
                    <a:pt x="186114" y="615718"/>
                  </a:lnTo>
                  <a:lnTo>
                    <a:pt x="145542" y="590359"/>
                  </a:lnTo>
                  <a:lnTo>
                    <a:pt x="109168" y="562084"/>
                  </a:lnTo>
                  <a:lnTo>
                    <a:pt x="77366" y="531157"/>
                  </a:lnTo>
                  <a:lnTo>
                    <a:pt x="50509" y="497841"/>
                  </a:lnTo>
                  <a:lnTo>
                    <a:pt x="28971" y="462399"/>
                  </a:lnTo>
                  <a:lnTo>
                    <a:pt x="13125" y="425093"/>
                  </a:lnTo>
                  <a:lnTo>
                    <a:pt x="3343" y="386189"/>
                  </a:lnTo>
                  <a:lnTo>
                    <a:pt x="0" y="345948"/>
                  </a:lnTo>
                </a:path>
              </a:pathLst>
            </a:custGeom>
            <a:ln w="24383">
              <a:solidFill>
                <a:srgbClr val="FF0000"/>
              </a:solidFill>
            </a:ln>
          </p:spPr>
          <p:txBody>
            <a:bodyPr wrap="square" lIns="0" tIns="0" rIns="0" bIns="0" rtlCol="0"/>
            <a:lstStyle/>
            <a:p>
              <a:endParaRPr sz="1632"/>
            </a:p>
          </p:txBody>
        </p:sp>
        <p:pic>
          <p:nvPicPr>
            <p:cNvPr id="6" name="object 6"/>
            <p:cNvPicPr/>
            <p:nvPr/>
          </p:nvPicPr>
          <p:blipFill>
            <a:blip r:embed="rId3" cstate="print"/>
            <a:stretch>
              <a:fillRect/>
            </a:stretch>
          </p:blipFill>
          <p:spPr>
            <a:xfrm>
              <a:off x="7051548" y="3218180"/>
              <a:ext cx="3232403" cy="2184400"/>
            </a:xfrm>
            <a:prstGeom prst="rect">
              <a:avLst/>
            </a:prstGeom>
          </p:spPr>
        </p:pic>
        <p:sp>
          <p:nvSpPr>
            <p:cNvPr id="7" name="object 7"/>
            <p:cNvSpPr/>
            <p:nvPr/>
          </p:nvSpPr>
          <p:spPr>
            <a:xfrm>
              <a:off x="2857487" y="3110483"/>
              <a:ext cx="5120640" cy="2052955"/>
            </a:xfrm>
            <a:custGeom>
              <a:avLst/>
              <a:gdLst/>
              <a:ahLst/>
              <a:cxnLst/>
              <a:rect l="l" t="t" r="r" b="b"/>
              <a:pathLst>
                <a:path w="5120640" h="2052954">
                  <a:moveTo>
                    <a:pt x="1226820" y="1620024"/>
                  </a:moveTo>
                  <a:lnTo>
                    <a:pt x="1115568" y="1604784"/>
                  </a:lnTo>
                  <a:lnTo>
                    <a:pt x="1126591" y="1637817"/>
                  </a:lnTo>
                  <a:lnTo>
                    <a:pt x="0" y="2022360"/>
                  </a:lnTo>
                  <a:lnTo>
                    <a:pt x="10668" y="2052840"/>
                  </a:lnTo>
                  <a:lnTo>
                    <a:pt x="1136802" y="1668449"/>
                  </a:lnTo>
                  <a:lnTo>
                    <a:pt x="1147572" y="1700796"/>
                  </a:lnTo>
                  <a:lnTo>
                    <a:pt x="1214869" y="1632216"/>
                  </a:lnTo>
                  <a:lnTo>
                    <a:pt x="1226820" y="1620024"/>
                  </a:lnTo>
                  <a:close/>
                </a:path>
                <a:path w="5120640" h="2052954">
                  <a:moveTo>
                    <a:pt x="5120640" y="934212"/>
                  </a:moveTo>
                  <a:lnTo>
                    <a:pt x="5102720" y="905256"/>
                  </a:lnTo>
                  <a:lnTo>
                    <a:pt x="5061204" y="838200"/>
                  </a:lnTo>
                  <a:lnTo>
                    <a:pt x="5043754" y="867486"/>
                  </a:lnTo>
                  <a:lnTo>
                    <a:pt x="3627120" y="0"/>
                  </a:lnTo>
                  <a:lnTo>
                    <a:pt x="3608832" y="28956"/>
                  </a:lnTo>
                  <a:lnTo>
                    <a:pt x="5026609" y="896213"/>
                  </a:lnTo>
                  <a:lnTo>
                    <a:pt x="5009388" y="925068"/>
                  </a:lnTo>
                  <a:lnTo>
                    <a:pt x="5120640" y="934212"/>
                  </a:lnTo>
                  <a:close/>
                </a:path>
              </a:pathLst>
            </a:custGeom>
            <a:solidFill>
              <a:srgbClr val="FF0000"/>
            </a:solidFill>
          </p:spPr>
          <p:txBody>
            <a:bodyPr wrap="square" lIns="0" tIns="0" rIns="0" bIns="0" rtlCol="0"/>
            <a:lstStyle/>
            <a:p>
              <a:endParaRPr sz="1632"/>
            </a:p>
          </p:txBody>
        </p:sp>
      </p:grpSp>
      <p:sp>
        <p:nvSpPr>
          <p:cNvPr id="8" name="object 8"/>
          <p:cNvSpPr txBox="1"/>
          <p:nvPr/>
        </p:nvSpPr>
        <p:spPr>
          <a:xfrm>
            <a:off x="1519383" y="1449226"/>
            <a:ext cx="8174897" cy="1260688"/>
          </a:xfrm>
          <a:prstGeom prst="rect">
            <a:avLst/>
          </a:prstGeom>
        </p:spPr>
        <p:txBody>
          <a:bodyPr vert="horz" wrap="square" lIns="0" tIns="11516" rIns="0" bIns="0" rtlCol="0">
            <a:spAutoFit/>
          </a:bodyPr>
          <a:lstStyle/>
          <a:p>
            <a:pPr marL="11516">
              <a:spcBef>
                <a:spcPts val="91"/>
              </a:spcBef>
            </a:pPr>
            <a:r>
              <a:rPr sz="1904" dirty="0">
                <a:latin typeface="Microsoft YaHei UI"/>
                <a:cs typeface="Microsoft YaHei UI"/>
              </a:rPr>
              <a:t>To</a:t>
            </a:r>
            <a:r>
              <a:rPr sz="1904" spc="73" dirty="0">
                <a:latin typeface="Microsoft YaHei UI"/>
                <a:cs typeface="Microsoft YaHei UI"/>
              </a:rPr>
              <a:t> </a:t>
            </a:r>
            <a:r>
              <a:rPr sz="1904" dirty="0">
                <a:latin typeface="Microsoft YaHei UI"/>
                <a:cs typeface="Microsoft YaHei UI"/>
              </a:rPr>
              <a:t>start</a:t>
            </a:r>
            <a:r>
              <a:rPr sz="1904" spc="109" dirty="0">
                <a:latin typeface="Microsoft YaHei UI"/>
                <a:cs typeface="Microsoft YaHei UI"/>
              </a:rPr>
              <a:t> </a:t>
            </a:r>
            <a:r>
              <a:rPr sz="1904" dirty="0">
                <a:latin typeface="Microsoft YaHei UI"/>
                <a:cs typeface="Microsoft YaHei UI"/>
              </a:rPr>
              <a:t>monitoring,</a:t>
            </a:r>
            <a:r>
              <a:rPr sz="1904" spc="150" dirty="0">
                <a:latin typeface="Microsoft YaHei UI"/>
                <a:cs typeface="Microsoft YaHei UI"/>
              </a:rPr>
              <a:t> </a:t>
            </a:r>
            <a:r>
              <a:rPr sz="1904" dirty="0">
                <a:latin typeface="Microsoft YaHei UI"/>
                <a:cs typeface="Microsoft YaHei UI"/>
              </a:rPr>
              <a:t>simply</a:t>
            </a:r>
            <a:r>
              <a:rPr sz="1904" spc="131" dirty="0">
                <a:latin typeface="Microsoft YaHei UI"/>
                <a:cs typeface="Microsoft YaHei UI"/>
              </a:rPr>
              <a:t> </a:t>
            </a:r>
            <a:r>
              <a:rPr sz="1904" dirty="0">
                <a:latin typeface="Microsoft YaHei UI"/>
                <a:cs typeface="Microsoft YaHei UI"/>
              </a:rPr>
              <a:t>retrofit</a:t>
            </a:r>
            <a:r>
              <a:rPr sz="1904" spc="109" dirty="0">
                <a:latin typeface="Microsoft YaHei UI"/>
                <a:cs typeface="Microsoft YaHei UI"/>
              </a:rPr>
              <a:t> </a:t>
            </a:r>
            <a:r>
              <a:rPr sz="1904" dirty="0">
                <a:latin typeface="Microsoft YaHei UI"/>
                <a:cs typeface="Microsoft YaHei UI"/>
              </a:rPr>
              <a:t>the</a:t>
            </a:r>
            <a:r>
              <a:rPr sz="1904" spc="86" dirty="0">
                <a:latin typeface="Microsoft YaHei UI"/>
                <a:cs typeface="Microsoft YaHei UI"/>
              </a:rPr>
              <a:t> </a:t>
            </a:r>
            <a:r>
              <a:rPr sz="1904" dirty="0">
                <a:latin typeface="Microsoft YaHei UI"/>
                <a:cs typeface="Microsoft YaHei UI"/>
              </a:rPr>
              <a:t>sensor</a:t>
            </a:r>
            <a:r>
              <a:rPr sz="1904" spc="100" dirty="0">
                <a:latin typeface="Microsoft YaHei UI"/>
                <a:cs typeface="Microsoft YaHei UI"/>
              </a:rPr>
              <a:t> </a:t>
            </a:r>
            <a:r>
              <a:rPr sz="1904" dirty="0">
                <a:latin typeface="Microsoft YaHei UI"/>
                <a:cs typeface="Microsoft YaHei UI"/>
              </a:rPr>
              <a:t>to</a:t>
            </a:r>
            <a:r>
              <a:rPr sz="1904" spc="100" dirty="0">
                <a:latin typeface="Microsoft YaHei UI"/>
                <a:cs typeface="Microsoft YaHei UI"/>
              </a:rPr>
              <a:t> </a:t>
            </a:r>
            <a:r>
              <a:rPr sz="1904" dirty="0">
                <a:latin typeface="Microsoft YaHei UI"/>
                <a:cs typeface="Microsoft YaHei UI"/>
              </a:rPr>
              <a:t>the</a:t>
            </a:r>
            <a:r>
              <a:rPr sz="1904" spc="109" dirty="0">
                <a:latin typeface="Microsoft YaHei UI"/>
                <a:cs typeface="Microsoft YaHei UI"/>
              </a:rPr>
              <a:t> </a:t>
            </a:r>
            <a:r>
              <a:rPr sz="1904" spc="45" dirty="0">
                <a:latin typeface="Microsoft YaHei UI"/>
                <a:cs typeface="Microsoft YaHei UI"/>
              </a:rPr>
              <a:t>valve.</a:t>
            </a:r>
            <a:endParaRPr sz="1904">
              <a:latin typeface="Microsoft YaHei UI"/>
              <a:cs typeface="Microsoft YaHei UI"/>
            </a:endParaRPr>
          </a:p>
          <a:p>
            <a:pPr>
              <a:spcBef>
                <a:spcPts val="127"/>
              </a:spcBef>
            </a:pPr>
            <a:endParaRPr sz="1904">
              <a:latin typeface="Microsoft YaHei UI"/>
              <a:cs typeface="Microsoft YaHei UI"/>
            </a:endParaRPr>
          </a:p>
          <a:p>
            <a:pPr marL="6122097">
              <a:spcBef>
                <a:spcPts val="5"/>
              </a:spcBef>
            </a:pPr>
            <a:r>
              <a:rPr sz="1904" spc="68" dirty="0">
                <a:solidFill>
                  <a:srgbClr val="FF0000"/>
                </a:solidFill>
                <a:latin typeface="Microsoft YaHei UI"/>
                <a:cs typeface="Microsoft YaHei UI"/>
              </a:rPr>
              <a:t>Easy</a:t>
            </a:r>
            <a:r>
              <a:rPr sz="1904" spc="100" dirty="0">
                <a:solidFill>
                  <a:srgbClr val="FF0000"/>
                </a:solidFill>
                <a:latin typeface="Microsoft YaHei UI"/>
                <a:cs typeface="Microsoft YaHei UI"/>
              </a:rPr>
              <a:t> </a:t>
            </a:r>
            <a:r>
              <a:rPr sz="1904" spc="-9" dirty="0">
                <a:solidFill>
                  <a:srgbClr val="FF0000"/>
                </a:solidFill>
                <a:latin typeface="Microsoft YaHei UI"/>
                <a:cs typeface="Microsoft YaHei UI"/>
              </a:rPr>
              <a:t>retrofit</a:t>
            </a:r>
            <a:endParaRPr sz="1904">
              <a:latin typeface="Microsoft YaHei UI"/>
              <a:cs typeface="Microsoft YaHei UI"/>
            </a:endParaRPr>
          </a:p>
          <a:p>
            <a:pPr marL="6122097">
              <a:spcBef>
                <a:spcPts val="476"/>
              </a:spcBef>
            </a:pPr>
            <a:r>
              <a:rPr sz="1904" dirty="0">
                <a:latin typeface="Microsoft YaHei UI"/>
                <a:cs typeface="Microsoft YaHei UI"/>
              </a:rPr>
              <a:t>to</a:t>
            </a:r>
            <a:r>
              <a:rPr sz="1904" spc="50" dirty="0">
                <a:latin typeface="Microsoft YaHei UI"/>
                <a:cs typeface="Microsoft YaHei UI"/>
              </a:rPr>
              <a:t> </a:t>
            </a:r>
            <a:r>
              <a:rPr sz="1904" dirty="0">
                <a:latin typeface="Microsoft YaHei UI"/>
                <a:cs typeface="Microsoft YaHei UI"/>
              </a:rPr>
              <a:t>existing</a:t>
            </a:r>
            <a:r>
              <a:rPr sz="1904" spc="103" dirty="0">
                <a:latin typeface="Microsoft YaHei UI"/>
                <a:cs typeface="Microsoft YaHei UI"/>
              </a:rPr>
              <a:t> </a:t>
            </a:r>
            <a:r>
              <a:rPr sz="1904" spc="-9" dirty="0">
                <a:latin typeface="Microsoft YaHei UI"/>
                <a:cs typeface="Microsoft YaHei UI"/>
              </a:rPr>
              <a:t>valves</a:t>
            </a:r>
            <a:endParaRPr sz="1904">
              <a:latin typeface="Microsoft YaHei UI"/>
              <a:cs typeface="Microsoft YaHei UI"/>
            </a:endParaRPr>
          </a:p>
        </p:txBody>
      </p:sp>
      <p:sp>
        <p:nvSpPr>
          <p:cNvPr id="10" name="object 10" descr="$PPTXTitle"/>
          <p:cNvSpPr txBox="1">
            <a:spLocks noGrp="1"/>
          </p:cNvSpPr>
          <p:nvPr>
            <p:ph type="title"/>
          </p:nvPr>
        </p:nvSpPr>
        <p:spPr>
          <a:xfrm>
            <a:off x="1420353" y="865110"/>
            <a:ext cx="6342066" cy="408192"/>
          </a:xfrm>
          <a:prstGeom prst="rect">
            <a:avLst/>
          </a:prstGeom>
          <a:solidFill>
            <a:srgbClr val="D8D8D8"/>
          </a:solidFill>
        </p:spPr>
        <p:txBody>
          <a:bodyPr vert="horz" wrap="square" lIns="0" tIns="17275" rIns="0" bIns="0" rtlCol="0" anchor="t">
            <a:spAutoFit/>
          </a:bodyPr>
          <a:lstStyle/>
          <a:p>
            <a:pPr marL="73129">
              <a:spcBef>
                <a:spcPts val="136"/>
              </a:spcBef>
            </a:pPr>
            <a:r>
              <a:rPr sz="2539" dirty="0">
                <a:latin typeface="Calibri"/>
                <a:cs typeface="Calibri"/>
              </a:rPr>
              <a:t>(2)</a:t>
            </a:r>
            <a:r>
              <a:rPr sz="2539" spc="-54" dirty="0">
                <a:latin typeface="Calibri"/>
                <a:cs typeface="Calibri"/>
              </a:rPr>
              <a:t> </a:t>
            </a:r>
            <a:r>
              <a:rPr sz="2539" spc="159" dirty="0">
                <a:latin typeface="Calibri"/>
                <a:cs typeface="Calibri"/>
              </a:rPr>
              <a:t>Basic</a:t>
            </a:r>
            <a:r>
              <a:rPr sz="2539" spc="-36" dirty="0">
                <a:latin typeface="Calibri"/>
                <a:cs typeface="Calibri"/>
              </a:rPr>
              <a:t> </a:t>
            </a:r>
            <a:r>
              <a:rPr sz="2539" spc="59" dirty="0">
                <a:latin typeface="Calibri"/>
                <a:cs typeface="Calibri"/>
              </a:rPr>
              <a:t>function-</a:t>
            </a:r>
            <a:r>
              <a:rPr sz="2539" spc="-77" dirty="0">
                <a:latin typeface="Calibri"/>
                <a:cs typeface="Calibri"/>
              </a:rPr>
              <a:t> </a:t>
            </a:r>
            <a:r>
              <a:rPr sz="2539" spc="86" dirty="0">
                <a:latin typeface="Calibri"/>
                <a:cs typeface="Calibri"/>
              </a:rPr>
              <a:t>How</a:t>
            </a:r>
            <a:r>
              <a:rPr sz="2539" spc="-50" dirty="0">
                <a:latin typeface="Calibri"/>
                <a:cs typeface="Calibri"/>
              </a:rPr>
              <a:t> </a:t>
            </a:r>
            <a:r>
              <a:rPr sz="2539" dirty="0">
                <a:latin typeface="Calibri"/>
                <a:cs typeface="Calibri"/>
              </a:rPr>
              <a:t>to</a:t>
            </a:r>
            <a:r>
              <a:rPr sz="2539" spc="-23" dirty="0">
                <a:latin typeface="Calibri"/>
                <a:cs typeface="Calibri"/>
              </a:rPr>
              <a:t> </a:t>
            </a:r>
            <a:r>
              <a:rPr sz="2539" dirty="0">
                <a:latin typeface="Calibri"/>
                <a:cs typeface="Calibri"/>
              </a:rPr>
              <a:t>get</a:t>
            </a:r>
            <a:r>
              <a:rPr sz="2539" spc="-32" dirty="0">
                <a:latin typeface="Calibri"/>
                <a:cs typeface="Calibri"/>
              </a:rPr>
              <a:t> </a:t>
            </a:r>
            <a:r>
              <a:rPr sz="2539" spc="41" dirty="0">
                <a:latin typeface="Calibri"/>
                <a:cs typeface="Calibri"/>
              </a:rPr>
              <a:t>started</a:t>
            </a:r>
            <a:endParaRPr sz="2539">
              <a:latin typeface="Calibri"/>
              <a:cs typeface="Calibri"/>
            </a:endParaRPr>
          </a:p>
        </p:txBody>
      </p:sp>
      <p:sp>
        <p:nvSpPr>
          <p:cNvPr id="11" name="object 11"/>
          <p:cNvSpPr txBox="1">
            <a:spLocks noGrp="1"/>
          </p:cNvSpPr>
          <p:nvPr>
            <p:ph type="sldNum" sz="quarter" idx="4294967295"/>
          </p:nvPr>
        </p:nvSpPr>
        <p:spPr>
          <a:xfrm>
            <a:off x="11507788" y="6042025"/>
            <a:ext cx="684212" cy="365125"/>
          </a:xfrm>
          <a:prstGeom prst="rect">
            <a:avLst/>
          </a:prstGeom>
        </p:spPr>
        <p:txBody>
          <a:bodyPr vert="horz" wrap="square" lIns="0" tIns="0" rIns="0" bIns="0" rtlCol="0">
            <a:spAutoFit/>
          </a:bodyPr>
          <a:lstStyle>
            <a:defPPr>
              <a:defRPr kern="0"/>
            </a:defPPr>
            <a:lvl1pPr>
              <a:defRPr sz="500" b="0" i="0">
                <a:solidFill>
                  <a:srgbClr val="7E7E7E"/>
                </a:solidFill>
                <a:latin typeface="Arial"/>
                <a:cs typeface="Arial"/>
              </a:defRPr>
            </a:lvl1pPr>
          </a:lstStyle>
          <a:p>
            <a:pPr marL="12700">
              <a:spcBef>
                <a:spcPts val="75"/>
              </a:spcBef>
            </a:pPr>
            <a:r>
              <a:rPr lang="en-US" spc="10"/>
              <a:t>©2023</a:t>
            </a:r>
            <a:r>
              <a:rPr lang="en-US" spc="35"/>
              <a:t> </a:t>
            </a:r>
            <a:r>
              <a:rPr lang="en-US" spc="10"/>
              <a:t>KITZ</a:t>
            </a:r>
            <a:r>
              <a:rPr lang="en-US" spc="15"/>
              <a:t> </a:t>
            </a:r>
            <a:r>
              <a:rPr lang="en-US" spc="10"/>
              <a:t>CORPORATION</a:t>
            </a:r>
            <a:r>
              <a:rPr lang="en-US" spc="15"/>
              <a:t> </a:t>
            </a:r>
            <a:r>
              <a:rPr lang="en-US" spc="10"/>
              <a:t>All Rights</a:t>
            </a:r>
            <a:r>
              <a:rPr lang="en-US" spc="15"/>
              <a:t> </a:t>
            </a:r>
            <a:r>
              <a:rPr lang="en-US" spc="10"/>
              <a:t>Reserved</a:t>
            </a:r>
            <a:r>
              <a:rPr lang="en-US" spc="245"/>
              <a:t> </a:t>
            </a:r>
            <a:r>
              <a:rPr lang="en-US" spc="-25">
                <a:solidFill>
                  <a:srgbClr val="000000"/>
                </a:solidFill>
                <a:latin typeface="MS PGothic"/>
                <a:cs typeface="MS PGothic"/>
              </a:rPr>
              <a:t>｜</a:t>
            </a:r>
            <a:fld id="{81D60167-4931-47E6-BA6A-407CBD079E47}" type="slidenum">
              <a:rPr lang="en-US" spc="-25" smtClean="0">
                <a:solidFill>
                  <a:srgbClr val="000000"/>
                </a:solidFill>
                <a:latin typeface="Calibri"/>
                <a:cs typeface="Calibri"/>
              </a:rPr>
              <a:pPr marL="12700">
                <a:spcBef>
                  <a:spcPts val="75"/>
                </a:spcBef>
              </a:pPr>
              <a:t>17</a:t>
            </a:fld>
            <a:endParaRPr spc="-23" dirty="0">
              <a:solidFill>
                <a:srgbClr val="000000"/>
              </a:solidFill>
              <a:latin typeface="Calibri"/>
              <a:cs typeface="Calibri"/>
            </a:endParaRPr>
          </a:p>
        </p:txBody>
      </p:sp>
      <p:sp>
        <p:nvSpPr>
          <p:cNvPr id="9" name="object 9"/>
          <p:cNvSpPr txBox="1"/>
          <p:nvPr/>
        </p:nvSpPr>
        <p:spPr>
          <a:xfrm>
            <a:off x="1519383" y="4736900"/>
            <a:ext cx="9136514" cy="1112058"/>
          </a:xfrm>
          <a:prstGeom prst="rect">
            <a:avLst/>
          </a:prstGeom>
        </p:spPr>
        <p:txBody>
          <a:bodyPr vert="horz" wrap="square" lIns="0" tIns="11516" rIns="0" bIns="0" rtlCol="0">
            <a:spAutoFit/>
          </a:bodyPr>
          <a:lstStyle/>
          <a:p>
            <a:pPr marL="11516" marR="5613074">
              <a:spcBef>
                <a:spcPts val="91"/>
              </a:spcBef>
            </a:pPr>
            <a:r>
              <a:rPr sz="1904" dirty="0">
                <a:latin typeface="Microsoft YaHei UI"/>
                <a:cs typeface="Microsoft YaHei UI"/>
              </a:rPr>
              <a:t>Self-powered</a:t>
            </a:r>
            <a:r>
              <a:rPr sz="1904" spc="103" dirty="0">
                <a:latin typeface="Microsoft YaHei UI"/>
                <a:cs typeface="Microsoft YaHei UI"/>
              </a:rPr>
              <a:t> </a:t>
            </a:r>
            <a:r>
              <a:rPr sz="1904" dirty="0">
                <a:latin typeface="Microsoft YaHei UI"/>
                <a:cs typeface="Microsoft YaHei UI"/>
              </a:rPr>
              <a:t>by</a:t>
            </a:r>
            <a:r>
              <a:rPr sz="1904" spc="118" dirty="0">
                <a:latin typeface="Microsoft YaHei UI"/>
                <a:cs typeface="Microsoft YaHei UI"/>
              </a:rPr>
              <a:t> </a:t>
            </a:r>
            <a:r>
              <a:rPr sz="1904" dirty="0">
                <a:latin typeface="Microsoft YaHei UI"/>
                <a:cs typeface="Microsoft YaHei UI"/>
              </a:rPr>
              <a:t>solar</a:t>
            </a:r>
            <a:r>
              <a:rPr sz="1904" spc="109" dirty="0">
                <a:latin typeface="Microsoft YaHei UI"/>
                <a:cs typeface="Microsoft YaHei UI"/>
              </a:rPr>
              <a:t> </a:t>
            </a:r>
            <a:r>
              <a:rPr sz="1904" spc="-9" dirty="0">
                <a:latin typeface="Microsoft YaHei UI"/>
                <a:cs typeface="Microsoft YaHei UI"/>
              </a:rPr>
              <a:t>panels, </a:t>
            </a:r>
            <a:r>
              <a:rPr sz="1904" dirty="0">
                <a:solidFill>
                  <a:srgbClr val="FF0000"/>
                </a:solidFill>
                <a:latin typeface="Microsoft YaHei UI"/>
                <a:cs typeface="Microsoft YaHei UI"/>
              </a:rPr>
              <a:t>no</a:t>
            </a:r>
            <a:r>
              <a:rPr sz="1904" spc="14" dirty="0">
                <a:solidFill>
                  <a:srgbClr val="FF0000"/>
                </a:solidFill>
                <a:latin typeface="Microsoft YaHei UI"/>
                <a:cs typeface="Microsoft YaHei UI"/>
              </a:rPr>
              <a:t> </a:t>
            </a:r>
            <a:r>
              <a:rPr sz="1904" dirty="0">
                <a:solidFill>
                  <a:srgbClr val="FF0000"/>
                </a:solidFill>
                <a:latin typeface="Microsoft YaHei UI"/>
                <a:cs typeface="Microsoft YaHei UI"/>
              </a:rPr>
              <a:t>wiring</a:t>
            </a:r>
            <a:r>
              <a:rPr sz="1904" spc="68" dirty="0">
                <a:solidFill>
                  <a:srgbClr val="FF0000"/>
                </a:solidFill>
                <a:latin typeface="Microsoft YaHei UI"/>
                <a:cs typeface="Microsoft YaHei UI"/>
              </a:rPr>
              <a:t> </a:t>
            </a:r>
            <a:r>
              <a:rPr sz="1904" spc="-9" dirty="0">
                <a:solidFill>
                  <a:srgbClr val="FF0000"/>
                </a:solidFill>
                <a:latin typeface="Microsoft YaHei UI"/>
                <a:cs typeface="Microsoft YaHei UI"/>
              </a:rPr>
              <a:t>required</a:t>
            </a:r>
            <a:endParaRPr sz="1904">
              <a:latin typeface="Microsoft YaHei UI"/>
              <a:cs typeface="Microsoft YaHei UI"/>
            </a:endParaRPr>
          </a:p>
          <a:p>
            <a:pPr marL="11516">
              <a:spcBef>
                <a:spcPts val="934"/>
              </a:spcBef>
            </a:pPr>
            <a:r>
              <a:rPr sz="1088" dirty="0">
                <a:solidFill>
                  <a:srgbClr val="132B3B"/>
                </a:solidFill>
                <a:latin typeface="Microsoft YaHei UI"/>
                <a:cs typeface="Microsoft YaHei UI"/>
              </a:rPr>
              <a:t>※Power</a:t>
            </a:r>
            <a:r>
              <a:rPr sz="1088" spc="103" dirty="0">
                <a:solidFill>
                  <a:srgbClr val="132B3B"/>
                </a:solidFill>
                <a:latin typeface="Microsoft YaHei UI"/>
                <a:cs typeface="Microsoft YaHei UI"/>
              </a:rPr>
              <a:t> </a:t>
            </a:r>
            <a:r>
              <a:rPr sz="1088" dirty="0">
                <a:solidFill>
                  <a:srgbClr val="132B3B"/>
                </a:solidFill>
                <a:latin typeface="Microsoft YaHei UI"/>
                <a:cs typeface="Microsoft YaHei UI"/>
              </a:rPr>
              <a:t>can</a:t>
            </a:r>
            <a:r>
              <a:rPr sz="1088" spc="109" dirty="0">
                <a:solidFill>
                  <a:srgbClr val="132B3B"/>
                </a:solidFill>
                <a:latin typeface="Microsoft YaHei UI"/>
                <a:cs typeface="Microsoft YaHei UI"/>
              </a:rPr>
              <a:t> </a:t>
            </a:r>
            <a:r>
              <a:rPr sz="1088" dirty="0">
                <a:solidFill>
                  <a:srgbClr val="132B3B"/>
                </a:solidFill>
                <a:latin typeface="Microsoft YaHei UI"/>
                <a:cs typeface="Microsoft YaHei UI"/>
              </a:rPr>
              <a:t>also</a:t>
            </a:r>
            <a:r>
              <a:rPr sz="1088" spc="118" dirty="0">
                <a:solidFill>
                  <a:srgbClr val="132B3B"/>
                </a:solidFill>
                <a:latin typeface="Microsoft YaHei UI"/>
                <a:cs typeface="Microsoft YaHei UI"/>
              </a:rPr>
              <a:t> </a:t>
            </a:r>
            <a:r>
              <a:rPr sz="1088" dirty="0">
                <a:solidFill>
                  <a:srgbClr val="132B3B"/>
                </a:solidFill>
                <a:latin typeface="Microsoft YaHei UI"/>
                <a:cs typeface="Microsoft YaHei UI"/>
              </a:rPr>
              <a:t>be</a:t>
            </a:r>
            <a:r>
              <a:rPr sz="1088" spc="127" dirty="0">
                <a:solidFill>
                  <a:srgbClr val="132B3B"/>
                </a:solidFill>
                <a:latin typeface="Microsoft YaHei UI"/>
                <a:cs typeface="Microsoft YaHei UI"/>
              </a:rPr>
              <a:t> </a:t>
            </a:r>
            <a:r>
              <a:rPr sz="1088" dirty="0">
                <a:solidFill>
                  <a:srgbClr val="132B3B"/>
                </a:solidFill>
                <a:latin typeface="Microsoft YaHei UI"/>
                <a:cs typeface="Microsoft YaHei UI"/>
              </a:rPr>
              <a:t>generated</a:t>
            </a:r>
            <a:r>
              <a:rPr sz="1088" spc="122" dirty="0">
                <a:solidFill>
                  <a:srgbClr val="132B3B"/>
                </a:solidFill>
                <a:latin typeface="Microsoft YaHei UI"/>
                <a:cs typeface="Microsoft YaHei UI"/>
              </a:rPr>
              <a:t> </a:t>
            </a:r>
            <a:r>
              <a:rPr sz="1088" dirty="0">
                <a:solidFill>
                  <a:srgbClr val="132B3B"/>
                </a:solidFill>
                <a:latin typeface="Microsoft YaHei UI"/>
                <a:cs typeface="Microsoft YaHei UI"/>
              </a:rPr>
              <a:t>indoors</a:t>
            </a:r>
            <a:r>
              <a:rPr sz="1088" spc="113" dirty="0">
                <a:solidFill>
                  <a:srgbClr val="132B3B"/>
                </a:solidFill>
                <a:latin typeface="Microsoft YaHei UI"/>
                <a:cs typeface="Microsoft YaHei UI"/>
              </a:rPr>
              <a:t> </a:t>
            </a:r>
            <a:r>
              <a:rPr sz="1088" spc="63" dirty="0">
                <a:solidFill>
                  <a:srgbClr val="132B3B"/>
                </a:solidFill>
                <a:latin typeface="Microsoft YaHei UI"/>
                <a:cs typeface="Microsoft YaHei UI"/>
              </a:rPr>
              <a:t>(200</a:t>
            </a:r>
            <a:r>
              <a:rPr sz="1088" spc="131" dirty="0">
                <a:solidFill>
                  <a:srgbClr val="132B3B"/>
                </a:solidFill>
                <a:latin typeface="Microsoft YaHei UI"/>
                <a:cs typeface="Microsoft YaHei UI"/>
              </a:rPr>
              <a:t> </a:t>
            </a:r>
            <a:r>
              <a:rPr sz="1088" dirty="0">
                <a:solidFill>
                  <a:srgbClr val="132B3B"/>
                </a:solidFill>
                <a:latin typeface="Microsoft YaHei UI"/>
                <a:cs typeface="Microsoft YaHei UI"/>
              </a:rPr>
              <a:t>Lux</a:t>
            </a:r>
            <a:r>
              <a:rPr sz="1088" spc="100" dirty="0">
                <a:solidFill>
                  <a:srgbClr val="132B3B"/>
                </a:solidFill>
                <a:latin typeface="Microsoft YaHei UI"/>
                <a:cs typeface="Microsoft YaHei UI"/>
              </a:rPr>
              <a:t> </a:t>
            </a:r>
            <a:r>
              <a:rPr sz="1088" dirty="0">
                <a:solidFill>
                  <a:srgbClr val="132B3B"/>
                </a:solidFill>
                <a:latin typeface="Microsoft YaHei UI"/>
                <a:cs typeface="Microsoft YaHei UI"/>
              </a:rPr>
              <a:t>or</a:t>
            </a:r>
            <a:r>
              <a:rPr sz="1088" spc="103" dirty="0">
                <a:solidFill>
                  <a:srgbClr val="132B3B"/>
                </a:solidFill>
                <a:latin typeface="Microsoft YaHei UI"/>
                <a:cs typeface="Microsoft YaHei UI"/>
              </a:rPr>
              <a:t> </a:t>
            </a:r>
            <a:r>
              <a:rPr sz="1088" spc="50" dirty="0">
                <a:solidFill>
                  <a:srgbClr val="132B3B"/>
                </a:solidFill>
                <a:latin typeface="Microsoft YaHei UI"/>
                <a:cs typeface="Microsoft YaHei UI"/>
              </a:rPr>
              <a:t>more),</a:t>
            </a:r>
            <a:r>
              <a:rPr sz="1088" spc="113" dirty="0">
                <a:solidFill>
                  <a:srgbClr val="132B3B"/>
                </a:solidFill>
                <a:latin typeface="Microsoft YaHei UI"/>
                <a:cs typeface="Microsoft YaHei UI"/>
              </a:rPr>
              <a:t> </a:t>
            </a:r>
            <a:r>
              <a:rPr sz="1088" dirty="0">
                <a:solidFill>
                  <a:srgbClr val="132B3B"/>
                </a:solidFill>
                <a:latin typeface="Microsoft YaHei UI"/>
                <a:cs typeface="Microsoft YaHei UI"/>
              </a:rPr>
              <a:t>and</a:t>
            </a:r>
            <a:r>
              <a:rPr sz="1088" spc="109" dirty="0">
                <a:solidFill>
                  <a:srgbClr val="132B3B"/>
                </a:solidFill>
                <a:latin typeface="Microsoft YaHei UI"/>
                <a:cs typeface="Microsoft YaHei UI"/>
              </a:rPr>
              <a:t> </a:t>
            </a:r>
            <a:r>
              <a:rPr sz="1088" dirty="0">
                <a:solidFill>
                  <a:srgbClr val="132B3B"/>
                </a:solidFill>
                <a:latin typeface="Microsoft YaHei UI"/>
                <a:cs typeface="Microsoft YaHei UI"/>
              </a:rPr>
              <a:t>the</a:t>
            </a:r>
            <a:r>
              <a:rPr sz="1088" spc="127" dirty="0">
                <a:solidFill>
                  <a:srgbClr val="132B3B"/>
                </a:solidFill>
                <a:latin typeface="Microsoft YaHei UI"/>
                <a:cs typeface="Microsoft YaHei UI"/>
              </a:rPr>
              <a:t> </a:t>
            </a:r>
            <a:r>
              <a:rPr sz="1088" dirty="0">
                <a:solidFill>
                  <a:srgbClr val="132B3B"/>
                </a:solidFill>
                <a:latin typeface="Microsoft YaHei UI"/>
                <a:cs typeface="Microsoft YaHei UI"/>
              </a:rPr>
              <a:t>electricity</a:t>
            </a:r>
            <a:r>
              <a:rPr sz="1088" spc="91" dirty="0">
                <a:solidFill>
                  <a:srgbClr val="132B3B"/>
                </a:solidFill>
                <a:latin typeface="Microsoft YaHei UI"/>
                <a:cs typeface="Microsoft YaHei UI"/>
              </a:rPr>
              <a:t> </a:t>
            </a:r>
            <a:r>
              <a:rPr sz="1088" dirty="0">
                <a:solidFill>
                  <a:srgbClr val="132B3B"/>
                </a:solidFill>
                <a:latin typeface="Microsoft YaHei UI"/>
                <a:cs typeface="Microsoft YaHei UI"/>
              </a:rPr>
              <a:t>is</a:t>
            </a:r>
            <a:r>
              <a:rPr sz="1088" spc="100" dirty="0">
                <a:solidFill>
                  <a:srgbClr val="132B3B"/>
                </a:solidFill>
                <a:latin typeface="Microsoft YaHei UI"/>
                <a:cs typeface="Microsoft YaHei UI"/>
              </a:rPr>
              <a:t> </a:t>
            </a:r>
            <a:r>
              <a:rPr sz="1088" dirty="0">
                <a:solidFill>
                  <a:srgbClr val="132B3B"/>
                </a:solidFill>
                <a:latin typeface="Microsoft YaHei UI"/>
                <a:cs typeface="Microsoft YaHei UI"/>
              </a:rPr>
              <a:t>stored</a:t>
            </a:r>
            <a:r>
              <a:rPr sz="1088" spc="127" dirty="0">
                <a:solidFill>
                  <a:srgbClr val="132B3B"/>
                </a:solidFill>
                <a:latin typeface="Microsoft YaHei UI"/>
                <a:cs typeface="Microsoft YaHei UI"/>
              </a:rPr>
              <a:t> </a:t>
            </a:r>
            <a:r>
              <a:rPr sz="1088" dirty="0">
                <a:solidFill>
                  <a:srgbClr val="132B3B"/>
                </a:solidFill>
                <a:latin typeface="Microsoft YaHei UI"/>
                <a:cs typeface="Microsoft YaHei UI"/>
              </a:rPr>
              <a:t>in</a:t>
            </a:r>
            <a:r>
              <a:rPr sz="1088" spc="100" dirty="0">
                <a:solidFill>
                  <a:srgbClr val="132B3B"/>
                </a:solidFill>
                <a:latin typeface="Microsoft YaHei UI"/>
                <a:cs typeface="Microsoft YaHei UI"/>
              </a:rPr>
              <a:t> </a:t>
            </a:r>
            <a:r>
              <a:rPr sz="1088" dirty="0">
                <a:solidFill>
                  <a:srgbClr val="132B3B"/>
                </a:solidFill>
                <a:latin typeface="Microsoft YaHei UI"/>
                <a:cs typeface="Microsoft YaHei UI"/>
              </a:rPr>
              <a:t>a</a:t>
            </a:r>
            <a:r>
              <a:rPr sz="1088" spc="109" dirty="0">
                <a:solidFill>
                  <a:srgbClr val="132B3B"/>
                </a:solidFill>
                <a:latin typeface="Microsoft YaHei UI"/>
                <a:cs typeface="Microsoft YaHei UI"/>
              </a:rPr>
              <a:t> </a:t>
            </a:r>
            <a:r>
              <a:rPr sz="1088" spc="-9" dirty="0">
                <a:solidFill>
                  <a:srgbClr val="132B3B"/>
                </a:solidFill>
                <a:latin typeface="Microsoft YaHei UI"/>
                <a:cs typeface="Microsoft YaHei UI"/>
              </a:rPr>
              <a:t>capacitor.</a:t>
            </a:r>
            <a:endParaRPr sz="1088">
              <a:latin typeface="Microsoft YaHei UI"/>
              <a:cs typeface="Microsoft YaHei UI"/>
            </a:endParaRPr>
          </a:p>
          <a:p>
            <a:pPr marL="11516">
              <a:spcBef>
                <a:spcPts val="512"/>
              </a:spcBef>
            </a:pPr>
            <a:r>
              <a:rPr sz="1088" spc="181" dirty="0">
                <a:solidFill>
                  <a:srgbClr val="132B3B"/>
                </a:solidFill>
                <a:latin typeface="Microsoft YaHei UI"/>
                <a:cs typeface="Microsoft YaHei UI"/>
              </a:rPr>
              <a:t>※</a:t>
            </a:r>
            <a:r>
              <a:rPr sz="1088" spc="91" dirty="0">
                <a:solidFill>
                  <a:srgbClr val="132B3B"/>
                </a:solidFill>
                <a:latin typeface="Microsoft YaHei UI"/>
                <a:cs typeface="Microsoft YaHei UI"/>
              </a:rPr>
              <a:t> </a:t>
            </a:r>
            <a:r>
              <a:rPr sz="1088" spc="63" dirty="0">
                <a:solidFill>
                  <a:srgbClr val="132B3B"/>
                </a:solidFill>
                <a:latin typeface="Microsoft YaHei UI"/>
                <a:cs typeface="Microsoft YaHei UI"/>
              </a:rPr>
              <a:t>If</a:t>
            </a:r>
            <a:r>
              <a:rPr sz="1088" spc="82" dirty="0">
                <a:solidFill>
                  <a:srgbClr val="132B3B"/>
                </a:solidFill>
                <a:latin typeface="Microsoft YaHei UI"/>
                <a:cs typeface="Microsoft YaHei UI"/>
              </a:rPr>
              <a:t> </a:t>
            </a:r>
            <a:r>
              <a:rPr sz="1088" dirty="0">
                <a:solidFill>
                  <a:srgbClr val="132B3B"/>
                </a:solidFill>
                <a:latin typeface="Microsoft YaHei UI"/>
                <a:cs typeface="Microsoft YaHei UI"/>
              </a:rPr>
              <a:t>power</a:t>
            </a:r>
            <a:r>
              <a:rPr sz="1088" spc="100" dirty="0">
                <a:solidFill>
                  <a:srgbClr val="132B3B"/>
                </a:solidFill>
                <a:latin typeface="Microsoft YaHei UI"/>
                <a:cs typeface="Microsoft YaHei UI"/>
              </a:rPr>
              <a:t> </a:t>
            </a:r>
            <a:r>
              <a:rPr sz="1088" dirty="0">
                <a:solidFill>
                  <a:srgbClr val="132B3B"/>
                </a:solidFill>
                <a:latin typeface="Microsoft YaHei UI"/>
                <a:cs typeface="Microsoft YaHei UI"/>
              </a:rPr>
              <a:t>is</a:t>
            </a:r>
            <a:r>
              <a:rPr sz="1088" spc="82" dirty="0">
                <a:solidFill>
                  <a:srgbClr val="132B3B"/>
                </a:solidFill>
                <a:latin typeface="Microsoft YaHei UI"/>
                <a:cs typeface="Microsoft YaHei UI"/>
              </a:rPr>
              <a:t> </a:t>
            </a:r>
            <a:r>
              <a:rPr sz="1088" dirty="0">
                <a:solidFill>
                  <a:srgbClr val="132B3B"/>
                </a:solidFill>
                <a:latin typeface="Microsoft YaHei UI"/>
                <a:cs typeface="Microsoft YaHei UI"/>
              </a:rPr>
              <a:t>lost</a:t>
            </a:r>
            <a:r>
              <a:rPr sz="1088" spc="82" dirty="0">
                <a:solidFill>
                  <a:srgbClr val="132B3B"/>
                </a:solidFill>
                <a:latin typeface="Microsoft YaHei UI"/>
                <a:cs typeface="Microsoft YaHei UI"/>
              </a:rPr>
              <a:t> </a:t>
            </a:r>
            <a:r>
              <a:rPr sz="1088" dirty="0">
                <a:solidFill>
                  <a:srgbClr val="132B3B"/>
                </a:solidFill>
                <a:latin typeface="Microsoft YaHei UI"/>
                <a:cs typeface="Microsoft YaHei UI"/>
              </a:rPr>
              <a:t>at</a:t>
            </a:r>
            <a:r>
              <a:rPr sz="1088" spc="95" dirty="0">
                <a:solidFill>
                  <a:srgbClr val="132B3B"/>
                </a:solidFill>
                <a:latin typeface="Microsoft YaHei UI"/>
                <a:cs typeface="Microsoft YaHei UI"/>
              </a:rPr>
              <a:t> </a:t>
            </a:r>
            <a:r>
              <a:rPr sz="1088" dirty="0">
                <a:solidFill>
                  <a:srgbClr val="132B3B"/>
                </a:solidFill>
                <a:latin typeface="Microsoft YaHei UI"/>
                <a:cs typeface="Microsoft YaHei UI"/>
              </a:rPr>
              <a:t>night,</a:t>
            </a:r>
            <a:r>
              <a:rPr sz="1088" spc="68" dirty="0">
                <a:solidFill>
                  <a:srgbClr val="132B3B"/>
                </a:solidFill>
                <a:latin typeface="Microsoft YaHei UI"/>
                <a:cs typeface="Microsoft YaHei UI"/>
              </a:rPr>
              <a:t> </a:t>
            </a:r>
            <a:r>
              <a:rPr sz="1088" dirty="0">
                <a:solidFill>
                  <a:srgbClr val="132B3B"/>
                </a:solidFill>
                <a:latin typeface="Microsoft YaHei UI"/>
                <a:cs typeface="Microsoft YaHei UI"/>
              </a:rPr>
              <a:t>the</a:t>
            </a:r>
            <a:r>
              <a:rPr sz="1088" spc="82" dirty="0">
                <a:solidFill>
                  <a:srgbClr val="132B3B"/>
                </a:solidFill>
                <a:latin typeface="Microsoft YaHei UI"/>
                <a:cs typeface="Microsoft YaHei UI"/>
              </a:rPr>
              <a:t> </a:t>
            </a:r>
            <a:r>
              <a:rPr sz="1088" dirty="0">
                <a:solidFill>
                  <a:srgbClr val="132B3B"/>
                </a:solidFill>
                <a:latin typeface="Microsoft YaHei UI"/>
                <a:cs typeface="Microsoft YaHei UI"/>
              </a:rPr>
              <a:t>device</a:t>
            </a:r>
            <a:r>
              <a:rPr sz="1088" spc="95" dirty="0">
                <a:solidFill>
                  <a:srgbClr val="132B3B"/>
                </a:solidFill>
                <a:latin typeface="Microsoft YaHei UI"/>
                <a:cs typeface="Microsoft YaHei UI"/>
              </a:rPr>
              <a:t> </a:t>
            </a:r>
            <a:r>
              <a:rPr sz="1088" dirty="0">
                <a:solidFill>
                  <a:srgbClr val="132B3B"/>
                </a:solidFill>
                <a:latin typeface="Microsoft YaHei UI"/>
                <a:cs typeface="Microsoft YaHei UI"/>
              </a:rPr>
              <a:t>will</a:t>
            </a:r>
            <a:r>
              <a:rPr sz="1088" spc="73" dirty="0">
                <a:solidFill>
                  <a:srgbClr val="132B3B"/>
                </a:solidFill>
                <a:latin typeface="Microsoft YaHei UI"/>
                <a:cs typeface="Microsoft YaHei UI"/>
              </a:rPr>
              <a:t> </a:t>
            </a:r>
            <a:r>
              <a:rPr sz="1088" dirty="0">
                <a:solidFill>
                  <a:srgbClr val="132B3B"/>
                </a:solidFill>
                <a:latin typeface="Microsoft YaHei UI"/>
                <a:cs typeface="Microsoft YaHei UI"/>
              </a:rPr>
              <a:t>go</a:t>
            </a:r>
            <a:r>
              <a:rPr sz="1088" spc="113" dirty="0">
                <a:solidFill>
                  <a:srgbClr val="132B3B"/>
                </a:solidFill>
                <a:latin typeface="Microsoft YaHei UI"/>
                <a:cs typeface="Microsoft YaHei UI"/>
              </a:rPr>
              <a:t> </a:t>
            </a:r>
            <a:r>
              <a:rPr sz="1088" dirty="0">
                <a:solidFill>
                  <a:srgbClr val="132B3B"/>
                </a:solidFill>
                <a:latin typeface="Microsoft YaHei UI"/>
                <a:cs typeface="Microsoft YaHei UI"/>
              </a:rPr>
              <a:t>into</a:t>
            </a:r>
            <a:r>
              <a:rPr sz="1088" spc="86" dirty="0">
                <a:solidFill>
                  <a:srgbClr val="132B3B"/>
                </a:solidFill>
                <a:latin typeface="Microsoft YaHei UI"/>
                <a:cs typeface="Microsoft YaHei UI"/>
              </a:rPr>
              <a:t> </a:t>
            </a:r>
            <a:r>
              <a:rPr sz="1088" dirty="0">
                <a:solidFill>
                  <a:srgbClr val="132B3B"/>
                </a:solidFill>
                <a:latin typeface="Microsoft YaHei UI"/>
                <a:cs typeface="Microsoft YaHei UI"/>
              </a:rPr>
              <a:t>sleep</a:t>
            </a:r>
            <a:r>
              <a:rPr sz="1088" spc="95" dirty="0">
                <a:solidFill>
                  <a:srgbClr val="132B3B"/>
                </a:solidFill>
                <a:latin typeface="Microsoft YaHei UI"/>
                <a:cs typeface="Microsoft YaHei UI"/>
              </a:rPr>
              <a:t> </a:t>
            </a:r>
            <a:r>
              <a:rPr sz="1088" dirty="0">
                <a:solidFill>
                  <a:srgbClr val="132B3B"/>
                </a:solidFill>
                <a:latin typeface="Microsoft YaHei UI"/>
                <a:cs typeface="Microsoft YaHei UI"/>
              </a:rPr>
              <a:t>mode</a:t>
            </a:r>
            <a:r>
              <a:rPr sz="1088" spc="91" dirty="0">
                <a:solidFill>
                  <a:srgbClr val="132B3B"/>
                </a:solidFill>
                <a:latin typeface="Microsoft YaHei UI"/>
                <a:cs typeface="Microsoft YaHei UI"/>
              </a:rPr>
              <a:t> </a:t>
            </a:r>
            <a:r>
              <a:rPr sz="1088" dirty="0">
                <a:solidFill>
                  <a:srgbClr val="132B3B"/>
                </a:solidFill>
                <a:latin typeface="Microsoft YaHei UI"/>
                <a:cs typeface="Microsoft YaHei UI"/>
              </a:rPr>
              <a:t>and</a:t>
            </a:r>
            <a:r>
              <a:rPr sz="1088" spc="109" dirty="0">
                <a:solidFill>
                  <a:srgbClr val="132B3B"/>
                </a:solidFill>
                <a:latin typeface="Microsoft YaHei UI"/>
                <a:cs typeface="Microsoft YaHei UI"/>
              </a:rPr>
              <a:t> </a:t>
            </a:r>
            <a:r>
              <a:rPr sz="1088" dirty="0">
                <a:solidFill>
                  <a:srgbClr val="132B3B"/>
                </a:solidFill>
                <a:latin typeface="Microsoft YaHei UI"/>
                <a:cs typeface="Microsoft YaHei UI"/>
              </a:rPr>
              <a:t>will</a:t>
            </a:r>
            <a:r>
              <a:rPr sz="1088" spc="73" dirty="0">
                <a:solidFill>
                  <a:srgbClr val="132B3B"/>
                </a:solidFill>
                <a:latin typeface="Microsoft YaHei UI"/>
                <a:cs typeface="Microsoft YaHei UI"/>
              </a:rPr>
              <a:t> </a:t>
            </a:r>
            <a:r>
              <a:rPr sz="1088" dirty="0">
                <a:solidFill>
                  <a:srgbClr val="132B3B"/>
                </a:solidFill>
                <a:latin typeface="Microsoft YaHei UI"/>
                <a:cs typeface="Microsoft YaHei UI"/>
              </a:rPr>
              <a:t>be</a:t>
            </a:r>
            <a:r>
              <a:rPr sz="1088" spc="91" dirty="0">
                <a:solidFill>
                  <a:srgbClr val="132B3B"/>
                </a:solidFill>
                <a:latin typeface="Microsoft YaHei UI"/>
                <a:cs typeface="Microsoft YaHei UI"/>
              </a:rPr>
              <a:t> </a:t>
            </a:r>
            <a:r>
              <a:rPr sz="1088" dirty="0">
                <a:solidFill>
                  <a:srgbClr val="132B3B"/>
                </a:solidFill>
                <a:latin typeface="Microsoft YaHei UI"/>
                <a:cs typeface="Microsoft YaHei UI"/>
              </a:rPr>
              <a:t>unable</a:t>
            </a:r>
            <a:r>
              <a:rPr sz="1088" spc="95" dirty="0">
                <a:solidFill>
                  <a:srgbClr val="132B3B"/>
                </a:solidFill>
                <a:latin typeface="Microsoft YaHei UI"/>
                <a:cs typeface="Microsoft YaHei UI"/>
              </a:rPr>
              <a:t> </a:t>
            </a:r>
            <a:r>
              <a:rPr sz="1088" dirty="0">
                <a:solidFill>
                  <a:srgbClr val="132B3B"/>
                </a:solidFill>
                <a:latin typeface="Microsoft YaHei UI"/>
                <a:cs typeface="Microsoft YaHei UI"/>
              </a:rPr>
              <a:t>to</a:t>
            </a:r>
            <a:r>
              <a:rPr sz="1088" spc="86" dirty="0">
                <a:solidFill>
                  <a:srgbClr val="132B3B"/>
                </a:solidFill>
                <a:latin typeface="Microsoft YaHei UI"/>
                <a:cs typeface="Microsoft YaHei UI"/>
              </a:rPr>
              <a:t> </a:t>
            </a:r>
            <a:r>
              <a:rPr sz="1088" dirty="0">
                <a:solidFill>
                  <a:srgbClr val="132B3B"/>
                </a:solidFill>
                <a:latin typeface="Microsoft YaHei UI"/>
                <a:cs typeface="Microsoft YaHei UI"/>
              </a:rPr>
              <a:t>transmit</a:t>
            </a:r>
            <a:r>
              <a:rPr sz="1088" spc="68" dirty="0">
                <a:solidFill>
                  <a:srgbClr val="132B3B"/>
                </a:solidFill>
                <a:latin typeface="Microsoft YaHei UI"/>
                <a:cs typeface="Microsoft YaHei UI"/>
              </a:rPr>
              <a:t> </a:t>
            </a:r>
            <a:r>
              <a:rPr sz="1088" dirty="0">
                <a:solidFill>
                  <a:srgbClr val="132B3B"/>
                </a:solidFill>
                <a:latin typeface="Microsoft YaHei UI"/>
                <a:cs typeface="Microsoft YaHei UI"/>
              </a:rPr>
              <a:t>data</a:t>
            </a:r>
            <a:r>
              <a:rPr sz="1088" spc="95" dirty="0">
                <a:solidFill>
                  <a:srgbClr val="132B3B"/>
                </a:solidFill>
                <a:latin typeface="Microsoft YaHei UI"/>
                <a:cs typeface="Microsoft YaHei UI"/>
              </a:rPr>
              <a:t> </a:t>
            </a:r>
            <a:r>
              <a:rPr sz="1088" dirty="0">
                <a:solidFill>
                  <a:srgbClr val="132B3B"/>
                </a:solidFill>
                <a:latin typeface="Microsoft YaHei UI"/>
                <a:cs typeface="Microsoft YaHei UI"/>
              </a:rPr>
              <a:t>until</a:t>
            </a:r>
            <a:r>
              <a:rPr sz="1088" spc="73" dirty="0">
                <a:solidFill>
                  <a:srgbClr val="132B3B"/>
                </a:solidFill>
                <a:latin typeface="Microsoft YaHei UI"/>
                <a:cs typeface="Microsoft YaHei UI"/>
              </a:rPr>
              <a:t> </a:t>
            </a:r>
            <a:r>
              <a:rPr sz="1088" dirty="0">
                <a:solidFill>
                  <a:srgbClr val="132B3B"/>
                </a:solidFill>
                <a:latin typeface="Microsoft YaHei UI"/>
                <a:cs typeface="Microsoft YaHei UI"/>
              </a:rPr>
              <a:t>the</a:t>
            </a:r>
            <a:r>
              <a:rPr sz="1088" spc="91" dirty="0">
                <a:solidFill>
                  <a:srgbClr val="132B3B"/>
                </a:solidFill>
                <a:latin typeface="Microsoft YaHei UI"/>
                <a:cs typeface="Microsoft YaHei UI"/>
              </a:rPr>
              <a:t> </a:t>
            </a:r>
            <a:r>
              <a:rPr sz="1088" dirty="0">
                <a:solidFill>
                  <a:srgbClr val="132B3B"/>
                </a:solidFill>
                <a:latin typeface="Microsoft YaHei UI"/>
                <a:cs typeface="Microsoft YaHei UI"/>
              </a:rPr>
              <a:t>capacitor</a:t>
            </a:r>
            <a:r>
              <a:rPr sz="1088" spc="82" dirty="0">
                <a:solidFill>
                  <a:srgbClr val="132B3B"/>
                </a:solidFill>
                <a:latin typeface="Microsoft YaHei UI"/>
                <a:cs typeface="Microsoft YaHei UI"/>
              </a:rPr>
              <a:t> </a:t>
            </a:r>
            <a:r>
              <a:rPr sz="1088" dirty="0">
                <a:solidFill>
                  <a:srgbClr val="132B3B"/>
                </a:solidFill>
                <a:latin typeface="Microsoft YaHei UI"/>
                <a:cs typeface="Microsoft YaHei UI"/>
              </a:rPr>
              <a:t>is</a:t>
            </a:r>
            <a:r>
              <a:rPr sz="1088" spc="91" dirty="0">
                <a:solidFill>
                  <a:srgbClr val="132B3B"/>
                </a:solidFill>
                <a:latin typeface="Microsoft YaHei UI"/>
                <a:cs typeface="Microsoft YaHei UI"/>
              </a:rPr>
              <a:t> </a:t>
            </a:r>
            <a:r>
              <a:rPr sz="1088" dirty="0">
                <a:solidFill>
                  <a:srgbClr val="132B3B"/>
                </a:solidFill>
                <a:latin typeface="Microsoft YaHei UI"/>
                <a:cs typeface="Microsoft YaHei UI"/>
              </a:rPr>
              <a:t>fully</a:t>
            </a:r>
            <a:r>
              <a:rPr sz="1088" spc="82" dirty="0">
                <a:solidFill>
                  <a:srgbClr val="132B3B"/>
                </a:solidFill>
                <a:latin typeface="Microsoft YaHei UI"/>
                <a:cs typeface="Microsoft YaHei UI"/>
              </a:rPr>
              <a:t> </a:t>
            </a:r>
            <a:r>
              <a:rPr sz="1088" spc="-9" dirty="0">
                <a:solidFill>
                  <a:srgbClr val="132B3B"/>
                </a:solidFill>
                <a:latin typeface="Microsoft YaHei UI"/>
                <a:cs typeface="Microsoft YaHei UI"/>
              </a:rPr>
              <a:t>charged.</a:t>
            </a:r>
            <a:endParaRPr sz="1088">
              <a:latin typeface="Microsoft YaHei UI"/>
              <a:cs typeface="Microsoft YaHei U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817830" y="832857"/>
            <a:ext cx="2032064" cy="181954"/>
          </a:xfrm>
          <a:prstGeom prst="rect">
            <a:avLst/>
          </a:prstGeom>
        </p:spPr>
        <p:txBody>
          <a:bodyPr vert="horz" wrap="square" lIns="0" tIns="14395" rIns="0" bIns="0" rtlCol="0">
            <a:spAutoFit/>
          </a:bodyPr>
          <a:lstStyle/>
          <a:p>
            <a:pPr marL="11516">
              <a:spcBef>
                <a:spcPts val="113"/>
              </a:spcBef>
            </a:pPr>
            <a:r>
              <a:rPr sz="1088" dirty="0">
                <a:solidFill>
                  <a:srgbClr val="7E7E7E"/>
                </a:solidFill>
                <a:latin typeface="Yu Gothic"/>
                <a:cs typeface="Yu Gothic"/>
              </a:rPr>
              <a:t>KITZ</a:t>
            </a:r>
            <a:r>
              <a:rPr sz="1088" spc="36" dirty="0">
                <a:solidFill>
                  <a:srgbClr val="7E7E7E"/>
                </a:solidFill>
                <a:latin typeface="Yu Gothic"/>
                <a:cs typeface="Yu Gothic"/>
              </a:rPr>
              <a:t> </a:t>
            </a:r>
            <a:r>
              <a:rPr sz="1088" dirty="0">
                <a:solidFill>
                  <a:srgbClr val="7E7E7E"/>
                </a:solidFill>
                <a:latin typeface="Yu Gothic"/>
                <a:cs typeface="Yu Gothic"/>
              </a:rPr>
              <a:t>Smart</a:t>
            </a:r>
            <a:r>
              <a:rPr sz="1088" spc="50" dirty="0">
                <a:solidFill>
                  <a:srgbClr val="7E7E7E"/>
                </a:solidFill>
                <a:latin typeface="Yu Gothic"/>
                <a:cs typeface="Yu Gothic"/>
              </a:rPr>
              <a:t> </a:t>
            </a:r>
            <a:r>
              <a:rPr sz="1088" dirty="0">
                <a:solidFill>
                  <a:srgbClr val="7E7E7E"/>
                </a:solidFill>
                <a:latin typeface="Yu Gothic"/>
                <a:cs typeface="Yu Gothic"/>
              </a:rPr>
              <a:t>Monitoring</a:t>
            </a:r>
            <a:r>
              <a:rPr sz="1088" spc="54" dirty="0">
                <a:solidFill>
                  <a:srgbClr val="7E7E7E"/>
                </a:solidFill>
                <a:latin typeface="Yu Gothic"/>
                <a:cs typeface="Yu Gothic"/>
              </a:rPr>
              <a:t> </a:t>
            </a:r>
            <a:r>
              <a:rPr sz="1088" spc="-9" dirty="0">
                <a:solidFill>
                  <a:srgbClr val="7E7E7E"/>
                </a:solidFill>
                <a:latin typeface="Yu Gothic"/>
                <a:cs typeface="Yu Gothic"/>
              </a:rPr>
              <a:t>System</a:t>
            </a:r>
            <a:endParaRPr sz="1088" dirty="0">
              <a:latin typeface="Yu Gothic"/>
              <a:cs typeface="Yu Gothic"/>
            </a:endParaRPr>
          </a:p>
        </p:txBody>
      </p:sp>
      <p:pic>
        <p:nvPicPr>
          <p:cNvPr id="3" name="object 3"/>
          <p:cNvPicPr/>
          <p:nvPr/>
        </p:nvPicPr>
        <p:blipFill>
          <a:blip r:embed="rId2" cstate="print"/>
          <a:stretch>
            <a:fillRect/>
          </a:stretch>
        </p:blipFill>
        <p:spPr>
          <a:xfrm>
            <a:off x="1995249" y="3531814"/>
            <a:ext cx="2485585" cy="2248863"/>
          </a:xfrm>
          <a:prstGeom prst="rect">
            <a:avLst/>
          </a:prstGeom>
        </p:spPr>
      </p:pic>
      <p:pic>
        <p:nvPicPr>
          <p:cNvPr id="4" name="object 4"/>
          <p:cNvPicPr/>
          <p:nvPr/>
        </p:nvPicPr>
        <p:blipFill>
          <a:blip r:embed="rId3" cstate="print"/>
          <a:stretch>
            <a:fillRect/>
          </a:stretch>
        </p:blipFill>
        <p:spPr>
          <a:xfrm>
            <a:off x="5559451" y="3539212"/>
            <a:ext cx="1332376" cy="2265039"/>
          </a:xfrm>
          <a:prstGeom prst="rect">
            <a:avLst/>
          </a:prstGeom>
        </p:spPr>
      </p:pic>
      <p:pic>
        <p:nvPicPr>
          <p:cNvPr id="5" name="object 5"/>
          <p:cNvPicPr/>
          <p:nvPr/>
        </p:nvPicPr>
        <p:blipFill>
          <a:blip r:embed="rId4" cstate="print"/>
          <a:stretch>
            <a:fillRect/>
          </a:stretch>
        </p:blipFill>
        <p:spPr>
          <a:xfrm>
            <a:off x="8216856" y="3352646"/>
            <a:ext cx="1332213" cy="2519321"/>
          </a:xfrm>
          <a:prstGeom prst="rect">
            <a:avLst/>
          </a:prstGeom>
        </p:spPr>
      </p:pic>
      <p:sp>
        <p:nvSpPr>
          <p:cNvPr id="8" name="object 8" descr="$PPTXTitle"/>
          <p:cNvSpPr txBox="1">
            <a:spLocks noGrp="1"/>
          </p:cNvSpPr>
          <p:nvPr>
            <p:ph type="title"/>
          </p:nvPr>
        </p:nvSpPr>
        <p:spPr>
          <a:xfrm>
            <a:off x="1683681" y="182199"/>
            <a:ext cx="6669707" cy="494281"/>
          </a:xfrm>
          <a:prstGeom prst="rect">
            <a:avLst/>
          </a:prstGeom>
          <a:solidFill>
            <a:srgbClr val="D8D8D8"/>
          </a:solidFill>
        </p:spPr>
        <p:txBody>
          <a:bodyPr vert="horz" wrap="square" lIns="0" tIns="5758" rIns="0" bIns="0" rtlCol="0" anchor="t">
            <a:spAutoFit/>
          </a:bodyPr>
          <a:lstStyle/>
          <a:p>
            <a:pPr marL="71401">
              <a:spcBef>
                <a:spcPts val="45"/>
              </a:spcBef>
            </a:pPr>
            <a:r>
              <a:rPr sz="3174" dirty="0">
                <a:latin typeface="Calibri"/>
                <a:cs typeface="Calibri"/>
              </a:rPr>
              <a:t>(2)</a:t>
            </a:r>
            <a:r>
              <a:rPr sz="3174" spc="14" dirty="0">
                <a:latin typeface="Calibri"/>
                <a:cs typeface="Calibri"/>
              </a:rPr>
              <a:t> </a:t>
            </a:r>
            <a:r>
              <a:rPr sz="3174" spc="190" dirty="0">
                <a:latin typeface="Calibri"/>
                <a:cs typeface="Calibri"/>
              </a:rPr>
              <a:t>Basic</a:t>
            </a:r>
            <a:r>
              <a:rPr sz="3174" spc="5" dirty="0">
                <a:latin typeface="Calibri"/>
                <a:cs typeface="Calibri"/>
              </a:rPr>
              <a:t> </a:t>
            </a:r>
            <a:r>
              <a:rPr sz="3174" spc="77" dirty="0">
                <a:latin typeface="Calibri"/>
                <a:cs typeface="Calibri"/>
              </a:rPr>
              <a:t>function-</a:t>
            </a:r>
            <a:r>
              <a:rPr sz="3174" spc="-9" dirty="0">
                <a:latin typeface="Calibri"/>
                <a:cs typeface="Calibri"/>
              </a:rPr>
              <a:t> </a:t>
            </a:r>
            <a:r>
              <a:rPr sz="3174" dirty="0">
                <a:latin typeface="Calibri"/>
                <a:cs typeface="Calibri"/>
              </a:rPr>
              <a:t>Monitorable</a:t>
            </a:r>
            <a:r>
              <a:rPr sz="3174" spc="5" dirty="0">
                <a:latin typeface="Calibri"/>
                <a:cs typeface="Calibri"/>
              </a:rPr>
              <a:t> </a:t>
            </a:r>
            <a:r>
              <a:rPr sz="3174" spc="86" dirty="0">
                <a:latin typeface="Calibri"/>
                <a:cs typeface="Calibri"/>
              </a:rPr>
              <a:t>valves</a:t>
            </a:r>
            <a:endParaRPr sz="3174" dirty="0">
              <a:latin typeface="Calibri"/>
              <a:cs typeface="Calibri"/>
            </a:endParaRPr>
          </a:p>
        </p:txBody>
      </p:sp>
      <p:sp>
        <p:nvSpPr>
          <p:cNvPr id="6" name="object 6"/>
          <p:cNvSpPr txBox="1">
            <a:spLocks noGrp="1"/>
          </p:cNvSpPr>
          <p:nvPr>
            <p:ph idx="1"/>
          </p:nvPr>
        </p:nvSpPr>
        <p:spPr>
          <a:xfrm>
            <a:off x="836579" y="820165"/>
            <a:ext cx="11177081" cy="1840729"/>
          </a:xfrm>
          <a:prstGeom prst="rect">
            <a:avLst/>
          </a:prstGeom>
        </p:spPr>
        <p:txBody>
          <a:bodyPr vert="horz" wrap="square" lIns="0" tIns="131287" rIns="0" bIns="0" rtlCol="0">
            <a:spAutoFit/>
          </a:bodyPr>
          <a:lstStyle/>
          <a:p>
            <a:pPr marL="225721">
              <a:spcBef>
                <a:spcPts val="1034"/>
              </a:spcBef>
            </a:pPr>
            <a:r>
              <a:rPr dirty="0">
                <a:solidFill>
                  <a:srgbClr val="1F4D79"/>
                </a:solidFill>
              </a:rPr>
              <a:t>Rotary</a:t>
            </a:r>
            <a:r>
              <a:rPr spc="159" dirty="0">
                <a:solidFill>
                  <a:srgbClr val="1F4D79"/>
                </a:solidFill>
              </a:rPr>
              <a:t> </a:t>
            </a:r>
            <a:r>
              <a:rPr dirty="0">
                <a:solidFill>
                  <a:srgbClr val="1F4D79"/>
                </a:solidFill>
              </a:rPr>
              <a:t>valves</a:t>
            </a:r>
            <a:r>
              <a:rPr spc="213" dirty="0">
                <a:solidFill>
                  <a:srgbClr val="1F4D79"/>
                </a:solidFill>
              </a:rPr>
              <a:t> </a:t>
            </a:r>
            <a:r>
              <a:rPr dirty="0">
                <a:solidFill>
                  <a:srgbClr val="1F4D79"/>
                </a:solidFill>
              </a:rPr>
              <a:t>such</a:t>
            </a:r>
            <a:r>
              <a:rPr spc="185" dirty="0">
                <a:solidFill>
                  <a:srgbClr val="1F4D79"/>
                </a:solidFill>
              </a:rPr>
              <a:t> </a:t>
            </a:r>
            <a:r>
              <a:rPr spc="63" dirty="0">
                <a:solidFill>
                  <a:srgbClr val="1F4D79"/>
                </a:solidFill>
              </a:rPr>
              <a:t>as</a:t>
            </a:r>
            <a:r>
              <a:rPr spc="213" dirty="0">
                <a:solidFill>
                  <a:srgbClr val="1F4D79"/>
                </a:solidFill>
              </a:rPr>
              <a:t> </a:t>
            </a:r>
            <a:r>
              <a:rPr dirty="0">
                <a:solidFill>
                  <a:srgbClr val="1F4D79"/>
                </a:solidFill>
              </a:rPr>
              <a:t>ball</a:t>
            </a:r>
            <a:r>
              <a:rPr spc="172" dirty="0">
                <a:solidFill>
                  <a:srgbClr val="1F4D79"/>
                </a:solidFill>
              </a:rPr>
              <a:t> </a:t>
            </a:r>
            <a:r>
              <a:rPr dirty="0">
                <a:solidFill>
                  <a:srgbClr val="1F4D79"/>
                </a:solidFill>
              </a:rPr>
              <a:t>valves</a:t>
            </a:r>
            <a:r>
              <a:rPr spc="213" dirty="0">
                <a:solidFill>
                  <a:srgbClr val="1F4D79"/>
                </a:solidFill>
              </a:rPr>
              <a:t> </a:t>
            </a:r>
            <a:r>
              <a:rPr dirty="0">
                <a:solidFill>
                  <a:srgbClr val="1F4D79"/>
                </a:solidFill>
              </a:rPr>
              <a:t>and</a:t>
            </a:r>
            <a:r>
              <a:rPr spc="163" dirty="0">
                <a:solidFill>
                  <a:srgbClr val="1F4D79"/>
                </a:solidFill>
              </a:rPr>
              <a:t> </a:t>
            </a:r>
            <a:r>
              <a:rPr dirty="0">
                <a:solidFill>
                  <a:srgbClr val="1F4D79"/>
                </a:solidFill>
              </a:rPr>
              <a:t>butterfly</a:t>
            </a:r>
            <a:r>
              <a:rPr spc="168" dirty="0">
                <a:solidFill>
                  <a:srgbClr val="1F4D79"/>
                </a:solidFill>
              </a:rPr>
              <a:t> </a:t>
            </a:r>
            <a:r>
              <a:rPr spc="-9" dirty="0">
                <a:solidFill>
                  <a:srgbClr val="1F4D79"/>
                </a:solidFill>
              </a:rPr>
              <a:t>valves</a:t>
            </a:r>
          </a:p>
          <a:p>
            <a:pPr marL="225721">
              <a:spcBef>
                <a:spcPts val="948"/>
              </a:spcBef>
            </a:pPr>
            <a:r>
              <a:rPr lang="en-IN" dirty="0">
                <a:solidFill>
                  <a:srgbClr val="1F4D79"/>
                </a:solidFill>
              </a:rPr>
              <a:t>A</a:t>
            </a:r>
            <a:r>
              <a:rPr dirty="0" err="1">
                <a:solidFill>
                  <a:srgbClr val="1F4D79"/>
                </a:solidFill>
              </a:rPr>
              <a:t>utomatic</a:t>
            </a:r>
            <a:r>
              <a:rPr spc="59" dirty="0">
                <a:solidFill>
                  <a:srgbClr val="1F4D79"/>
                </a:solidFill>
              </a:rPr>
              <a:t> </a:t>
            </a:r>
            <a:r>
              <a:rPr dirty="0">
                <a:solidFill>
                  <a:srgbClr val="1F4D79"/>
                </a:solidFill>
              </a:rPr>
              <a:t>valve</a:t>
            </a:r>
            <a:r>
              <a:rPr spc="73" dirty="0">
                <a:solidFill>
                  <a:srgbClr val="1F4D79"/>
                </a:solidFill>
              </a:rPr>
              <a:t> </a:t>
            </a:r>
            <a:r>
              <a:rPr dirty="0">
                <a:solidFill>
                  <a:srgbClr val="1F4D79"/>
                </a:solidFill>
              </a:rPr>
              <a:t>used</a:t>
            </a:r>
            <a:r>
              <a:rPr spc="68" dirty="0">
                <a:solidFill>
                  <a:srgbClr val="1F4D79"/>
                </a:solidFill>
              </a:rPr>
              <a:t> </a:t>
            </a:r>
            <a:r>
              <a:rPr dirty="0">
                <a:solidFill>
                  <a:srgbClr val="1F4D79"/>
                </a:solidFill>
              </a:rPr>
              <a:t>for</a:t>
            </a:r>
            <a:r>
              <a:rPr spc="82" dirty="0">
                <a:solidFill>
                  <a:srgbClr val="1F4D79"/>
                </a:solidFill>
              </a:rPr>
              <a:t> </a:t>
            </a:r>
            <a:r>
              <a:rPr dirty="0">
                <a:solidFill>
                  <a:srgbClr val="1F4D79"/>
                </a:solidFill>
              </a:rPr>
              <a:t>on/off</a:t>
            </a:r>
            <a:r>
              <a:rPr spc="50" dirty="0">
                <a:solidFill>
                  <a:srgbClr val="1F4D79"/>
                </a:solidFill>
              </a:rPr>
              <a:t> </a:t>
            </a:r>
            <a:r>
              <a:rPr dirty="0">
                <a:solidFill>
                  <a:srgbClr val="1F4D79"/>
                </a:solidFill>
              </a:rPr>
              <a:t>control</a:t>
            </a:r>
            <a:r>
              <a:rPr spc="59" dirty="0">
                <a:solidFill>
                  <a:srgbClr val="1F4D79"/>
                </a:solidFill>
              </a:rPr>
              <a:t> </a:t>
            </a:r>
            <a:r>
              <a:rPr dirty="0">
                <a:solidFill>
                  <a:srgbClr val="1F4D79"/>
                </a:solidFill>
              </a:rPr>
              <a:t>in</a:t>
            </a:r>
            <a:r>
              <a:rPr spc="91" dirty="0">
                <a:solidFill>
                  <a:srgbClr val="1F4D79"/>
                </a:solidFill>
              </a:rPr>
              <a:t> </a:t>
            </a:r>
            <a:r>
              <a:rPr dirty="0">
                <a:solidFill>
                  <a:srgbClr val="1F4D79"/>
                </a:solidFill>
              </a:rPr>
              <a:t>pneumatic</a:t>
            </a:r>
            <a:r>
              <a:rPr spc="73" dirty="0">
                <a:solidFill>
                  <a:srgbClr val="1F4D79"/>
                </a:solidFill>
              </a:rPr>
              <a:t> </a:t>
            </a:r>
            <a:r>
              <a:rPr spc="-9" dirty="0">
                <a:solidFill>
                  <a:srgbClr val="1F4D79"/>
                </a:solidFill>
              </a:rPr>
              <a:t>actuators</a:t>
            </a:r>
          </a:p>
          <a:p>
            <a:pPr marL="225721">
              <a:spcBef>
                <a:spcPts val="861"/>
              </a:spcBef>
            </a:pPr>
            <a:r>
              <a:rPr dirty="0">
                <a:solidFill>
                  <a:srgbClr val="2F5497"/>
                </a:solidFill>
              </a:rPr>
              <a:t>Available</a:t>
            </a:r>
            <a:r>
              <a:rPr spc="36" dirty="0">
                <a:solidFill>
                  <a:srgbClr val="2F5497"/>
                </a:solidFill>
              </a:rPr>
              <a:t> </a:t>
            </a:r>
            <a:r>
              <a:rPr dirty="0">
                <a:solidFill>
                  <a:srgbClr val="2F5497"/>
                </a:solidFill>
              </a:rPr>
              <a:t>for</a:t>
            </a:r>
            <a:r>
              <a:rPr spc="45" dirty="0">
                <a:solidFill>
                  <a:srgbClr val="2F5497"/>
                </a:solidFill>
              </a:rPr>
              <a:t> </a:t>
            </a:r>
            <a:r>
              <a:rPr dirty="0">
                <a:solidFill>
                  <a:srgbClr val="FF0000"/>
                </a:solidFill>
              </a:rPr>
              <a:t>both</a:t>
            </a:r>
            <a:r>
              <a:rPr spc="18" dirty="0">
                <a:solidFill>
                  <a:srgbClr val="FF0000"/>
                </a:solidFill>
              </a:rPr>
              <a:t> </a:t>
            </a:r>
            <a:r>
              <a:rPr spc="100" dirty="0">
                <a:solidFill>
                  <a:srgbClr val="FF0000"/>
                </a:solidFill>
              </a:rPr>
              <a:t>KITZ</a:t>
            </a:r>
            <a:r>
              <a:rPr spc="27" dirty="0">
                <a:solidFill>
                  <a:srgbClr val="FF0000"/>
                </a:solidFill>
              </a:rPr>
              <a:t> </a:t>
            </a:r>
            <a:r>
              <a:rPr dirty="0">
                <a:solidFill>
                  <a:srgbClr val="FF0000"/>
                </a:solidFill>
              </a:rPr>
              <a:t>and</a:t>
            </a:r>
            <a:r>
              <a:rPr spc="41" dirty="0">
                <a:solidFill>
                  <a:srgbClr val="FF0000"/>
                </a:solidFill>
              </a:rPr>
              <a:t> </a:t>
            </a:r>
            <a:r>
              <a:rPr dirty="0">
                <a:solidFill>
                  <a:srgbClr val="FF0000"/>
                </a:solidFill>
              </a:rPr>
              <a:t>other</a:t>
            </a:r>
            <a:r>
              <a:rPr spc="23" dirty="0">
                <a:solidFill>
                  <a:srgbClr val="FF0000"/>
                </a:solidFill>
              </a:rPr>
              <a:t> </a:t>
            </a:r>
            <a:r>
              <a:rPr spc="-9" dirty="0">
                <a:solidFill>
                  <a:srgbClr val="FF0000"/>
                </a:solidFill>
              </a:rPr>
              <a:t>manufacturers</a:t>
            </a:r>
          </a:p>
        </p:txBody>
      </p:sp>
      <p:sp>
        <p:nvSpPr>
          <p:cNvPr id="9" name="object 9"/>
          <p:cNvSpPr txBox="1">
            <a:spLocks noGrp="1"/>
          </p:cNvSpPr>
          <p:nvPr>
            <p:ph type="sldNum" sz="quarter" idx="4294967295"/>
          </p:nvPr>
        </p:nvSpPr>
        <p:spPr>
          <a:xfrm>
            <a:off x="11507788" y="6042025"/>
            <a:ext cx="684212" cy="365125"/>
          </a:xfrm>
          <a:prstGeom prst="rect">
            <a:avLst/>
          </a:prstGeom>
        </p:spPr>
        <p:txBody>
          <a:bodyPr vert="horz" wrap="square" lIns="0" tIns="0" rIns="0" bIns="0" rtlCol="0">
            <a:spAutoFit/>
          </a:bodyPr>
          <a:lstStyle>
            <a:defPPr>
              <a:defRPr kern="0"/>
            </a:defPPr>
            <a:lvl1pPr>
              <a:defRPr sz="500" b="0" i="0">
                <a:solidFill>
                  <a:srgbClr val="7E7E7E"/>
                </a:solidFill>
                <a:latin typeface="Arial"/>
                <a:cs typeface="Arial"/>
              </a:defRPr>
            </a:lvl1pPr>
          </a:lstStyle>
          <a:p>
            <a:pPr marL="12700">
              <a:spcBef>
                <a:spcPts val="75"/>
              </a:spcBef>
            </a:pPr>
            <a:r>
              <a:rPr lang="en-US" spc="10"/>
              <a:t>©2023</a:t>
            </a:r>
            <a:r>
              <a:rPr lang="en-US" spc="35"/>
              <a:t> </a:t>
            </a:r>
            <a:r>
              <a:rPr lang="en-US" spc="10"/>
              <a:t>KITZ</a:t>
            </a:r>
            <a:r>
              <a:rPr lang="en-US" spc="15"/>
              <a:t> </a:t>
            </a:r>
            <a:r>
              <a:rPr lang="en-US" spc="10"/>
              <a:t>CORPORATION</a:t>
            </a:r>
            <a:r>
              <a:rPr lang="en-US" spc="15"/>
              <a:t> </a:t>
            </a:r>
            <a:r>
              <a:rPr lang="en-US" spc="10"/>
              <a:t>All Rights</a:t>
            </a:r>
            <a:r>
              <a:rPr lang="en-US" spc="15"/>
              <a:t> </a:t>
            </a:r>
            <a:r>
              <a:rPr lang="en-US" spc="10"/>
              <a:t>Reserved</a:t>
            </a:r>
            <a:r>
              <a:rPr lang="en-US" spc="245"/>
              <a:t> </a:t>
            </a:r>
            <a:r>
              <a:rPr lang="en-US" spc="-25">
                <a:solidFill>
                  <a:srgbClr val="000000"/>
                </a:solidFill>
                <a:latin typeface="MS PGothic"/>
                <a:cs typeface="MS PGothic"/>
              </a:rPr>
              <a:t>｜</a:t>
            </a:r>
            <a:fld id="{81D60167-4931-47E6-BA6A-407CBD079E47}" type="slidenum">
              <a:rPr lang="en-US" spc="-25" smtClean="0">
                <a:solidFill>
                  <a:srgbClr val="000000"/>
                </a:solidFill>
                <a:latin typeface="Calibri"/>
                <a:cs typeface="Calibri"/>
              </a:rPr>
              <a:pPr marL="12700">
                <a:spcBef>
                  <a:spcPts val="75"/>
                </a:spcBef>
              </a:pPr>
              <a:t>18</a:t>
            </a:fld>
            <a:endParaRPr spc="-23" dirty="0">
              <a:solidFill>
                <a:srgbClr val="000000"/>
              </a:solidFill>
              <a:latin typeface="Calibri"/>
              <a:cs typeface="Calibri"/>
            </a:endParaRPr>
          </a:p>
        </p:txBody>
      </p:sp>
      <p:sp>
        <p:nvSpPr>
          <p:cNvPr id="7" name="object 7"/>
          <p:cNvSpPr txBox="1"/>
          <p:nvPr/>
        </p:nvSpPr>
        <p:spPr>
          <a:xfrm>
            <a:off x="10093109" y="5816182"/>
            <a:ext cx="209021" cy="231458"/>
          </a:xfrm>
          <a:prstGeom prst="rect">
            <a:avLst/>
          </a:prstGeom>
        </p:spPr>
        <p:txBody>
          <a:bodyPr vert="horz" wrap="square" lIns="0" tIns="14971" rIns="0" bIns="0" rtlCol="0">
            <a:spAutoFit/>
          </a:bodyPr>
          <a:lstStyle/>
          <a:p>
            <a:pPr marL="11516">
              <a:spcBef>
                <a:spcPts val="118"/>
              </a:spcBef>
            </a:pPr>
            <a:r>
              <a:rPr sz="1406" spc="-23" dirty="0">
                <a:solidFill>
                  <a:srgbClr val="FFFFFF"/>
                </a:solidFill>
                <a:latin typeface="Calibri"/>
                <a:cs typeface="Calibri"/>
              </a:rPr>
              <a:t>ne</a:t>
            </a:r>
            <a:endParaRPr sz="1406">
              <a:latin typeface="Calibri"/>
              <a:cs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descr="$PPTXTitle"/>
          <p:cNvSpPr txBox="1">
            <a:spLocks noGrp="1"/>
          </p:cNvSpPr>
          <p:nvPr>
            <p:ph type="title"/>
          </p:nvPr>
        </p:nvSpPr>
        <p:spPr>
          <a:xfrm>
            <a:off x="1547493" y="970139"/>
            <a:ext cx="9091025" cy="494281"/>
          </a:xfrm>
          <a:prstGeom prst="rect">
            <a:avLst/>
          </a:prstGeom>
          <a:solidFill>
            <a:srgbClr val="D8D8D8"/>
          </a:solidFill>
        </p:spPr>
        <p:txBody>
          <a:bodyPr vert="horz" wrap="square" lIns="0" tIns="5758" rIns="0" bIns="0" rtlCol="0" anchor="t">
            <a:spAutoFit/>
          </a:bodyPr>
          <a:lstStyle/>
          <a:p>
            <a:pPr marL="71401">
              <a:spcBef>
                <a:spcPts val="45"/>
              </a:spcBef>
            </a:pPr>
            <a:r>
              <a:rPr sz="3174" dirty="0">
                <a:latin typeface="Calibri"/>
                <a:cs typeface="Calibri"/>
              </a:rPr>
              <a:t>(2)</a:t>
            </a:r>
            <a:r>
              <a:rPr sz="3174" spc="-41" dirty="0">
                <a:latin typeface="Calibri"/>
                <a:cs typeface="Calibri"/>
              </a:rPr>
              <a:t> </a:t>
            </a:r>
            <a:r>
              <a:rPr sz="3174" spc="190" dirty="0">
                <a:latin typeface="Calibri"/>
                <a:cs typeface="Calibri"/>
              </a:rPr>
              <a:t>Basic</a:t>
            </a:r>
            <a:r>
              <a:rPr sz="3174" spc="-45" dirty="0">
                <a:latin typeface="Calibri"/>
                <a:cs typeface="Calibri"/>
              </a:rPr>
              <a:t> </a:t>
            </a:r>
            <a:r>
              <a:rPr sz="3174" spc="77" dirty="0">
                <a:latin typeface="Calibri"/>
                <a:cs typeface="Calibri"/>
              </a:rPr>
              <a:t>function-</a:t>
            </a:r>
            <a:r>
              <a:rPr sz="3174" spc="100" dirty="0">
                <a:latin typeface="Calibri"/>
                <a:cs typeface="Calibri"/>
              </a:rPr>
              <a:t>Detectable</a:t>
            </a:r>
            <a:r>
              <a:rPr sz="3174" spc="18" dirty="0">
                <a:latin typeface="Calibri"/>
                <a:cs typeface="Calibri"/>
              </a:rPr>
              <a:t> </a:t>
            </a:r>
            <a:r>
              <a:rPr sz="3174" spc="136" dirty="0">
                <a:latin typeface="Calibri"/>
                <a:cs typeface="Calibri"/>
              </a:rPr>
              <a:t>signs</a:t>
            </a:r>
            <a:r>
              <a:rPr sz="3174" spc="-82" dirty="0">
                <a:latin typeface="Calibri"/>
                <a:cs typeface="Calibri"/>
              </a:rPr>
              <a:t> </a:t>
            </a:r>
            <a:r>
              <a:rPr sz="3174" dirty="0">
                <a:latin typeface="Calibri"/>
                <a:cs typeface="Calibri"/>
              </a:rPr>
              <a:t>of</a:t>
            </a:r>
            <a:r>
              <a:rPr sz="3174" spc="-32" dirty="0">
                <a:latin typeface="Calibri"/>
                <a:cs typeface="Calibri"/>
              </a:rPr>
              <a:t> </a:t>
            </a:r>
            <a:r>
              <a:rPr sz="3174" spc="54" dirty="0">
                <a:latin typeface="Calibri"/>
                <a:cs typeface="Calibri"/>
              </a:rPr>
              <a:t>abnormality</a:t>
            </a:r>
            <a:endParaRPr sz="3174">
              <a:latin typeface="Calibri"/>
              <a:cs typeface="Calibri"/>
            </a:endParaRPr>
          </a:p>
        </p:txBody>
      </p:sp>
      <p:sp>
        <p:nvSpPr>
          <p:cNvPr id="3" name="object 3"/>
          <p:cNvSpPr txBox="1">
            <a:spLocks noGrp="1"/>
          </p:cNvSpPr>
          <p:nvPr>
            <p:ph idx="1"/>
          </p:nvPr>
        </p:nvSpPr>
        <p:spPr>
          <a:xfrm>
            <a:off x="1861814" y="1959224"/>
            <a:ext cx="7795467" cy="1895679"/>
          </a:xfrm>
          <a:prstGeom prst="rect">
            <a:avLst/>
          </a:prstGeom>
        </p:spPr>
        <p:txBody>
          <a:bodyPr vert="horz" wrap="square" lIns="0" tIns="12668" rIns="0" bIns="0" rtlCol="0">
            <a:spAutoFit/>
          </a:bodyPr>
          <a:lstStyle/>
          <a:p>
            <a:pPr marL="11516">
              <a:spcBef>
                <a:spcPts val="100"/>
              </a:spcBef>
            </a:pPr>
            <a:r>
              <a:rPr dirty="0"/>
              <a:t>Detects</a:t>
            </a:r>
            <a:r>
              <a:rPr spc="50" dirty="0"/>
              <a:t> </a:t>
            </a:r>
            <a:r>
              <a:rPr dirty="0"/>
              <a:t>signs</a:t>
            </a:r>
            <a:r>
              <a:rPr spc="50" dirty="0"/>
              <a:t> </a:t>
            </a:r>
            <a:r>
              <a:rPr dirty="0"/>
              <a:t>of</a:t>
            </a:r>
            <a:r>
              <a:rPr spc="54" dirty="0"/>
              <a:t> </a:t>
            </a:r>
            <a:r>
              <a:rPr dirty="0"/>
              <a:t>trouble</a:t>
            </a:r>
            <a:r>
              <a:rPr spc="27" dirty="0"/>
              <a:t> </a:t>
            </a:r>
            <a:r>
              <a:rPr dirty="0"/>
              <a:t>when</a:t>
            </a:r>
            <a:r>
              <a:rPr spc="27" dirty="0"/>
              <a:t> </a:t>
            </a:r>
            <a:r>
              <a:rPr spc="-9" dirty="0"/>
              <a:t>opening</a:t>
            </a:r>
            <a:r>
              <a:rPr spc="9" dirty="0"/>
              <a:t> </a:t>
            </a:r>
            <a:r>
              <a:rPr dirty="0"/>
              <a:t>and</a:t>
            </a:r>
            <a:r>
              <a:rPr spc="73" dirty="0"/>
              <a:t> </a:t>
            </a:r>
            <a:r>
              <a:rPr dirty="0"/>
              <a:t>closing</a:t>
            </a:r>
            <a:r>
              <a:rPr spc="45" dirty="0"/>
              <a:t> </a:t>
            </a:r>
            <a:r>
              <a:rPr spc="59" dirty="0"/>
              <a:t>valves.</a:t>
            </a:r>
          </a:p>
          <a:p>
            <a:pPr marL="374857" indent="-363341">
              <a:spcBef>
                <a:spcPts val="2430"/>
              </a:spcBef>
              <a:buFont typeface="Arial"/>
              <a:buChar char="•"/>
              <a:tabLst>
                <a:tab pos="374857" algn="l"/>
              </a:tabLst>
            </a:pPr>
            <a:r>
              <a:rPr sz="1587" b="1" spc="-59" dirty="0">
                <a:latin typeface="Verdana"/>
                <a:cs typeface="Verdana"/>
              </a:rPr>
              <a:t>Malfunction</a:t>
            </a:r>
            <a:r>
              <a:rPr sz="1587" b="1" spc="-77" dirty="0">
                <a:latin typeface="Verdana"/>
                <a:cs typeface="Verdana"/>
              </a:rPr>
              <a:t> </a:t>
            </a:r>
            <a:r>
              <a:rPr sz="1587" b="1" spc="-54" dirty="0">
                <a:latin typeface="Verdana"/>
                <a:cs typeface="Verdana"/>
              </a:rPr>
              <a:t>(sticking,</a:t>
            </a:r>
            <a:r>
              <a:rPr sz="1587" b="1" spc="-59" dirty="0">
                <a:latin typeface="Verdana"/>
                <a:cs typeface="Verdana"/>
              </a:rPr>
              <a:t> seat</a:t>
            </a:r>
            <a:r>
              <a:rPr sz="1587" b="1" spc="-77" dirty="0">
                <a:latin typeface="Verdana"/>
                <a:cs typeface="Verdana"/>
              </a:rPr>
              <a:t> </a:t>
            </a:r>
            <a:r>
              <a:rPr sz="1587" b="1" spc="-45" dirty="0">
                <a:latin typeface="Verdana"/>
                <a:cs typeface="Verdana"/>
              </a:rPr>
              <a:t>jamming,</a:t>
            </a:r>
            <a:r>
              <a:rPr sz="1587" b="1" spc="-73" dirty="0">
                <a:latin typeface="Verdana"/>
                <a:cs typeface="Verdana"/>
              </a:rPr>
              <a:t> </a:t>
            </a:r>
            <a:r>
              <a:rPr sz="1587" b="1" spc="-54" dirty="0">
                <a:latin typeface="Verdana"/>
                <a:cs typeface="Verdana"/>
              </a:rPr>
              <a:t>seat</a:t>
            </a:r>
            <a:r>
              <a:rPr sz="1587" b="1" spc="-73" dirty="0">
                <a:latin typeface="Verdana"/>
                <a:cs typeface="Verdana"/>
              </a:rPr>
              <a:t> </a:t>
            </a:r>
            <a:r>
              <a:rPr sz="1587" b="1" spc="-63" dirty="0">
                <a:latin typeface="Verdana"/>
                <a:cs typeface="Verdana"/>
              </a:rPr>
              <a:t>swelling,</a:t>
            </a:r>
            <a:r>
              <a:rPr sz="1587" b="1" spc="-73" dirty="0">
                <a:latin typeface="Verdana"/>
                <a:cs typeface="Verdana"/>
              </a:rPr>
              <a:t> </a:t>
            </a:r>
            <a:r>
              <a:rPr sz="1587" b="1" spc="-50" dirty="0">
                <a:latin typeface="Verdana"/>
                <a:cs typeface="Verdana"/>
              </a:rPr>
              <a:t>stem</a:t>
            </a:r>
            <a:r>
              <a:rPr sz="1587" b="1" spc="-73" dirty="0">
                <a:latin typeface="Verdana"/>
                <a:cs typeface="Verdana"/>
              </a:rPr>
              <a:t> </a:t>
            </a:r>
            <a:r>
              <a:rPr sz="1587" b="1" spc="-9" dirty="0">
                <a:latin typeface="Verdana"/>
                <a:cs typeface="Verdana"/>
              </a:rPr>
              <a:t>damage)</a:t>
            </a:r>
            <a:endParaRPr sz="1587" dirty="0">
              <a:latin typeface="Verdana"/>
              <a:cs typeface="Verdana"/>
            </a:endParaRPr>
          </a:p>
          <a:p>
            <a:pPr marL="374857" indent="-363341">
              <a:spcBef>
                <a:spcPts val="249"/>
              </a:spcBef>
              <a:buFont typeface="Arial"/>
              <a:buChar char="•"/>
              <a:tabLst>
                <a:tab pos="374857" algn="l"/>
              </a:tabLst>
            </a:pPr>
            <a:r>
              <a:rPr sz="1587" b="1" spc="-63" dirty="0">
                <a:latin typeface="Verdana"/>
                <a:cs typeface="Verdana"/>
              </a:rPr>
              <a:t>Actuator</a:t>
            </a:r>
            <a:r>
              <a:rPr sz="1587" b="1" spc="-41" dirty="0">
                <a:latin typeface="Verdana"/>
                <a:cs typeface="Verdana"/>
              </a:rPr>
              <a:t> </a:t>
            </a:r>
            <a:r>
              <a:rPr sz="1587" b="1" spc="-54" dirty="0">
                <a:latin typeface="Verdana"/>
                <a:cs typeface="Verdana"/>
              </a:rPr>
              <a:t>malfunction</a:t>
            </a:r>
            <a:r>
              <a:rPr sz="1587" b="1" spc="-23" dirty="0">
                <a:latin typeface="Verdana"/>
                <a:cs typeface="Verdana"/>
              </a:rPr>
              <a:t> </a:t>
            </a:r>
            <a:r>
              <a:rPr sz="1587" b="1" spc="-63" dirty="0">
                <a:latin typeface="Verdana"/>
                <a:cs typeface="Verdana"/>
              </a:rPr>
              <a:t>(lack</a:t>
            </a:r>
            <a:r>
              <a:rPr sz="1587" b="1" spc="-50" dirty="0">
                <a:latin typeface="Verdana"/>
                <a:cs typeface="Verdana"/>
              </a:rPr>
              <a:t> </a:t>
            </a:r>
            <a:r>
              <a:rPr sz="1587" b="1" dirty="0">
                <a:latin typeface="Verdana"/>
                <a:cs typeface="Verdana"/>
              </a:rPr>
              <a:t>of</a:t>
            </a:r>
            <a:r>
              <a:rPr sz="1587" b="1" spc="-36" dirty="0">
                <a:latin typeface="Verdana"/>
                <a:cs typeface="Verdana"/>
              </a:rPr>
              <a:t> </a:t>
            </a:r>
            <a:r>
              <a:rPr sz="1587" b="1" spc="-63" dirty="0">
                <a:latin typeface="Verdana"/>
                <a:cs typeface="Verdana"/>
              </a:rPr>
              <a:t>internal</a:t>
            </a:r>
            <a:r>
              <a:rPr sz="1587" b="1" spc="-45" dirty="0">
                <a:latin typeface="Verdana"/>
                <a:cs typeface="Verdana"/>
              </a:rPr>
              <a:t> </a:t>
            </a:r>
            <a:r>
              <a:rPr sz="1587" b="1" spc="-63" dirty="0">
                <a:latin typeface="Verdana"/>
                <a:cs typeface="Verdana"/>
              </a:rPr>
              <a:t>grease, </a:t>
            </a:r>
            <a:r>
              <a:rPr sz="1587" b="1" spc="-50" dirty="0">
                <a:latin typeface="Verdana"/>
                <a:cs typeface="Verdana"/>
              </a:rPr>
              <a:t>friction</a:t>
            </a:r>
            <a:r>
              <a:rPr sz="1587" b="1" spc="-59" dirty="0">
                <a:latin typeface="Verdana"/>
                <a:cs typeface="Verdana"/>
              </a:rPr>
              <a:t> damage,</a:t>
            </a:r>
            <a:r>
              <a:rPr sz="1587" b="1" spc="-45" dirty="0">
                <a:latin typeface="Verdana"/>
                <a:cs typeface="Verdana"/>
              </a:rPr>
              <a:t> </a:t>
            </a:r>
            <a:r>
              <a:rPr sz="1587" b="1" spc="-36" dirty="0">
                <a:latin typeface="Verdana"/>
                <a:cs typeface="Verdana"/>
              </a:rPr>
              <a:t>air</a:t>
            </a:r>
            <a:r>
              <a:rPr sz="1587" b="1" spc="-50" dirty="0">
                <a:latin typeface="Verdana"/>
                <a:cs typeface="Verdana"/>
              </a:rPr>
              <a:t> </a:t>
            </a:r>
            <a:r>
              <a:rPr sz="1587" b="1" spc="-68" dirty="0">
                <a:latin typeface="Verdana"/>
                <a:cs typeface="Verdana"/>
              </a:rPr>
              <a:t>pressure </a:t>
            </a:r>
            <a:r>
              <a:rPr sz="1587" b="1" spc="-9" dirty="0">
                <a:latin typeface="Verdana"/>
                <a:cs typeface="Verdana"/>
              </a:rPr>
              <a:t>drop)</a:t>
            </a:r>
            <a:endParaRPr sz="1587" dirty="0">
              <a:latin typeface="Verdana"/>
              <a:cs typeface="Verdana"/>
            </a:endParaRPr>
          </a:p>
          <a:p>
            <a:pPr marL="374857" indent="-363341">
              <a:spcBef>
                <a:spcPts val="240"/>
              </a:spcBef>
              <a:buFont typeface="Arial"/>
              <a:buChar char="•"/>
              <a:tabLst>
                <a:tab pos="374857" algn="l"/>
              </a:tabLst>
            </a:pPr>
            <a:r>
              <a:rPr sz="1587" dirty="0"/>
              <a:t>Seat</a:t>
            </a:r>
            <a:r>
              <a:rPr sz="1587" spc="154" dirty="0"/>
              <a:t> </a:t>
            </a:r>
            <a:r>
              <a:rPr sz="1587" dirty="0"/>
              <a:t>leak</a:t>
            </a:r>
            <a:r>
              <a:rPr sz="1587" spc="159" dirty="0"/>
              <a:t> </a:t>
            </a:r>
            <a:r>
              <a:rPr sz="1587" spc="54" dirty="0"/>
              <a:t>(seat</a:t>
            </a:r>
            <a:r>
              <a:rPr sz="1587" spc="159" dirty="0"/>
              <a:t> </a:t>
            </a:r>
            <a:r>
              <a:rPr sz="1587" dirty="0"/>
              <a:t>jamming,</a:t>
            </a:r>
            <a:r>
              <a:rPr sz="1587" spc="177" dirty="0"/>
              <a:t> </a:t>
            </a:r>
            <a:r>
              <a:rPr sz="1587" dirty="0"/>
              <a:t>ball</a:t>
            </a:r>
            <a:r>
              <a:rPr sz="1587" spc="154" dirty="0"/>
              <a:t> </a:t>
            </a:r>
            <a:r>
              <a:rPr sz="1587" spc="-9" dirty="0"/>
              <a:t>damage)</a:t>
            </a:r>
            <a:endParaRPr sz="1587" dirty="0"/>
          </a:p>
          <a:p>
            <a:pPr marL="374857" indent="-363341">
              <a:spcBef>
                <a:spcPts val="236"/>
              </a:spcBef>
              <a:buFont typeface="Arial"/>
              <a:buChar char="•"/>
              <a:tabLst>
                <a:tab pos="374857" algn="l"/>
              </a:tabLst>
            </a:pPr>
            <a:r>
              <a:rPr sz="1587" dirty="0"/>
              <a:t>Seat</a:t>
            </a:r>
            <a:r>
              <a:rPr sz="1587" spc="136" dirty="0"/>
              <a:t> </a:t>
            </a:r>
            <a:r>
              <a:rPr sz="1587" dirty="0"/>
              <a:t>leak</a:t>
            </a:r>
            <a:r>
              <a:rPr sz="1587" spc="136" dirty="0"/>
              <a:t> </a:t>
            </a:r>
            <a:r>
              <a:rPr sz="1587" spc="54" dirty="0"/>
              <a:t>(seat</a:t>
            </a:r>
            <a:r>
              <a:rPr sz="1587" spc="136" dirty="0"/>
              <a:t> </a:t>
            </a:r>
            <a:r>
              <a:rPr sz="1587" spc="45" dirty="0"/>
              <a:t>wear)</a:t>
            </a:r>
            <a:endParaRPr sz="1587" dirty="0"/>
          </a:p>
        </p:txBody>
      </p:sp>
      <p:sp>
        <p:nvSpPr>
          <p:cNvPr id="5" name="object 5"/>
          <p:cNvSpPr txBox="1">
            <a:spLocks noGrp="1"/>
          </p:cNvSpPr>
          <p:nvPr>
            <p:ph type="sldNum" sz="quarter" idx="4294967295"/>
          </p:nvPr>
        </p:nvSpPr>
        <p:spPr>
          <a:xfrm>
            <a:off x="11507788" y="6042025"/>
            <a:ext cx="684212" cy="365125"/>
          </a:xfrm>
          <a:prstGeom prst="rect">
            <a:avLst/>
          </a:prstGeom>
        </p:spPr>
        <p:txBody>
          <a:bodyPr vert="horz" wrap="square" lIns="0" tIns="0" rIns="0" bIns="0" rtlCol="0">
            <a:spAutoFit/>
          </a:bodyPr>
          <a:lstStyle>
            <a:defPPr>
              <a:defRPr kern="0"/>
            </a:defPPr>
            <a:lvl1pPr>
              <a:defRPr sz="500" b="0" i="0">
                <a:solidFill>
                  <a:srgbClr val="7E7E7E"/>
                </a:solidFill>
                <a:latin typeface="Arial"/>
                <a:cs typeface="Arial"/>
              </a:defRPr>
            </a:lvl1pPr>
          </a:lstStyle>
          <a:p>
            <a:pPr marL="12700">
              <a:spcBef>
                <a:spcPts val="75"/>
              </a:spcBef>
            </a:pPr>
            <a:r>
              <a:rPr lang="en-US" spc="10"/>
              <a:t>©2023</a:t>
            </a:r>
            <a:r>
              <a:rPr lang="en-US" spc="35"/>
              <a:t> </a:t>
            </a:r>
            <a:r>
              <a:rPr lang="en-US" spc="10"/>
              <a:t>KITZ</a:t>
            </a:r>
            <a:r>
              <a:rPr lang="en-US" spc="15"/>
              <a:t> </a:t>
            </a:r>
            <a:r>
              <a:rPr lang="en-US" spc="10"/>
              <a:t>CORPORATION</a:t>
            </a:r>
            <a:r>
              <a:rPr lang="en-US" spc="15"/>
              <a:t> </a:t>
            </a:r>
            <a:r>
              <a:rPr lang="en-US" spc="10"/>
              <a:t>All Rights</a:t>
            </a:r>
            <a:r>
              <a:rPr lang="en-US" spc="15"/>
              <a:t> </a:t>
            </a:r>
            <a:r>
              <a:rPr lang="en-US" spc="10"/>
              <a:t>Reserved</a:t>
            </a:r>
            <a:r>
              <a:rPr lang="en-US" spc="245"/>
              <a:t> </a:t>
            </a:r>
            <a:r>
              <a:rPr lang="en-US" spc="-25">
                <a:solidFill>
                  <a:srgbClr val="000000"/>
                </a:solidFill>
                <a:latin typeface="MS PGothic"/>
                <a:cs typeface="MS PGothic"/>
              </a:rPr>
              <a:t>｜</a:t>
            </a:r>
            <a:fld id="{81D60167-4931-47E6-BA6A-407CBD079E47}" type="slidenum">
              <a:rPr lang="en-US" spc="-25" smtClean="0">
                <a:solidFill>
                  <a:srgbClr val="000000"/>
                </a:solidFill>
                <a:latin typeface="Calibri"/>
                <a:cs typeface="Calibri"/>
              </a:rPr>
              <a:pPr marL="12700">
                <a:spcBef>
                  <a:spcPts val="75"/>
                </a:spcBef>
              </a:pPr>
              <a:t>19</a:t>
            </a:fld>
            <a:endParaRPr spc="-23" dirty="0">
              <a:solidFill>
                <a:srgbClr val="000000"/>
              </a:solidFill>
              <a:latin typeface="Calibri"/>
              <a:cs typeface="Calibri"/>
            </a:endParaRPr>
          </a:p>
        </p:txBody>
      </p:sp>
      <p:sp>
        <p:nvSpPr>
          <p:cNvPr id="2" name="object 2"/>
          <p:cNvSpPr txBox="1"/>
          <p:nvPr/>
        </p:nvSpPr>
        <p:spPr>
          <a:xfrm>
            <a:off x="8567471" y="827368"/>
            <a:ext cx="2032064" cy="181954"/>
          </a:xfrm>
          <a:prstGeom prst="rect">
            <a:avLst/>
          </a:prstGeom>
        </p:spPr>
        <p:txBody>
          <a:bodyPr vert="horz" wrap="square" lIns="0" tIns="14395" rIns="0" bIns="0" rtlCol="0">
            <a:spAutoFit/>
          </a:bodyPr>
          <a:lstStyle/>
          <a:p>
            <a:pPr marL="11516">
              <a:spcBef>
                <a:spcPts val="113"/>
              </a:spcBef>
            </a:pPr>
            <a:r>
              <a:rPr sz="1088" dirty="0">
                <a:solidFill>
                  <a:srgbClr val="7E7E7E"/>
                </a:solidFill>
                <a:latin typeface="Yu Gothic"/>
                <a:cs typeface="Yu Gothic"/>
              </a:rPr>
              <a:t>KITZ</a:t>
            </a:r>
            <a:r>
              <a:rPr sz="1088" spc="36" dirty="0">
                <a:solidFill>
                  <a:srgbClr val="7E7E7E"/>
                </a:solidFill>
                <a:latin typeface="Yu Gothic"/>
                <a:cs typeface="Yu Gothic"/>
              </a:rPr>
              <a:t> </a:t>
            </a:r>
            <a:r>
              <a:rPr sz="1088" dirty="0">
                <a:solidFill>
                  <a:srgbClr val="7E7E7E"/>
                </a:solidFill>
                <a:latin typeface="Yu Gothic"/>
                <a:cs typeface="Yu Gothic"/>
              </a:rPr>
              <a:t>Smart</a:t>
            </a:r>
            <a:r>
              <a:rPr sz="1088" spc="50" dirty="0">
                <a:solidFill>
                  <a:srgbClr val="7E7E7E"/>
                </a:solidFill>
                <a:latin typeface="Yu Gothic"/>
                <a:cs typeface="Yu Gothic"/>
              </a:rPr>
              <a:t> </a:t>
            </a:r>
            <a:r>
              <a:rPr sz="1088" dirty="0">
                <a:solidFill>
                  <a:srgbClr val="7E7E7E"/>
                </a:solidFill>
                <a:latin typeface="Yu Gothic"/>
                <a:cs typeface="Yu Gothic"/>
              </a:rPr>
              <a:t>Monitoring</a:t>
            </a:r>
            <a:r>
              <a:rPr sz="1088" spc="54" dirty="0">
                <a:solidFill>
                  <a:srgbClr val="7E7E7E"/>
                </a:solidFill>
                <a:latin typeface="Yu Gothic"/>
                <a:cs typeface="Yu Gothic"/>
              </a:rPr>
              <a:t> </a:t>
            </a:r>
            <a:r>
              <a:rPr sz="1088" spc="-9" dirty="0">
                <a:solidFill>
                  <a:srgbClr val="7E7E7E"/>
                </a:solidFill>
                <a:latin typeface="Yu Gothic"/>
                <a:cs typeface="Yu Gothic"/>
              </a:rPr>
              <a:t>System</a:t>
            </a:r>
            <a:endParaRPr sz="1088">
              <a:latin typeface="Yu Gothic"/>
              <a:cs typeface="Yu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B4935-67E6-51AB-0BD3-6F851281E39A}"/>
              </a:ext>
            </a:extLst>
          </p:cNvPr>
          <p:cNvSpPr>
            <a:spLocks noGrp="1"/>
          </p:cNvSpPr>
          <p:nvPr>
            <p:ph type="title"/>
          </p:nvPr>
        </p:nvSpPr>
        <p:spPr/>
        <p:txBody>
          <a:bodyPr/>
          <a:lstStyle/>
          <a:p>
            <a:pPr algn="l"/>
            <a:r>
              <a:rPr lang="en-US" dirty="0"/>
              <a:t>Self Introduction</a:t>
            </a:r>
          </a:p>
        </p:txBody>
      </p:sp>
      <p:sp>
        <p:nvSpPr>
          <p:cNvPr id="3" name="Content Placeholder 2">
            <a:extLst>
              <a:ext uri="{FF2B5EF4-FFF2-40B4-BE49-F238E27FC236}">
                <a16:creationId xmlns:a16="http://schemas.microsoft.com/office/drawing/2014/main" id="{AAE090B9-1B61-6DF9-4B10-E7F056E0BBB1}"/>
              </a:ext>
            </a:extLst>
          </p:cNvPr>
          <p:cNvSpPr>
            <a:spLocks noGrp="1"/>
          </p:cNvSpPr>
          <p:nvPr>
            <p:ph idx="1"/>
          </p:nvPr>
        </p:nvSpPr>
        <p:spPr>
          <a:xfrm>
            <a:off x="609599" y="1083183"/>
            <a:ext cx="11726779" cy="3597441"/>
          </a:xfrm>
        </p:spPr>
        <p:txBody>
          <a:bodyPr/>
          <a:lstStyle/>
          <a:p>
            <a:r>
              <a:rPr lang="en-US" u="sng" dirty="0"/>
              <a:t>Name :</a:t>
            </a:r>
            <a:r>
              <a:rPr lang="en-US" dirty="0"/>
              <a:t> Viswanathan Veera Raghavan., B.E., ( Mech ) MBA., </a:t>
            </a:r>
          </a:p>
          <a:p>
            <a:r>
              <a:rPr lang="en-US" u="sng" dirty="0"/>
              <a:t>Current Assignment from 2021 : </a:t>
            </a:r>
            <a:r>
              <a:rPr lang="en-US" dirty="0"/>
              <a:t>Micro Pneumatics Private Limited </a:t>
            </a:r>
          </a:p>
          <a:p>
            <a:pPr marL="0" indent="0">
              <a:buNone/>
            </a:pPr>
            <a:r>
              <a:rPr lang="en-US" dirty="0"/>
              <a:t>                                </a:t>
            </a:r>
            <a:r>
              <a:rPr lang="en-US" sz="2800" dirty="0"/>
              <a:t>Manufacturers of Valve &amp; Valve Automation        </a:t>
            </a:r>
            <a:endParaRPr lang="en-US" dirty="0"/>
          </a:p>
          <a:p>
            <a:pPr marL="0" indent="0">
              <a:buNone/>
            </a:pPr>
            <a:r>
              <a:rPr lang="en-US" sz="2400" dirty="0"/>
              <a:t>                                           ( Name being changed to KITZ India Private Limited, JAPAN MNC ) </a:t>
            </a:r>
          </a:p>
          <a:p>
            <a:r>
              <a:rPr lang="en-US" b="1" u="sng" dirty="0"/>
              <a:t>Past Assignments :</a:t>
            </a:r>
          </a:p>
          <a:p>
            <a:pPr marL="0" indent="0">
              <a:buNone/>
            </a:pPr>
            <a:r>
              <a:rPr lang="en-US" dirty="0"/>
              <a:t>    Ingersoll Rand :  1986 – 2010 – </a:t>
            </a:r>
            <a:r>
              <a:rPr lang="en-US" sz="2400" dirty="0"/>
              <a:t>Asia Pacific Marketing Head, Singapore </a:t>
            </a:r>
          </a:p>
          <a:p>
            <a:pPr marL="0" indent="0">
              <a:buNone/>
            </a:pPr>
            <a:r>
              <a:rPr lang="en-US" sz="2400" dirty="0"/>
              <a:t>     </a:t>
            </a:r>
            <a:r>
              <a:rPr lang="en-US" dirty="0"/>
              <a:t>Emerson :            2010 -  2021 – </a:t>
            </a:r>
            <a:r>
              <a:rPr lang="en-US" sz="2400" dirty="0"/>
              <a:t>Director and Executive Vice President</a:t>
            </a:r>
            <a:endParaRPr lang="en-US" dirty="0"/>
          </a:p>
          <a:p>
            <a:pPr marL="0" indent="0">
              <a:buNone/>
            </a:pPr>
            <a:r>
              <a:rPr lang="en-US" dirty="0"/>
              <a:t>                         </a:t>
            </a:r>
          </a:p>
        </p:txBody>
      </p:sp>
      <p:sp>
        <p:nvSpPr>
          <p:cNvPr id="4" name="TextBox 3">
            <a:extLst>
              <a:ext uri="{FF2B5EF4-FFF2-40B4-BE49-F238E27FC236}">
                <a16:creationId xmlns:a16="http://schemas.microsoft.com/office/drawing/2014/main" id="{7F923667-FF59-5800-0223-D48E56C5DEDC}"/>
              </a:ext>
            </a:extLst>
          </p:cNvPr>
          <p:cNvSpPr txBox="1"/>
          <p:nvPr/>
        </p:nvSpPr>
        <p:spPr>
          <a:xfrm>
            <a:off x="609599" y="5257799"/>
            <a:ext cx="11703845" cy="830997"/>
          </a:xfrm>
          <a:prstGeom prst="rect">
            <a:avLst/>
          </a:prstGeom>
          <a:noFill/>
        </p:spPr>
        <p:txBody>
          <a:bodyPr wrap="none" rtlCol="0">
            <a:spAutoFit/>
          </a:bodyPr>
          <a:lstStyle/>
          <a:p>
            <a:r>
              <a:rPr lang="en-US" sz="2400" u="none" dirty="0">
                <a:highlight>
                  <a:srgbClr val="FFFF00"/>
                </a:highlight>
              </a:rPr>
              <a:t>Experience spanning 40 years in Pharma, Chemical, Food processing, Oil n Gas, Refinery, </a:t>
            </a:r>
          </a:p>
          <a:p>
            <a:r>
              <a:rPr lang="en-US" sz="2400" u="none" dirty="0">
                <a:highlight>
                  <a:srgbClr val="FFFF00"/>
                </a:highlight>
              </a:rPr>
              <a:t>Petroleum in Compressor and Valve Manufacturing. </a:t>
            </a:r>
          </a:p>
        </p:txBody>
      </p:sp>
    </p:spTree>
    <p:extLst>
      <p:ext uri="{BB962C8B-B14F-4D97-AF65-F5344CB8AC3E}">
        <p14:creationId xmlns:p14="http://schemas.microsoft.com/office/powerpoint/2010/main" val="3671941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568849" y="828744"/>
            <a:ext cx="2032064" cy="181954"/>
          </a:xfrm>
          <a:prstGeom prst="rect">
            <a:avLst/>
          </a:prstGeom>
        </p:spPr>
        <p:txBody>
          <a:bodyPr vert="horz" wrap="square" lIns="0" tIns="14395" rIns="0" bIns="0" rtlCol="0">
            <a:spAutoFit/>
          </a:bodyPr>
          <a:lstStyle/>
          <a:p>
            <a:pPr marL="11516">
              <a:spcBef>
                <a:spcPts val="113"/>
              </a:spcBef>
            </a:pPr>
            <a:r>
              <a:rPr sz="1088" dirty="0">
                <a:solidFill>
                  <a:srgbClr val="7E7E7E"/>
                </a:solidFill>
                <a:latin typeface="Yu Gothic"/>
                <a:cs typeface="Yu Gothic"/>
              </a:rPr>
              <a:t>KITZ</a:t>
            </a:r>
            <a:r>
              <a:rPr sz="1088" spc="36" dirty="0">
                <a:solidFill>
                  <a:srgbClr val="7E7E7E"/>
                </a:solidFill>
                <a:latin typeface="Yu Gothic"/>
                <a:cs typeface="Yu Gothic"/>
              </a:rPr>
              <a:t> </a:t>
            </a:r>
            <a:r>
              <a:rPr sz="1088" dirty="0">
                <a:solidFill>
                  <a:srgbClr val="7E7E7E"/>
                </a:solidFill>
                <a:latin typeface="Yu Gothic"/>
                <a:cs typeface="Yu Gothic"/>
              </a:rPr>
              <a:t>Smart</a:t>
            </a:r>
            <a:r>
              <a:rPr sz="1088" spc="50" dirty="0">
                <a:solidFill>
                  <a:srgbClr val="7E7E7E"/>
                </a:solidFill>
                <a:latin typeface="Yu Gothic"/>
                <a:cs typeface="Yu Gothic"/>
              </a:rPr>
              <a:t> </a:t>
            </a:r>
            <a:r>
              <a:rPr sz="1088" dirty="0">
                <a:solidFill>
                  <a:srgbClr val="7E7E7E"/>
                </a:solidFill>
                <a:latin typeface="Yu Gothic"/>
                <a:cs typeface="Yu Gothic"/>
              </a:rPr>
              <a:t>Monitoring</a:t>
            </a:r>
            <a:r>
              <a:rPr sz="1088" spc="54" dirty="0">
                <a:solidFill>
                  <a:srgbClr val="7E7E7E"/>
                </a:solidFill>
                <a:latin typeface="Yu Gothic"/>
                <a:cs typeface="Yu Gothic"/>
              </a:rPr>
              <a:t> </a:t>
            </a:r>
            <a:r>
              <a:rPr sz="1088" spc="-9" dirty="0">
                <a:solidFill>
                  <a:srgbClr val="7E7E7E"/>
                </a:solidFill>
                <a:latin typeface="Yu Gothic"/>
                <a:cs typeface="Yu Gothic"/>
              </a:rPr>
              <a:t>System</a:t>
            </a:r>
            <a:endParaRPr sz="1088">
              <a:latin typeface="Yu Gothic"/>
              <a:cs typeface="Yu Gothic"/>
            </a:endParaRPr>
          </a:p>
        </p:txBody>
      </p:sp>
      <p:grpSp>
        <p:nvGrpSpPr>
          <p:cNvPr id="3" name="object 3"/>
          <p:cNvGrpSpPr/>
          <p:nvPr/>
        </p:nvGrpSpPr>
        <p:grpSpPr>
          <a:xfrm>
            <a:off x="1547494" y="1672178"/>
            <a:ext cx="2190990" cy="1389450"/>
            <a:chOff x="330708" y="1844040"/>
            <a:chExt cx="2416175" cy="1532255"/>
          </a:xfrm>
        </p:grpSpPr>
        <p:pic>
          <p:nvPicPr>
            <p:cNvPr id="4" name="object 4"/>
            <p:cNvPicPr/>
            <p:nvPr/>
          </p:nvPicPr>
          <p:blipFill>
            <a:blip r:embed="rId2" cstate="print"/>
            <a:stretch>
              <a:fillRect/>
            </a:stretch>
          </p:blipFill>
          <p:spPr>
            <a:xfrm>
              <a:off x="330708" y="1844040"/>
              <a:ext cx="2415794" cy="1531875"/>
            </a:xfrm>
            <a:prstGeom prst="rect">
              <a:avLst/>
            </a:prstGeom>
          </p:spPr>
        </p:pic>
        <p:pic>
          <p:nvPicPr>
            <p:cNvPr id="5" name="object 5"/>
            <p:cNvPicPr/>
            <p:nvPr/>
          </p:nvPicPr>
          <p:blipFill>
            <a:blip r:embed="rId3" cstate="print"/>
            <a:stretch>
              <a:fillRect/>
            </a:stretch>
          </p:blipFill>
          <p:spPr>
            <a:xfrm>
              <a:off x="716279" y="2037588"/>
              <a:ext cx="1665732" cy="888491"/>
            </a:xfrm>
            <a:prstGeom prst="rect">
              <a:avLst/>
            </a:prstGeom>
          </p:spPr>
        </p:pic>
      </p:grpSp>
      <p:sp>
        <p:nvSpPr>
          <p:cNvPr id="6" name="object 6"/>
          <p:cNvSpPr txBox="1"/>
          <p:nvPr/>
        </p:nvSpPr>
        <p:spPr>
          <a:xfrm>
            <a:off x="10094445" y="5816182"/>
            <a:ext cx="209021" cy="231458"/>
          </a:xfrm>
          <a:prstGeom prst="rect">
            <a:avLst/>
          </a:prstGeom>
        </p:spPr>
        <p:txBody>
          <a:bodyPr vert="horz" wrap="square" lIns="0" tIns="14971" rIns="0" bIns="0" rtlCol="0">
            <a:spAutoFit/>
          </a:bodyPr>
          <a:lstStyle/>
          <a:p>
            <a:pPr marL="11516">
              <a:spcBef>
                <a:spcPts val="118"/>
              </a:spcBef>
            </a:pPr>
            <a:r>
              <a:rPr sz="1406" spc="-23" dirty="0">
                <a:solidFill>
                  <a:srgbClr val="FFFFFF"/>
                </a:solidFill>
                <a:latin typeface="Calibri"/>
                <a:cs typeface="Calibri"/>
              </a:rPr>
              <a:t>ne</a:t>
            </a:r>
            <a:endParaRPr sz="1406">
              <a:latin typeface="Calibri"/>
              <a:cs typeface="Calibri"/>
            </a:endParaRPr>
          </a:p>
        </p:txBody>
      </p:sp>
      <p:sp>
        <p:nvSpPr>
          <p:cNvPr id="7" name="object 7"/>
          <p:cNvSpPr txBox="1"/>
          <p:nvPr/>
        </p:nvSpPr>
        <p:spPr>
          <a:xfrm>
            <a:off x="3946081" y="1858282"/>
            <a:ext cx="6230933" cy="1185411"/>
          </a:xfrm>
          <a:prstGeom prst="rect">
            <a:avLst/>
          </a:prstGeom>
        </p:spPr>
        <p:txBody>
          <a:bodyPr vert="horz" wrap="square" lIns="0" tIns="11516" rIns="0" bIns="0" rtlCol="0">
            <a:spAutoFit/>
          </a:bodyPr>
          <a:lstStyle/>
          <a:p>
            <a:pPr marL="11516" marR="178504">
              <a:spcBef>
                <a:spcPts val="91"/>
              </a:spcBef>
            </a:pPr>
            <a:r>
              <a:rPr sz="1904" dirty="0">
                <a:solidFill>
                  <a:srgbClr val="1F3864"/>
                </a:solidFill>
                <a:latin typeface="Microsoft YaHei UI"/>
                <a:cs typeface="Microsoft YaHei UI"/>
              </a:rPr>
              <a:t>The</a:t>
            </a:r>
            <a:r>
              <a:rPr sz="1904" spc="100" dirty="0">
                <a:solidFill>
                  <a:srgbClr val="1F3864"/>
                </a:solidFill>
                <a:latin typeface="Microsoft YaHei UI"/>
                <a:cs typeface="Microsoft YaHei UI"/>
              </a:rPr>
              <a:t> </a:t>
            </a:r>
            <a:r>
              <a:rPr sz="1904" dirty="0">
                <a:solidFill>
                  <a:srgbClr val="1F3864"/>
                </a:solidFill>
                <a:latin typeface="Microsoft YaHei UI"/>
                <a:cs typeface="Microsoft YaHei UI"/>
              </a:rPr>
              <a:t>gyro</a:t>
            </a:r>
            <a:r>
              <a:rPr sz="1904" spc="95" dirty="0">
                <a:solidFill>
                  <a:srgbClr val="1F3864"/>
                </a:solidFill>
                <a:latin typeface="Microsoft YaHei UI"/>
                <a:cs typeface="Microsoft YaHei UI"/>
              </a:rPr>
              <a:t> </a:t>
            </a:r>
            <a:r>
              <a:rPr sz="1904" dirty="0">
                <a:solidFill>
                  <a:srgbClr val="1F3864"/>
                </a:solidFill>
                <a:latin typeface="Microsoft YaHei UI"/>
                <a:cs typeface="Microsoft YaHei UI"/>
              </a:rPr>
              <a:t>sensor</a:t>
            </a:r>
            <a:r>
              <a:rPr sz="1904" spc="95" dirty="0">
                <a:solidFill>
                  <a:srgbClr val="1F3864"/>
                </a:solidFill>
                <a:latin typeface="Microsoft YaHei UI"/>
                <a:cs typeface="Microsoft YaHei UI"/>
              </a:rPr>
              <a:t> </a:t>
            </a:r>
            <a:r>
              <a:rPr sz="1904" dirty="0">
                <a:solidFill>
                  <a:srgbClr val="1F3864"/>
                </a:solidFill>
                <a:latin typeface="Microsoft YaHei UI"/>
                <a:cs typeface="Microsoft YaHei UI"/>
              </a:rPr>
              <a:t>obtains</a:t>
            </a:r>
            <a:r>
              <a:rPr sz="1904" spc="103" dirty="0">
                <a:solidFill>
                  <a:srgbClr val="1F3864"/>
                </a:solidFill>
                <a:latin typeface="Microsoft YaHei UI"/>
                <a:cs typeface="Microsoft YaHei UI"/>
              </a:rPr>
              <a:t> </a:t>
            </a:r>
            <a:r>
              <a:rPr sz="1904" dirty="0">
                <a:solidFill>
                  <a:srgbClr val="1F3864"/>
                </a:solidFill>
                <a:latin typeface="Microsoft YaHei UI"/>
                <a:cs typeface="Microsoft YaHei UI"/>
              </a:rPr>
              <a:t>the</a:t>
            </a:r>
            <a:r>
              <a:rPr sz="1904" spc="86" dirty="0">
                <a:solidFill>
                  <a:srgbClr val="1F3864"/>
                </a:solidFill>
                <a:latin typeface="Microsoft YaHei UI"/>
                <a:cs typeface="Microsoft YaHei UI"/>
              </a:rPr>
              <a:t> </a:t>
            </a:r>
            <a:r>
              <a:rPr sz="1904" dirty="0">
                <a:solidFill>
                  <a:srgbClr val="1F3864"/>
                </a:solidFill>
                <a:latin typeface="Microsoft YaHei UI"/>
                <a:cs typeface="Microsoft YaHei UI"/>
              </a:rPr>
              <a:t>angular</a:t>
            </a:r>
            <a:r>
              <a:rPr sz="1904" spc="95" dirty="0">
                <a:solidFill>
                  <a:srgbClr val="1F3864"/>
                </a:solidFill>
                <a:latin typeface="Microsoft YaHei UI"/>
                <a:cs typeface="Microsoft YaHei UI"/>
              </a:rPr>
              <a:t> </a:t>
            </a:r>
            <a:r>
              <a:rPr sz="1904" dirty="0">
                <a:solidFill>
                  <a:srgbClr val="1F3864"/>
                </a:solidFill>
                <a:latin typeface="Microsoft YaHei UI"/>
                <a:cs typeface="Microsoft YaHei UI"/>
              </a:rPr>
              <a:t>velocity</a:t>
            </a:r>
            <a:r>
              <a:rPr sz="1904" spc="127" dirty="0">
                <a:solidFill>
                  <a:srgbClr val="1F3864"/>
                </a:solidFill>
                <a:latin typeface="Microsoft YaHei UI"/>
                <a:cs typeface="Microsoft YaHei UI"/>
              </a:rPr>
              <a:t> </a:t>
            </a:r>
            <a:r>
              <a:rPr sz="1904" dirty="0">
                <a:solidFill>
                  <a:srgbClr val="1F3864"/>
                </a:solidFill>
                <a:latin typeface="Microsoft YaHei UI"/>
                <a:cs typeface="Microsoft YaHei UI"/>
              </a:rPr>
              <a:t>of</a:t>
            </a:r>
            <a:r>
              <a:rPr sz="1904" spc="91" dirty="0">
                <a:solidFill>
                  <a:srgbClr val="1F3864"/>
                </a:solidFill>
                <a:latin typeface="Microsoft YaHei UI"/>
                <a:cs typeface="Microsoft YaHei UI"/>
              </a:rPr>
              <a:t> </a:t>
            </a:r>
            <a:r>
              <a:rPr sz="1904" spc="-23" dirty="0">
                <a:solidFill>
                  <a:srgbClr val="1F3864"/>
                </a:solidFill>
                <a:latin typeface="Microsoft YaHei UI"/>
                <a:cs typeface="Microsoft YaHei UI"/>
              </a:rPr>
              <a:t>the </a:t>
            </a:r>
            <a:r>
              <a:rPr sz="1904" dirty="0">
                <a:solidFill>
                  <a:srgbClr val="1F3864"/>
                </a:solidFill>
                <a:latin typeface="Microsoft YaHei UI"/>
                <a:cs typeface="Microsoft YaHei UI"/>
              </a:rPr>
              <a:t>valve</a:t>
            </a:r>
            <a:r>
              <a:rPr sz="1904" spc="23" dirty="0">
                <a:solidFill>
                  <a:srgbClr val="1F3864"/>
                </a:solidFill>
                <a:latin typeface="Microsoft YaHei UI"/>
                <a:cs typeface="Microsoft YaHei UI"/>
              </a:rPr>
              <a:t> </a:t>
            </a:r>
            <a:r>
              <a:rPr sz="1904" spc="-9" dirty="0">
                <a:solidFill>
                  <a:srgbClr val="1F3864"/>
                </a:solidFill>
                <a:latin typeface="Microsoft YaHei UI"/>
                <a:cs typeface="Microsoft YaHei UI"/>
              </a:rPr>
              <a:t>opening</a:t>
            </a:r>
            <a:r>
              <a:rPr sz="1904" spc="59" dirty="0">
                <a:solidFill>
                  <a:srgbClr val="1F3864"/>
                </a:solidFill>
                <a:latin typeface="Microsoft YaHei UI"/>
                <a:cs typeface="Microsoft YaHei UI"/>
              </a:rPr>
              <a:t> </a:t>
            </a:r>
            <a:r>
              <a:rPr sz="1904" dirty="0">
                <a:solidFill>
                  <a:srgbClr val="1F3864"/>
                </a:solidFill>
                <a:latin typeface="Microsoft YaHei UI"/>
                <a:cs typeface="Microsoft YaHei UI"/>
              </a:rPr>
              <a:t>and</a:t>
            </a:r>
            <a:r>
              <a:rPr sz="1904" spc="23" dirty="0">
                <a:solidFill>
                  <a:srgbClr val="1F3864"/>
                </a:solidFill>
                <a:latin typeface="Microsoft YaHei UI"/>
                <a:cs typeface="Microsoft YaHei UI"/>
              </a:rPr>
              <a:t> </a:t>
            </a:r>
            <a:r>
              <a:rPr sz="1904" dirty="0">
                <a:solidFill>
                  <a:srgbClr val="1F3864"/>
                </a:solidFill>
                <a:latin typeface="Microsoft YaHei UI"/>
                <a:cs typeface="Microsoft YaHei UI"/>
              </a:rPr>
              <a:t>closing</a:t>
            </a:r>
            <a:r>
              <a:rPr sz="1904" spc="41" dirty="0">
                <a:solidFill>
                  <a:srgbClr val="1F3864"/>
                </a:solidFill>
                <a:latin typeface="Microsoft YaHei UI"/>
                <a:cs typeface="Microsoft YaHei UI"/>
              </a:rPr>
              <a:t> </a:t>
            </a:r>
            <a:r>
              <a:rPr sz="1904" spc="-9" dirty="0">
                <a:solidFill>
                  <a:srgbClr val="1F3864"/>
                </a:solidFill>
                <a:latin typeface="Microsoft YaHei UI"/>
                <a:cs typeface="Microsoft YaHei UI"/>
              </a:rPr>
              <a:t>operation.</a:t>
            </a:r>
            <a:endParaRPr sz="1904">
              <a:latin typeface="Microsoft YaHei UI"/>
              <a:cs typeface="Microsoft YaHei UI"/>
            </a:endParaRPr>
          </a:p>
          <a:p>
            <a:pPr marL="11516" marR="4607">
              <a:lnSpc>
                <a:spcPts val="2294"/>
              </a:lnSpc>
              <a:spcBef>
                <a:spcPts val="68"/>
              </a:spcBef>
            </a:pPr>
            <a:r>
              <a:rPr sz="1904" dirty="0">
                <a:solidFill>
                  <a:srgbClr val="1F3864"/>
                </a:solidFill>
                <a:latin typeface="Microsoft YaHei UI"/>
                <a:cs typeface="Microsoft YaHei UI"/>
              </a:rPr>
              <a:t>The</a:t>
            </a:r>
            <a:r>
              <a:rPr sz="1904" spc="109" dirty="0">
                <a:solidFill>
                  <a:srgbClr val="1F3864"/>
                </a:solidFill>
                <a:latin typeface="Microsoft YaHei UI"/>
                <a:cs typeface="Microsoft YaHei UI"/>
              </a:rPr>
              <a:t> </a:t>
            </a:r>
            <a:r>
              <a:rPr sz="1904" dirty="0">
                <a:solidFill>
                  <a:srgbClr val="1F3864"/>
                </a:solidFill>
                <a:latin typeface="Microsoft YaHei UI"/>
                <a:cs typeface="Microsoft YaHei UI"/>
              </a:rPr>
              <a:t>data</a:t>
            </a:r>
            <a:r>
              <a:rPr sz="1904" spc="86" dirty="0">
                <a:solidFill>
                  <a:srgbClr val="1F3864"/>
                </a:solidFill>
                <a:latin typeface="Microsoft YaHei UI"/>
                <a:cs typeface="Microsoft YaHei UI"/>
              </a:rPr>
              <a:t> </a:t>
            </a:r>
            <a:r>
              <a:rPr sz="1904" dirty="0">
                <a:solidFill>
                  <a:srgbClr val="1F3864"/>
                </a:solidFill>
                <a:latin typeface="Microsoft YaHei UI"/>
                <a:cs typeface="Microsoft YaHei UI"/>
              </a:rPr>
              <a:t>can</a:t>
            </a:r>
            <a:r>
              <a:rPr sz="1904" spc="91" dirty="0">
                <a:solidFill>
                  <a:srgbClr val="1F3864"/>
                </a:solidFill>
                <a:latin typeface="Microsoft YaHei UI"/>
                <a:cs typeface="Microsoft YaHei UI"/>
              </a:rPr>
              <a:t> </a:t>
            </a:r>
            <a:r>
              <a:rPr sz="1904" dirty="0">
                <a:solidFill>
                  <a:srgbClr val="1F3864"/>
                </a:solidFill>
                <a:latin typeface="Microsoft YaHei UI"/>
                <a:cs typeface="Microsoft YaHei UI"/>
              </a:rPr>
              <a:t>be</a:t>
            </a:r>
            <a:r>
              <a:rPr sz="1904" spc="109" dirty="0">
                <a:solidFill>
                  <a:srgbClr val="1F3864"/>
                </a:solidFill>
                <a:latin typeface="Microsoft YaHei UI"/>
                <a:cs typeface="Microsoft YaHei UI"/>
              </a:rPr>
              <a:t> </a:t>
            </a:r>
            <a:r>
              <a:rPr sz="1904" dirty="0">
                <a:solidFill>
                  <a:srgbClr val="1F3864"/>
                </a:solidFill>
                <a:latin typeface="Microsoft YaHei UI"/>
                <a:cs typeface="Microsoft YaHei UI"/>
              </a:rPr>
              <a:t>viewed</a:t>
            </a:r>
            <a:r>
              <a:rPr sz="1904" spc="100" dirty="0">
                <a:solidFill>
                  <a:srgbClr val="1F3864"/>
                </a:solidFill>
                <a:latin typeface="Microsoft YaHei UI"/>
                <a:cs typeface="Microsoft YaHei UI"/>
              </a:rPr>
              <a:t> </a:t>
            </a:r>
            <a:r>
              <a:rPr sz="1904" dirty="0">
                <a:solidFill>
                  <a:srgbClr val="FF0000"/>
                </a:solidFill>
                <a:latin typeface="Microsoft YaHei UI"/>
                <a:cs typeface="Microsoft YaHei UI"/>
              </a:rPr>
              <a:t>in</a:t>
            </a:r>
            <a:r>
              <a:rPr sz="1904" spc="113" dirty="0">
                <a:solidFill>
                  <a:srgbClr val="FF0000"/>
                </a:solidFill>
                <a:latin typeface="Microsoft YaHei UI"/>
                <a:cs typeface="Microsoft YaHei UI"/>
              </a:rPr>
              <a:t> </a:t>
            </a:r>
            <a:r>
              <a:rPr sz="1904" dirty="0">
                <a:solidFill>
                  <a:srgbClr val="FF0000"/>
                </a:solidFill>
                <a:latin typeface="Microsoft YaHei UI"/>
                <a:cs typeface="Microsoft YaHei UI"/>
              </a:rPr>
              <a:t>real</a:t>
            </a:r>
            <a:r>
              <a:rPr sz="1904" spc="77" dirty="0">
                <a:solidFill>
                  <a:srgbClr val="FF0000"/>
                </a:solidFill>
                <a:latin typeface="Microsoft YaHei UI"/>
                <a:cs typeface="Microsoft YaHei UI"/>
              </a:rPr>
              <a:t> </a:t>
            </a:r>
            <a:r>
              <a:rPr sz="1904" dirty="0">
                <a:solidFill>
                  <a:srgbClr val="FF0000"/>
                </a:solidFill>
                <a:latin typeface="Microsoft YaHei UI"/>
                <a:cs typeface="Microsoft YaHei UI"/>
              </a:rPr>
              <a:t>time</a:t>
            </a:r>
            <a:r>
              <a:rPr sz="1904" spc="103" dirty="0">
                <a:solidFill>
                  <a:srgbClr val="FF0000"/>
                </a:solidFill>
                <a:latin typeface="Microsoft YaHei UI"/>
                <a:cs typeface="Microsoft YaHei UI"/>
              </a:rPr>
              <a:t> </a:t>
            </a:r>
            <a:r>
              <a:rPr sz="1904" dirty="0">
                <a:solidFill>
                  <a:srgbClr val="1F3864"/>
                </a:solidFill>
                <a:latin typeface="Microsoft YaHei UI"/>
                <a:cs typeface="Microsoft YaHei UI"/>
              </a:rPr>
              <a:t>on</a:t>
            </a:r>
            <a:r>
              <a:rPr sz="1904" spc="91" dirty="0">
                <a:solidFill>
                  <a:srgbClr val="1F3864"/>
                </a:solidFill>
                <a:latin typeface="Microsoft YaHei UI"/>
                <a:cs typeface="Microsoft YaHei UI"/>
              </a:rPr>
              <a:t> </a:t>
            </a:r>
            <a:r>
              <a:rPr sz="1904" dirty="0">
                <a:solidFill>
                  <a:srgbClr val="1F3864"/>
                </a:solidFill>
                <a:latin typeface="Microsoft YaHei UI"/>
                <a:cs typeface="Microsoft YaHei UI"/>
              </a:rPr>
              <a:t>a</a:t>
            </a:r>
            <a:r>
              <a:rPr sz="1904" spc="86" dirty="0">
                <a:solidFill>
                  <a:srgbClr val="1F3864"/>
                </a:solidFill>
                <a:latin typeface="Microsoft YaHei UI"/>
                <a:cs typeface="Microsoft YaHei UI"/>
              </a:rPr>
              <a:t> </a:t>
            </a:r>
            <a:r>
              <a:rPr sz="1904" dirty="0">
                <a:solidFill>
                  <a:srgbClr val="1F3864"/>
                </a:solidFill>
                <a:latin typeface="Microsoft YaHei UI"/>
                <a:cs typeface="Microsoft YaHei UI"/>
              </a:rPr>
              <a:t>graph</a:t>
            </a:r>
            <a:r>
              <a:rPr sz="1904" spc="100" dirty="0">
                <a:solidFill>
                  <a:srgbClr val="1F3864"/>
                </a:solidFill>
                <a:latin typeface="Microsoft YaHei UI"/>
                <a:cs typeface="Microsoft YaHei UI"/>
              </a:rPr>
              <a:t> </a:t>
            </a:r>
            <a:r>
              <a:rPr sz="1904" dirty="0">
                <a:solidFill>
                  <a:srgbClr val="FF0000"/>
                </a:solidFill>
                <a:latin typeface="Microsoft YaHei UI"/>
                <a:cs typeface="Microsoft YaHei UI"/>
              </a:rPr>
              <a:t>on</a:t>
            </a:r>
            <a:r>
              <a:rPr sz="1904" spc="91" dirty="0">
                <a:solidFill>
                  <a:srgbClr val="FF0000"/>
                </a:solidFill>
                <a:latin typeface="Microsoft YaHei UI"/>
                <a:cs typeface="Microsoft YaHei UI"/>
              </a:rPr>
              <a:t> </a:t>
            </a:r>
            <a:r>
              <a:rPr sz="1904" spc="-45" dirty="0">
                <a:solidFill>
                  <a:srgbClr val="FF0000"/>
                </a:solidFill>
                <a:latin typeface="Microsoft YaHei UI"/>
                <a:cs typeface="Microsoft YaHei UI"/>
              </a:rPr>
              <a:t>a </a:t>
            </a:r>
            <a:r>
              <a:rPr sz="1904" dirty="0">
                <a:solidFill>
                  <a:srgbClr val="FF0000"/>
                </a:solidFill>
                <a:latin typeface="Microsoft YaHei UI"/>
                <a:cs typeface="Microsoft YaHei UI"/>
              </a:rPr>
              <a:t>web</a:t>
            </a:r>
            <a:r>
              <a:rPr sz="1904" spc="136" dirty="0">
                <a:solidFill>
                  <a:srgbClr val="FF0000"/>
                </a:solidFill>
                <a:latin typeface="Microsoft YaHei UI"/>
                <a:cs typeface="Microsoft YaHei UI"/>
              </a:rPr>
              <a:t> </a:t>
            </a:r>
            <a:r>
              <a:rPr sz="1904" spc="36" dirty="0">
                <a:solidFill>
                  <a:srgbClr val="FF0000"/>
                </a:solidFill>
                <a:latin typeface="Microsoft YaHei UI"/>
                <a:cs typeface="Microsoft YaHei UI"/>
              </a:rPr>
              <a:t>screen.</a:t>
            </a:r>
            <a:endParaRPr sz="1904">
              <a:latin typeface="Microsoft YaHei UI"/>
              <a:cs typeface="Microsoft YaHei UI"/>
            </a:endParaRPr>
          </a:p>
        </p:txBody>
      </p:sp>
      <p:grpSp>
        <p:nvGrpSpPr>
          <p:cNvPr id="8" name="object 8"/>
          <p:cNvGrpSpPr/>
          <p:nvPr/>
        </p:nvGrpSpPr>
        <p:grpSpPr>
          <a:xfrm>
            <a:off x="3359250" y="3236561"/>
            <a:ext cx="7287560" cy="2714409"/>
            <a:chOff x="2328672" y="3569208"/>
            <a:chExt cx="8036559" cy="2993390"/>
          </a:xfrm>
        </p:grpSpPr>
        <p:sp>
          <p:nvSpPr>
            <p:cNvPr id="9" name="object 9"/>
            <p:cNvSpPr/>
            <p:nvPr/>
          </p:nvSpPr>
          <p:spPr>
            <a:xfrm>
              <a:off x="2328672" y="3569208"/>
              <a:ext cx="8036559" cy="2993390"/>
            </a:xfrm>
            <a:custGeom>
              <a:avLst/>
              <a:gdLst/>
              <a:ahLst/>
              <a:cxnLst/>
              <a:rect l="l" t="t" r="r" b="b"/>
              <a:pathLst>
                <a:path w="8036559" h="2993390">
                  <a:moveTo>
                    <a:pt x="8036052" y="2993136"/>
                  </a:moveTo>
                  <a:lnTo>
                    <a:pt x="0" y="2993136"/>
                  </a:lnTo>
                  <a:lnTo>
                    <a:pt x="0" y="0"/>
                  </a:lnTo>
                  <a:lnTo>
                    <a:pt x="8036052" y="0"/>
                  </a:lnTo>
                  <a:lnTo>
                    <a:pt x="8036052" y="2993136"/>
                  </a:lnTo>
                  <a:close/>
                </a:path>
              </a:pathLst>
            </a:custGeom>
            <a:solidFill>
              <a:srgbClr val="001F60"/>
            </a:solidFill>
          </p:spPr>
          <p:txBody>
            <a:bodyPr wrap="square" lIns="0" tIns="0" rIns="0" bIns="0" rtlCol="0"/>
            <a:lstStyle/>
            <a:p>
              <a:endParaRPr sz="1632"/>
            </a:p>
          </p:txBody>
        </p:sp>
        <p:sp>
          <p:nvSpPr>
            <p:cNvPr id="10" name="object 10"/>
            <p:cNvSpPr/>
            <p:nvPr/>
          </p:nvSpPr>
          <p:spPr>
            <a:xfrm>
              <a:off x="2482596" y="3724656"/>
              <a:ext cx="7710170" cy="2680970"/>
            </a:xfrm>
            <a:custGeom>
              <a:avLst/>
              <a:gdLst/>
              <a:ahLst/>
              <a:cxnLst/>
              <a:rect l="l" t="t" r="r" b="b"/>
              <a:pathLst>
                <a:path w="7710170" h="2680970">
                  <a:moveTo>
                    <a:pt x="7709915" y="2680715"/>
                  </a:moveTo>
                  <a:lnTo>
                    <a:pt x="0" y="2680715"/>
                  </a:lnTo>
                  <a:lnTo>
                    <a:pt x="0" y="0"/>
                  </a:lnTo>
                  <a:lnTo>
                    <a:pt x="7709915" y="0"/>
                  </a:lnTo>
                  <a:lnTo>
                    <a:pt x="7709915" y="2680715"/>
                  </a:lnTo>
                  <a:close/>
                </a:path>
              </a:pathLst>
            </a:custGeom>
            <a:solidFill>
              <a:srgbClr val="FFFFFF"/>
            </a:solidFill>
          </p:spPr>
          <p:txBody>
            <a:bodyPr wrap="square" lIns="0" tIns="0" rIns="0" bIns="0" rtlCol="0"/>
            <a:lstStyle/>
            <a:p>
              <a:endParaRPr sz="1632"/>
            </a:p>
          </p:txBody>
        </p:sp>
        <p:pic>
          <p:nvPicPr>
            <p:cNvPr id="11" name="object 11"/>
            <p:cNvPicPr/>
            <p:nvPr/>
          </p:nvPicPr>
          <p:blipFill>
            <a:blip r:embed="rId4" cstate="print"/>
            <a:stretch>
              <a:fillRect/>
            </a:stretch>
          </p:blipFill>
          <p:spPr>
            <a:xfrm>
              <a:off x="2648711" y="3720084"/>
              <a:ext cx="7546848" cy="2689859"/>
            </a:xfrm>
            <a:prstGeom prst="rect">
              <a:avLst/>
            </a:prstGeom>
          </p:spPr>
        </p:pic>
      </p:grpSp>
      <p:sp>
        <p:nvSpPr>
          <p:cNvPr id="12" name="object 12"/>
          <p:cNvSpPr txBox="1"/>
          <p:nvPr/>
        </p:nvSpPr>
        <p:spPr>
          <a:xfrm>
            <a:off x="3517557" y="3612048"/>
            <a:ext cx="167418" cy="1923234"/>
          </a:xfrm>
          <a:prstGeom prst="rect">
            <a:avLst/>
          </a:prstGeom>
        </p:spPr>
        <p:txBody>
          <a:bodyPr vert="vert270" wrap="square" lIns="0" tIns="22457" rIns="0" bIns="0" rtlCol="0">
            <a:spAutoFit/>
          </a:bodyPr>
          <a:lstStyle/>
          <a:p>
            <a:pPr marL="11516">
              <a:spcBef>
                <a:spcPts val="177"/>
              </a:spcBef>
            </a:pPr>
            <a:r>
              <a:rPr sz="1088" dirty="0">
                <a:latin typeface="Microsoft YaHei UI"/>
                <a:cs typeface="Microsoft YaHei UI"/>
              </a:rPr>
              <a:t>angular</a:t>
            </a:r>
            <a:r>
              <a:rPr sz="1088" spc="118" dirty="0">
                <a:latin typeface="Microsoft YaHei UI"/>
                <a:cs typeface="Microsoft YaHei UI"/>
              </a:rPr>
              <a:t> </a:t>
            </a:r>
            <a:r>
              <a:rPr sz="1088" dirty="0">
                <a:latin typeface="Microsoft YaHei UI"/>
                <a:cs typeface="Microsoft YaHei UI"/>
              </a:rPr>
              <a:t>velocity</a:t>
            </a:r>
            <a:r>
              <a:rPr sz="1088" spc="91" dirty="0">
                <a:latin typeface="Microsoft YaHei UI"/>
                <a:cs typeface="Microsoft YaHei UI"/>
              </a:rPr>
              <a:t>  </a:t>
            </a:r>
            <a:r>
              <a:rPr sz="1088" spc="32" dirty="0">
                <a:latin typeface="Microsoft YaHei UI"/>
                <a:cs typeface="Microsoft YaHei UI"/>
              </a:rPr>
              <a:t>（°／sec）</a:t>
            </a:r>
            <a:endParaRPr sz="1088">
              <a:latin typeface="Microsoft YaHei UI"/>
              <a:cs typeface="Microsoft YaHei UI"/>
            </a:endParaRPr>
          </a:p>
        </p:txBody>
      </p:sp>
      <p:sp>
        <p:nvSpPr>
          <p:cNvPr id="13" name="object 13"/>
          <p:cNvSpPr/>
          <p:nvPr/>
        </p:nvSpPr>
        <p:spPr>
          <a:xfrm>
            <a:off x="6022295" y="5563789"/>
            <a:ext cx="1968148" cy="269483"/>
          </a:xfrm>
          <a:custGeom>
            <a:avLst/>
            <a:gdLst/>
            <a:ahLst/>
            <a:cxnLst/>
            <a:rect l="l" t="t" r="r" b="b"/>
            <a:pathLst>
              <a:path w="2170429" h="297179">
                <a:moveTo>
                  <a:pt x="2170176" y="297180"/>
                </a:moveTo>
                <a:lnTo>
                  <a:pt x="0" y="297180"/>
                </a:lnTo>
                <a:lnTo>
                  <a:pt x="0" y="0"/>
                </a:lnTo>
                <a:lnTo>
                  <a:pt x="2170176" y="0"/>
                </a:lnTo>
                <a:lnTo>
                  <a:pt x="2170176" y="297180"/>
                </a:lnTo>
                <a:close/>
              </a:path>
            </a:pathLst>
          </a:custGeom>
          <a:solidFill>
            <a:srgbClr val="FFFFFF"/>
          </a:solidFill>
        </p:spPr>
        <p:txBody>
          <a:bodyPr wrap="square" lIns="0" tIns="0" rIns="0" bIns="0" rtlCol="0"/>
          <a:lstStyle/>
          <a:p>
            <a:endParaRPr sz="1632"/>
          </a:p>
        </p:txBody>
      </p:sp>
      <p:sp>
        <p:nvSpPr>
          <p:cNvPr id="14" name="object 14"/>
          <p:cNvSpPr txBox="1"/>
          <p:nvPr/>
        </p:nvSpPr>
        <p:spPr>
          <a:xfrm>
            <a:off x="3498828" y="3377521"/>
            <a:ext cx="6991590" cy="2524794"/>
          </a:xfrm>
          <a:prstGeom prst="rect">
            <a:avLst/>
          </a:prstGeom>
        </p:spPr>
        <p:txBody>
          <a:bodyPr vert="horz" wrap="square" lIns="0" tIns="0" rIns="0" bIns="0" rtlCol="0">
            <a:spAutoFit/>
          </a:bodyPr>
          <a:lstStyle/>
          <a:p>
            <a:pPr>
              <a:lnSpc>
                <a:spcPct val="100000"/>
              </a:lnSpc>
            </a:pPr>
            <a:endParaRPr sz="1270">
              <a:latin typeface="Times New Roman"/>
              <a:cs typeface="Times New Roman"/>
            </a:endParaRPr>
          </a:p>
          <a:p>
            <a:pPr>
              <a:lnSpc>
                <a:spcPct val="100000"/>
              </a:lnSpc>
            </a:pPr>
            <a:endParaRPr sz="1270">
              <a:latin typeface="Times New Roman"/>
              <a:cs typeface="Times New Roman"/>
            </a:endParaRPr>
          </a:p>
          <a:p>
            <a:pPr>
              <a:lnSpc>
                <a:spcPct val="100000"/>
              </a:lnSpc>
            </a:pPr>
            <a:endParaRPr sz="1270">
              <a:latin typeface="Times New Roman"/>
              <a:cs typeface="Times New Roman"/>
            </a:endParaRPr>
          </a:p>
          <a:p>
            <a:pPr>
              <a:lnSpc>
                <a:spcPct val="100000"/>
              </a:lnSpc>
            </a:pPr>
            <a:endParaRPr sz="1270">
              <a:latin typeface="Times New Roman"/>
              <a:cs typeface="Times New Roman"/>
            </a:endParaRPr>
          </a:p>
          <a:p>
            <a:pPr>
              <a:lnSpc>
                <a:spcPct val="100000"/>
              </a:lnSpc>
            </a:pPr>
            <a:endParaRPr sz="1270">
              <a:latin typeface="Times New Roman"/>
              <a:cs typeface="Times New Roman"/>
            </a:endParaRPr>
          </a:p>
          <a:p>
            <a:pPr>
              <a:lnSpc>
                <a:spcPct val="100000"/>
              </a:lnSpc>
            </a:pPr>
            <a:endParaRPr sz="1270">
              <a:latin typeface="Times New Roman"/>
              <a:cs typeface="Times New Roman"/>
            </a:endParaRPr>
          </a:p>
          <a:p>
            <a:pPr>
              <a:lnSpc>
                <a:spcPct val="100000"/>
              </a:lnSpc>
            </a:pPr>
            <a:endParaRPr sz="1270">
              <a:latin typeface="Times New Roman"/>
              <a:cs typeface="Times New Roman"/>
            </a:endParaRPr>
          </a:p>
          <a:p>
            <a:pPr>
              <a:lnSpc>
                <a:spcPct val="100000"/>
              </a:lnSpc>
            </a:pPr>
            <a:endParaRPr sz="1270">
              <a:latin typeface="Times New Roman"/>
              <a:cs typeface="Times New Roman"/>
            </a:endParaRPr>
          </a:p>
          <a:p>
            <a:pPr>
              <a:lnSpc>
                <a:spcPct val="100000"/>
              </a:lnSpc>
            </a:pPr>
            <a:endParaRPr sz="1270">
              <a:latin typeface="Times New Roman"/>
              <a:cs typeface="Times New Roman"/>
            </a:endParaRPr>
          </a:p>
          <a:p>
            <a:pPr>
              <a:lnSpc>
                <a:spcPct val="100000"/>
              </a:lnSpc>
            </a:pPr>
            <a:endParaRPr sz="1270">
              <a:latin typeface="Times New Roman"/>
              <a:cs typeface="Times New Roman"/>
            </a:endParaRPr>
          </a:p>
          <a:p>
            <a:pPr>
              <a:spcBef>
                <a:spcPts val="1442"/>
              </a:spcBef>
            </a:pPr>
            <a:endParaRPr sz="1270">
              <a:latin typeface="Times New Roman"/>
              <a:cs typeface="Times New Roman"/>
            </a:endParaRPr>
          </a:p>
          <a:p>
            <a:pPr marR="818812" algn="ctr"/>
            <a:r>
              <a:rPr sz="1270" spc="-9" dirty="0">
                <a:latin typeface="Microsoft YaHei UI"/>
                <a:cs typeface="Microsoft YaHei UI"/>
              </a:rPr>
              <a:t>Time（sec）</a:t>
            </a:r>
            <a:endParaRPr sz="1270">
              <a:latin typeface="Microsoft YaHei UI"/>
              <a:cs typeface="Microsoft YaHei UI"/>
            </a:endParaRPr>
          </a:p>
        </p:txBody>
      </p:sp>
      <p:sp>
        <p:nvSpPr>
          <p:cNvPr id="15" name="object 15"/>
          <p:cNvSpPr/>
          <p:nvPr/>
        </p:nvSpPr>
        <p:spPr>
          <a:xfrm>
            <a:off x="4304513" y="4513497"/>
            <a:ext cx="1789644" cy="269483"/>
          </a:xfrm>
          <a:custGeom>
            <a:avLst/>
            <a:gdLst/>
            <a:ahLst/>
            <a:cxnLst/>
            <a:rect l="l" t="t" r="r" b="b"/>
            <a:pathLst>
              <a:path w="1973579" h="297179">
                <a:moveTo>
                  <a:pt x="1973579" y="297180"/>
                </a:moveTo>
                <a:lnTo>
                  <a:pt x="0" y="297180"/>
                </a:lnTo>
                <a:lnTo>
                  <a:pt x="0" y="0"/>
                </a:lnTo>
                <a:lnTo>
                  <a:pt x="1973579" y="0"/>
                </a:lnTo>
                <a:lnTo>
                  <a:pt x="1973579" y="297180"/>
                </a:lnTo>
                <a:close/>
              </a:path>
            </a:pathLst>
          </a:custGeom>
          <a:solidFill>
            <a:srgbClr val="FFFFFF"/>
          </a:solidFill>
        </p:spPr>
        <p:txBody>
          <a:bodyPr wrap="square" lIns="0" tIns="0" rIns="0" bIns="0" rtlCol="0"/>
          <a:lstStyle/>
          <a:p>
            <a:endParaRPr sz="1632"/>
          </a:p>
        </p:txBody>
      </p:sp>
      <p:sp>
        <p:nvSpPr>
          <p:cNvPr id="16" name="object 16"/>
          <p:cNvSpPr txBox="1"/>
          <p:nvPr/>
        </p:nvSpPr>
        <p:spPr>
          <a:xfrm>
            <a:off x="5022892" y="4539335"/>
            <a:ext cx="173321" cy="207648"/>
          </a:xfrm>
          <a:prstGeom prst="rect">
            <a:avLst/>
          </a:prstGeom>
        </p:spPr>
        <p:txBody>
          <a:bodyPr vert="horz" wrap="square" lIns="0" tIns="12092" rIns="0" bIns="0" rtlCol="0">
            <a:spAutoFit/>
          </a:bodyPr>
          <a:lstStyle/>
          <a:p>
            <a:pPr>
              <a:spcBef>
                <a:spcPts val="95"/>
              </a:spcBef>
            </a:pPr>
            <a:r>
              <a:rPr sz="1270" spc="-45" dirty="0">
                <a:latin typeface="Microsoft YaHei UI"/>
                <a:cs typeface="Microsoft YaHei UI"/>
              </a:rPr>
              <a:t>→</a:t>
            </a:r>
            <a:endParaRPr sz="1270">
              <a:latin typeface="Microsoft YaHei UI"/>
              <a:cs typeface="Microsoft YaHei UI"/>
            </a:endParaRPr>
          </a:p>
        </p:txBody>
      </p:sp>
      <p:grpSp>
        <p:nvGrpSpPr>
          <p:cNvPr id="17" name="object 17"/>
          <p:cNvGrpSpPr/>
          <p:nvPr/>
        </p:nvGrpSpPr>
        <p:grpSpPr>
          <a:xfrm>
            <a:off x="3948656" y="3477715"/>
            <a:ext cx="6484293" cy="1908839"/>
            <a:chOff x="2978657" y="3835146"/>
            <a:chExt cx="7150734" cy="2105025"/>
          </a:xfrm>
        </p:grpSpPr>
        <p:sp>
          <p:nvSpPr>
            <p:cNvPr id="18" name="object 18"/>
            <p:cNvSpPr/>
            <p:nvPr/>
          </p:nvSpPr>
          <p:spPr>
            <a:xfrm>
              <a:off x="7703819" y="4616196"/>
              <a:ext cx="1973580" cy="297180"/>
            </a:xfrm>
            <a:custGeom>
              <a:avLst/>
              <a:gdLst/>
              <a:ahLst/>
              <a:cxnLst/>
              <a:rect l="l" t="t" r="r" b="b"/>
              <a:pathLst>
                <a:path w="1973579" h="297179">
                  <a:moveTo>
                    <a:pt x="1973580" y="297180"/>
                  </a:moveTo>
                  <a:lnTo>
                    <a:pt x="0" y="297180"/>
                  </a:lnTo>
                  <a:lnTo>
                    <a:pt x="0" y="0"/>
                  </a:lnTo>
                  <a:lnTo>
                    <a:pt x="1973580" y="0"/>
                  </a:lnTo>
                  <a:lnTo>
                    <a:pt x="1973580" y="297180"/>
                  </a:lnTo>
                  <a:close/>
                </a:path>
              </a:pathLst>
            </a:custGeom>
            <a:solidFill>
              <a:srgbClr val="FFFFFF"/>
            </a:solidFill>
          </p:spPr>
          <p:txBody>
            <a:bodyPr wrap="square" lIns="0" tIns="0" rIns="0" bIns="0" rtlCol="0"/>
            <a:lstStyle/>
            <a:p>
              <a:endParaRPr sz="1632"/>
            </a:p>
          </p:txBody>
        </p:sp>
        <p:sp>
          <p:nvSpPr>
            <p:cNvPr id="19" name="object 19"/>
            <p:cNvSpPr/>
            <p:nvPr/>
          </p:nvSpPr>
          <p:spPr>
            <a:xfrm>
              <a:off x="2982467" y="3838956"/>
              <a:ext cx="7143115" cy="2097405"/>
            </a:xfrm>
            <a:custGeom>
              <a:avLst/>
              <a:gdLst/>
              <a:ahLst/>
              <a:cxnLst/>
              <a:rect l="l" t="t" r="r" b="b"/>
              <a:pathLst>
                <a:path w="7143115" h="2097404">
                  <a:moveTo>
                    <a:pt x="0" y="0"/>
                  </a:moveTo>
                  <a:lnTo>
                    <a:pt x="7142988" y="0"/>
                  </a:lnTo>
                  <a:lnTo>
                    <a:pt x="7142988" y="2097024"/>
                  </a:lnTo>
                  <a:lnTo>
                    <a:pt x="0" y="2097024"/>
                  </a:lnTo>
                  <a:lnTo>
                    <a:pt x="0" y="0"/>
                  </a:lnTo>
                  <a:close/>
                </a:path>
              </a:pathLst>
            </a:custGeom>
            <a:ln w="7620">
              <a:solidFill>
                <a:srgbClr val="000000"/>
              </a:solidFill>
            </a:ln>
          </p:spPr>
          <p:txBody>
            <a:bodyPr wrap="square" lIns="0" tIns="0" rIns="0" bIns="0" rtlCol="0"/>
            <a:lstStyle/>
            <a:p>
              <a:endParaRPr sz="1632"/>
            </a:p>
          </p:txBody>
        </p:sp>
        <p:sp>
          <p:nvSpPr>
            <p:cNvPr id="20" name="object 20"/>
            <p:cNvSpPr/>
            <p:nvPr/>
          </p:nvSpPr>
          <p:spPr>
            <a:xfrm>
              <a:off x="3095243" y="4983479"/>
              <a:ext cx="828040" cy="285115"/>
            </a:xfrm>
            <a:custGeom>
              <a:avLst/>
              <a:gdLst/>
              <a:ahLst/>
              <a:cxnLst/>
              <a:rect l="l" t="t" r="r" b="b"/>
              <a:pathLst>
                <a:path w="828039" h="285114">
                  <a:moveTo>
                    <a:pt x="780287" y="284987"/>
                  </a:moveTo>
                  <a:lnTo>
                    <a:pt x="48768" y="284987"/>
                  </a:lnTo>
                  <a:lnTo>
                    <a:pt x="29575" y="281249"/>
                  </a:lnTo>
                  <a:lnTo>
                    <a:pt x="14097" y="271081"/>
                  </a:lnTo>
                  <a:lnTo>
                    <a:pt x="3762" y="256055"/>
                  </a:lnTo>
                  <a:lnTo>
                    <a:pt x="0" y="237743"/>
                  </a:lnTo>
                  <a:lnTo>
                    <a:pt x="0" y="47243"/>
                  </a:lnTo>
                  <a:lnTo>
                    <a:pt x="3762" y="28932"/>
                  </a:lnTo>
                  <a:lnTo>
                    <a:pt x="14097" y="13906"/>
                  </a:lnTo>
                  <a:lnTo>
                    <a:pt x="29575" y="3738"/>
                  </a:lnTo>
                  <a:lnTo>
                    <a:pt x="48768" y="0"/>
                  </a:lnTo>
                  <a:lnTo>
                    <a:pt x="780287" y="0"/>
                  </a:lnTo>
                  <a:lnTo>
                    <a:pt x="798599" y="3738"/>
                  </a:lnTo>
                  <a:lnTo>
                    <a:pt x="813625" y="13906"/>
                  </a:lnTo>
                  <a:lnTo>
                    <a:pt x="823793" y="28932"/>
                  </a:lnTo>
                  <a:lnTo>
                    <a:pt x="827531" y="47243"/>
                  </a:lnTo>
                  <a:lnTo>
                    <a:pt x="827531" y="237743"/>
                  </a:lnTo>
                  <a:lnTo>
                    <a:pt x="823793" y="256055"/>
                  </a:lnTo>
                  <a:lnTo>
                    <a:pt x="813625" y="271081"/>
                  </a:lnTo>
                  <a:lnTo>
                    <a:pt x="798599" y="281249"/>
                  </a:lnTo>
                  <a:lnTo>
                    <a:pt x="780287" y="284987"/>
                  </a:lnTo>
                  <a:close/>
                </a:path>
              </a:pathLst>
            </a:custGeom>
            <a:solidFill>
              <a:srgbClr val="99CCFF"/>
            </a:solidFill>
          </p:spPr>
          <p:txBody>
            <a:bodyPr wrap="square" lIns="0" tIns="0" rIns="0" bIns="0" rtlCol="0"/>
            <a:lstStyle/>
            <a:p>
              <a:endParaRPr sz="1632"/>
            </a:p>
          </p:txBody>
        </p:sp>
        <p:sp>
          <p:nvSpPr>
            <p:cNvPr id="21" name="object 21"/>
            <p:cNvSpPr/>
            <p:nvPr/>
          </p:nvSpPr>
          <p:spPr>
            <a:xfrm>
              <a:off x="3095243" y="4983479"/>
              <a:ext cx="828040" cy="285115"/>
            </a:xfrm>
            <a:custGeom>
              <a:avLst/>
              <a:gdLst/>
              <a:ahLst/>
              <a:cxnLst/>
              <a:rect l="l" t="t" r="r" b="b"/>
              <a:pathLst>
                <a:path w="828039" h="285114">
                  <a:moveTo>
                    <a:pt x="0" y="47243"/>
                  </a:moveTo>
                  <a:lnTo>
                    <a:pt x="3762" y="28932"/>
                  </a:lnTo>
                  <a:lnTo>
                    <a:pt x="14097" y="13906"/>
                  </a:lnTo>
                  <a:lnTo>
                    <a:pt x="29575" y="3738"/>
                  </a:lnTo>
                  <a:lnTo>
                    <a:pt x="48768" y="0"/>
                  </a:lnTo>
                  <a:lnTo>
                    <a:pt x="780287" y="0"/>
                  </a:lnTo>
                  <a:lnTo>
                    <a:pt x="798599" y="3738"/>
                  </a:lnTo>
                  <a:lnTo>
                    <a:pt x="813625" y="13906"/>
                  </a:lnTo>
                  <a:lnTo>
                    <a:pt x="823793" y="28932"/>
                  </a:lnTo>
                  <a:lnTo>
                    <a:pt x="827531" y="47243"/>
                  </a:lnTo>
                  <a:lnTo>
                    <a:pt x="827531" y="237743"/>
                  </a:lnTo>
                  <a:lnTo>
                    <a:pt x="823793" y="256055"/>
                  </a:lnTo>
                  <a:lnTo>
                    <a:pt x="813625" y="271081"/>
                  </a:lnTo>
                  <a:lnTo>
                    <a:pt x="798599" y="281249"/>
                  </a:lnTo>
                  <a:lnTo>
                    <a:pt x="780287" y="284987"/>
                  </a:lnTo>
                  <a:lnTo>
                    <a:pt x="48768" y="284987"/>
                  </a:lnTo>
                  <a:lnTo>
                    <a:pt x="29575" y="281249"/>
                  </a:lnTo>
                  <a:lnTo>
                    <a:pt x="14097" y="271081"/>
                  </a:lnTo>
                  <a:lnTo>
                    <a:pt x="3762" y="256055"/>
                  </a:lnTo>
                  <a:lnTo>
                    <a:pt x="0" y="237743"/>
                  </a:lnTo>
                  <a:lnTo>
                    <a:pt x="0" y="47243"/>
                  </a:lnTo>
                  <a:close/>
                </a:path>
              </a:pathLst>
            </a:custGeom>
            <a:ln w="10668">
              <a:solidFill>
                <a:srgbClr val="000000"/>
              </a:solidFill>
            </a:ln>
          </p:spPr>
          <p:txBody>
            <a:bodyPr wrap="square" lIns="0" tIns="0" rIns="0" bIns="0" rtlCol="0"/>
            <a:lstStyle/>
            <a:p>
              <a:endParaRPr sz="1632"/>
            </a:p>
          </p:txBody>
        </p:sp>
        <p:sp>
          <p:nvSpPr>
            <p:cNvPr id="22" name="object 22"/>
            <p:cNvSpPr/>
            <p:nvPr/>
          </p:nvSpPr>
          <p:spPr>
            <a:xfrm>
              <a:off x="4539996" y="4983479"/>
              <a:ext cx="725805" cy="285115"/>
            </a:xfrm>
            <a:custGeom>
              <a:avLst/>
              <a:gdLst/>
              <a:ahLst/>
              <a:cxnLst/>
              <a:rect l="l" t="t" r="r" b="b"/>
              <a:pathLst>
                <a:path w="725804" h="285114">
                  <a:moveTo>
                    <a:pt x="678179" y="284987"/>
                  </a:moveTo>
                  <a:lnTo>
                    <a:pt x="47244" y="284987"/>
                  </a:lnTo>
                  <a:lnTo>
                    <a:pt x="28932" y="281249"/>
                  </a:lnTo>
                  <a:lnTo>
                    <a:pt x="13906" y="271081"/>
                  </a:lnTo>
                  <a:lnTo>
                    <a:pt x="3738" y="256055"/>
                  </a:lnTo>
                  <a:lnTo>
                    <a:pt x="0" y="237743"/>
                  </a:lnTo>
                  <a:lnTo>
                    <a:pt x="0" y="47243"/>
                  </a:lnTo>
                  <a:lnTo>
                    <a:pt x="3738" y="28932"/>
                  </a:lnTo>
                  <a:lnTo>
                    <a:pt x="13906" y="13906"/>
                  </a:lnTo>
                  <a:lnTo>
                    <a:pt x="28932" y="3738"/>
                  </a:lnTo>
                  <a:lnTo>
                    <a:pt x="47244" y="0"/>
                  </a:lnTo>
                  <a:lnTo>
                    <a:pt x="678179" y="0"/>
                  </a:lnTo>
                  <a:lnTo>
                    <a:pt x="696491" y="3738"/>
                  </a:lnTo>
                  <a:lnTo>
                    <a:pt x="711517" y="13906"/>
                  </a:lnTo>
                  <a:lnTo>
                    <a:pt x="721685" y="28932"/>
                  </a:lnTo>
                  <a:lnTo>
                    <a:pt x="725424" y="47243"/>
                  </a:lnTo>
                  <a:lnTo>
                    <a:pt x="725424" y="237743"/>
                  </a:lnTo>
                  <a:lnTo>
                    <a:pt x="721685" y="256055"/>
                  </a:lnTo>
                  <a:lnTo>
                    <a:pt x="711517" y="271081"/>
                  </a:lnTo>
                  <a:lnTo>
                    <a:pt x="696491" y="281249"/>
                  </a:lnTo>
                  <a:lnTo>
                    <a:pt x="678179" y="284987"/>
                  </a:lnTo>
                  <a:close/>
                </a:path>
              </a:pathLst>
            </a:custGeom>
            <a:solidFill>
              <a:srgbClr val="99CCFF"/>
            </a:solidFill>
          </p:spPr>
          <p:txBody>
            <a:bodyPr wrap="square" lIns="0" tIns="0" rIns="0" bIns="0" rtlCol="0"/>
            <a:lstStyle/>
            <a:p>
              <a:endParaRPr sz="1632"/>
            </a:p>
          </p:txBody>
        </p:sp>
        <p:sp>
          <p:nvSpPr>
            <p:cNvPr id="23" name="object 23"/>
            <p:cNvSpPr/>
            <p:nvPr/>
          </p:nvSpPr>
          <p:spPr>
            <a:xfrm>
              <a:off x="4539996" y="4983479"/>
              <a:ext cx="725805" cy="285115"/>
            </a:xfrm>
            <a:custGeom>
              <a:avLst/>
              <a:gdLst/>
              <a:ahLst/>
              <a:cxnLst/>
              <a:rect l="l" t="t" r="r" b="b"/>
              <a:pathLst>
                <a:path w="725804" h="285114">
                  <a:moveTo>
                    <a:pt x="0" y="47243"/>
                  </a:moveTo>
                  <a:lnTo>
                    <a:pt x="3738" y="28932"/>
                  </a:lnTo>
                  <a:lnTo>
                    <a:pt x="13906" y="13906"/>
                  </a:lnTo>
                  <a:lnTo>
                    <a:pt x="28932" y="3738"/>
                  </a:lnTo>
                  <a:lnTo>
                    <a:pt x="47244" y="0"/>
                  </a:lnTo>
                  <a:lnTo>
                    <a:pt x="678179" y="0"/>
                  </a:lnTo>
                  <a:lnTo>
                    <a:pt x="696491" y="3738"/>
                  </a:lnTo>
                  <a:lnTo>
                    <a:pt x="711517" y="13906"/>
                  </a:lnTo>
                  <a:lnTo>
                    <a:pt x="721685" y="28932"/>
                  </a:lnTo>
                  <a:lnTo>
                    <a:pt x="725424" y="47243"/>
                  </a:lnTo>
                  <a:lnTo>
                    <a:pt x="725424" y="237743"/>
                  </a:lnTo>
                  <a:lnTo>
                    <a:pt x="721685" y="256055"/>
                  </a:lnTo>
                  <a:lnTo>
                    <a:pt x="711517" y="271081"/>
                  </a:lnTo>
                  <a:lnTo>
                    <a:pt x="696491" y="281249"/>
                  </a:lnTo>
                  <a:lnTo>
                    <a:pt x="678179" y="284987"/>
                  </a:lnTo>
                  <a:lnTo>
                    <a:pt x="47244" y="284987"/>
                  </a:lnTo>
                  <a:lnTo>
                    <a:pt x="28932" y="281249"/>
                  </a:lnTo>
                  <a:lnTo>
                    <a:pt x="13906" y="271081"/>
                  </a:lnTo>
                  <a:lnTo>
                    <a:pt x="3738" y="256055"/>
                  </a:lnTo>
                  <a:lnTo>
                    <a:pt x="0" y="237743"/>
                  </a:lnTo>
                  <a:lnTo>
                    <a:pt x="0" y="47243"/>
                  </a:lnTo>
                  <a:close/>
                </a:path>
              </a:pathLst>
            </a:custGeom>
            <a:ln w="10668">
              <a:solidFill>
                <a:srgbClr val="000000"/>
              </a:solidFill>
            </a:ln>
          </p:spPr>
          <p:txBody>
            <a:bodyPr wrap="square" lIns="0" tIns="0" rIns="0" bIns="0" rtlCol="0"/>
            <a:lstStyle/>
            <a:p>
              <a:endParaRPr sz="1632"/>
            </a:p>
          </p:txBody>
        </p:sp>
      </p:grpSp>
      <p:sp>
        <p:nvSpPr>
          <p:cNvPr id="24" name="object 24"/>
          <p:cNvSpPr txBox="1"/>
          <p:nvPr/>
        </p:nvSpPr>
        <p:spPr>
          <a:xfrm>
            <a:off x="4149708" y="4515820"/>
            <a:ext cx="1832255" cy="255862"/>
          </a:xfrm>
          <a:prstGeom prst="rect">
            <a:avLst/>
          </a:prstGeom>
        </p:spPr>
        <p:txBody>
          <a:bodyPr vert="horz" wrap="square" lIns="0" tIns="11516" rIns="0" bIns="0" rtlCol="0">
            <a:spAutoFit/>
          </a:bodyPr>
          <a:lstStyle/>
          <a:p>
            <a:pPr marL="34549">
              <a:spcBef>
                <a:spcPts val="91"/>
              </a:spcBef>
              <a:tabLst>
                <a:tab pos="1301349" algn="l"/>
              </a:tabLst>
            </a:pPr>
            <a:r>
              <a:rPr sz="1587" spc="-5" dirty="0">
                <a:latin typeface="Microsoft YaHei UI"/>
                <a:cs typeface="Microsoft YaHei UI"/>
              </a:rPr>
              <a:t>c</a:t>
            </a:r>
            <a:r>
              <a:rPr sz="1587" spc="-23" dirty="0">
                <a:latin typeface="Microsoft YaHei UI"/>
                <a:cs typeface="Microsoft YaHei UI"/>
              </a:rPr>
              <a:t>l</a:t>
            </a:r>
            <a:r>
              <a:rPr sz="1587" spc="-689" dirty="0">
                <a:latin typeface="Microsoft YaHei UI"/>
                <a:cs typeface="Microsoft YaHei UI"/>
              </a:rPr>
              <a:t>o</a:t>
            </a:r>
            <a:r>
              <a:rPr sz="1904" spc="-958" baseline="5952" dirty="0">
                <a:latin typeface="Microsoft YaHei UI"/>
                <a:cs typeface="Microsoft YaHei UI"/>
              </a:rPr>
              <a:t>全</a:t>
            </a:r>
            <a:r>
              <a:rPr sz="1587" spc="-113" dirty="0">
                <a:latin typeface="Microsoft YaHei UI"/>
                <a:cs typeface="Microsoft YaHei UI"/>
              </a:rPr>
              <a:t>s</a:t>
            </a:r>
            <a:r>
              <a:rPr sz="1904" spc="-1673" baseline="5952" dirty="0">
                <a:latin typeface="Microsoft YaHei UI"/>
                <a:cs typeface="Microsoft YaHei UI"/>
              </a:rPr>
              <a:t>閉</a:t>
            </a:r>
            <a:r>
              <a:rPr sz="1587" spc="-45" dirty="0">
                <a:latin typeface="Microsoft YaHei UI"/>
                <a:cs typeface="Microsoft YaHei UI"/>
              </a:rPr>
              <a:t>e</a:t>
            </a:r>
            <a:r>
              <a:rPr sz="1587" dirty="0">
                <a:latin typeface="Microsoft YaHei UI"/>
                <a:cs typeface="Microsoft YaHei UI"/>
              </a:rPr>
              <a:t>	</a:t>
            </a:r>
            <a:r>
              <a:rPr sz="1587" spc="-598" dirty="0">
                <a:latin typeface="Microsoft YaHei UI"/>
                <a:cs typeface="Microsoft YaHei UI"/>
              </a:rPr>
              <a:t>o</a:t>
            </a:r>
            <a:r>
              <a:rPr sz="1904" spc="-1108" baseline="5952" dirty="0">
                <a:latin typeface="Microsoft YaHei UI"/>
                <a:cs typeface="Microsoft YaHei UI"/>
              </a:rPr>
              <a:t>全</a:t>
            </a:r>
            <a:r>
              <a:rPr sz="1587" spc="-286" dirty="0">
                <a:latin typeface="Microsoft YaHei UI"/>
                <a:cs typeface="Microsoft YaHei UI"/>
              </a:rPr>
              <a:t>p</a:t>
            </a:r>
            <a:r>
              <a:rPr sz="1904" spc="-1571" baseline="5952" dirty="0">
                <a:latin typeface="Microsoft YaHei UI"/>
                <a:cs typeface="Microsoft YaHei UI"/>
              </a:rPr>
              <a:t>開</a:t>
            </a:r>
            <a:r>
              <a:rPr sz="1587" spc="-23" dirty="0">
                <a:latin typeface="Microsoft YaHei UI"/>
                <a:cs typeface="Microsoft YaHei UI"/>
              </a:rPr>
              <a:t>en</a:t>
            </a:r>
            <a:endParaRPr sz="1587">
              <a:latin typeface="Microsoft YaHei UI"/>
              <a:cs typeface="Microsoft YaHei UI"/>
            </a:endParaRPr>
          </a:p>
        </p:txBody>
      </p:sp>
      <p:sp>
        <p:nvSpPr>
          <p:cNvPr id="25" name="object 25" descr="$PPTXTitle"/>
          <p:cNvSpPr txBox="1">
            <a:spLocks noGrp="1"/>
          </p:cNvSpPr>
          <p:nvPr>
            <p:ph type="title"/>
          </p:nvPr>
        </p:nvSpPr>
        <p:spPr>
          <a:xfrm>
            <a:off x="1420353" y="865111"/>
            <a:ext cx="6936310" cy="404120"/>
          </a:xfrm>
          <a:prstGeom prst="rect">
            <a:avLst/>
          </a:prstGeom>
          <a:solidFill>
            <a:srgbClr val="D8D8D8"/>
          </a:solidFill>
        </p:spPr>
        <p:txBody>
          <a:bodyPr vert="horz" wrap="square" lIns="0" tIns="13243" rIns="0" bIns="0" rtlCol="0" anchor="t">
            <a:spAutoFit/>
          </a:bodyPr>
          <a:lstStyle/>
          <a:p>
            <a:pPr marL="73129">
              <a:spcBef>
                <a:spcPts val="103"/>
              </a:spcBef>
            </a:pPr>
            <a:r>
              <a:rPr sz="2539" dirty="0">
                <a:latin typeface="Calibri"/>
                <a:cs typeface="Calibri"/>
              </a:rPr>
              <a:t>(3)</a:t>
            </a:r>
            <a:r>
              <a:rPr sz="2539" spc="-18" dirty="0">
                <a:latin typeface="Calibri"/>
                <a:cs typeface="Calibri"/>
              </a:rPr>
              <a:t> </a:t>
            </a:r>
            <a:r>
              <a:rPr sz="2539" dirty="0">
                <a:latin typeface="Calibri"/>
                <a:cs typeface="Calibri"/>
              </a:rPr>
              <a:t>What</a:t>
            </a:r>
            <a:r>
              <a:rPr sz="2539" spc="-23" dirty="0">
                <a:latin typeface="Calibri"/>
                <a:cs typeface="Calibri"/>
              </a:rPr>
              <a:t> </a:t>
            </a:r>
            <a:r>
              <a:rPr sz="2539" spc="59" dirty="0">
                <a:latin typeface="Calibri"/>
                <a:cs typeface="Calibri"/>
              </a:rPr>
              <a:t>kind</a:t>
            </a:r>
            <a:r>
              <a:rPr sz="2539" spc="-9" dirty="0">
                <a:latin typeface="Calibri"/>
                <a:cs typeface="Calibri"/>
              </a:rPr>
              <a:t> </a:t>
            </a:r>
            <a:r>
              <a:rPr sz="2539" dirty="0">
                <a:latin typeface="Calibri"/>
                <a:cs typeface="Calibri"/>
              </a:rPr>
              <a:t>of</a:t>
            </a:r>
            <a:r>
              <a:rPr sz="2539" spc="-14" dirty="0">
                <a:latin typeface="Calibri"/>
                <a:cs typeface="Calibri"/>
              </a:rPr>
              <a:t> </a:t>
            </a:r>
            <a:r>
              <a:rPr sz="2539" spc="63" dirty="0">
                <a:latin typeface="Calibri"/>
                <a:cs typeface="Calibri"/>
              </a:rPr>
              <a:t>data</a:t>
            </a:r>
            <a:r>
              <a:rPr sz="2539" spc="-9" dirty="0">
                <a:latin typeface="Calibri"/>
                <a:cs typeface="Calibri"/>
              </a:rPr>
              <a:t> </a:t>
            </a:r>
            <a:r>
              <a:rPr sz="2539" spc="141" dirty="0">
                <a:latin typeface="Calibri"/>
                <a:cs typeface="Calibri"/>
              </a:rPr>
              <a:t>can</a:t>
            </a:r>
            <a:r>
              <a:rPr sz="2539" spc="14" dirty="0">
                <a:latin typeface="Calibri"/>
                <a:cs typeface="Calibri"/>
              </a:rPr>
              <a:t> </a:t>
            </a:r>
            <a:r>
              <a:rPr sz="2539" dirty="0">
                <a:latin typeface="Calibri"/>
                <a:cs typeface="Calibri"/>
              </a:rPr>
              <a:t>you</a:t>
            </a:r>
            <a:r>
              <a:rPr sz="2539" spc="-5" dirty="0">
                <a:latin typeface="Calibri"/>
                <a:cs typeface="Calibri"/>
              </a:rPr>
              <a:t> </a:t>
            </a:r>
            <a:r>
              <a:rPr sz="2539" dirty="0">
                <a:latin typeface="Calibri"/>
                <a:cs typeface="Calibri"/>
              </a:rPr>
              <a:t>get</a:t>
            </a:r>
            <a:r>
              <a:rPr sz="2539" spc="9" dirty="0">
                <a:latin typeface="Calibri"/>
                <a:cs typeface="Calibri"/>
              </a:rPr>
              <a:t> </a:t>
            </a:r>
            <a:r>
              <a:rPr sz="2539" dirty="0">
                <a:latin typeface="Calibri"/>
                <a:cs typeface="Calibri"/>
              </a:rPr>
              <a:t>from</a:t>
            </a:r>
            <a:r>
              <a:rPr sz="2539" spc="-18" dirty="0">
                <a:latin typeface="Calibri"/>
                <a:cs typeface="Calibri"/>
              </a:rPr>
              <a:t> </a:t>
            </a:r>
            <a:r>
              <a:rPr sz="2539" spc="100" dirty="0">
                <a:latin typeface="Calibri"/>
                <a:cs typeface="Calibri"/>
              </a:rPr>
              <a:t>KISMOS?</a:t>
            </a:r>
            <a:endParaRPr sz="2539">
              <a:latin typeface="Calibri"/>
              <a:cs typeface="Calibri"/>
            </a:endParaRPr>
          </a:p>
        </p:txBody>
      </p:sp>
      <p:sp>
        <p:nvSpPr>
          <p:cNvPr id="37" name="object 37"/>
          <p:cNvSpPr txBox="1">
            <a:spLocks noGrp="1"/>
          </p:cNvSpPr>
          <p:nvPr>
            <p:ph type="sldNum" sz="quarter" idx="4294967295"/>
          </p:nvPr>
        </p:nvSpPr>
        <p:spPr>
          <a:xfrm>
            <a:off x="11507788" y="6042025"/>
            <a:ext cx="684212" cy="365125"/>
          </a:xfrm>
          <a:prstGeom prst="rect">
            <a:avLst/>
          </a:prstGeom>
        </p:spPr>
        <p:txBody>
          <a:bodyPr vert="horz" wrap="square" lIns="0" tIns="0" rIns="0" bIns="0" rtlCol="0">
            <a:spAutoFit/>
          </a:bodyPr>
          <a:lstStyle>
            <a:defPPr>
              <a:defRPr kern="0"/>
            </a:defPPr>
            <a:lvl1pPr>
              <a:defRPr sz="500" b="0" i="0">
                <a:solidFill>
                  <a:srgbClr val="7E7E7E"/>
                </a:solidFill>
                <a:latin typeface="Arial"/>
                <a:cs typeface="Arial"/>
              </a:defRPr>
            </a:lvl1pPr>
          </a:lstStyle>
          <a:p>
            <a:pPr marL="12700">
              <a:spcBef>
                <a:spcPts val="75"/>
              </a:spcBef>
            </a:pPr>
            <a:r>
              <a:rPr lang="en-US" spc="10"/>
              <a:t>©2023</a:t>
            </a:r>
            <a:r>
              <a:rPr lang="en-US" spc="35"/>
              <a:t> </a:t>
            </a:r>
            <a:r>
              <a:rPr lang="en-US" spc="10"/>
              <a:t>KITZ</a:t>
            </a:r>
            <a:r>
              <a:rPr lang="en-US" spc="15"/>
              <a:t> </a:t>
            </a:r>
            <a:r>
              <a:rPr lang="en-US" spc="10"/>
              <a:t>CORPORATION</a:t>
            </a:r>
            <a:r>
              <a:rPr lang="en-US" spc="15"/>
              <a:t> </a:t>
            </a:r>
            <a:r>
              <a:rPr lang="en-US" spc="10"/>
              <a:t>All Rights</a:t>
            </a:r>
            <a:r>
              <a:rPr lang="en-US" spc="15"/>
              <a:t> </a:t>
            </a:r>
            <a:r>
              <a:rPr lang="en-US" spc="10"/>
              <a:t>Reserved</a:t>
            </a:r>
            <a:r>
              <a:rPr lang="en-US" spc="245"/>
              <a:t> </a:t>
            </a:r>
            <a:r>
              <a:rPr lang="en-US" spc="-25">
                <a:solidFill>
                  <a:srgbClr val="000000"/>
                </a:solidFill>
                <a:latin typeface="MS PGothic"/>
                <a:cs typeface="MS PGothic"/>
              </a:rPr>
              <a:t>｜</a:t>
            </a:r>
            <a:fld id="{81D60167-4931-47E6-BA6A-407CBD079E47}" type="slidenum">
              <a:rPr lang="en-US" spc="-25" smtClean="0">
                <a:solidFill>
                  <a:srgbClr val="000000"/>
                </a:solidFill>
                <a:latin typeface="Calibri"/>
                <a:cs typeface="Calibri"/>
              </a:rPr>
              <a:pPr marL="12700">
                <a:spcBef>
                  <a:spcPts val="75"/>
                </a:spcBef>
              </a:pPr>
              <a:t>20</a:t>
            </a:fld>
            <a:endParaRPr spc="-23" dirty="0">
              <a:solidFill>
                <a:srgbClr val="000000"/>
              </a:solidFill>
              <a:latin typeface="Calibri"/>
              <a:cs typeface="Calibri"/>
            </a:endParaRPr>
          </a:p>
        </p:txBody>
      </p:sp>
      <p:grpSp>
        <p:nvGrpSpPr>
          <p:cNvPr id="26" name="object 26"/>
          <p:cNvGrpSpPr/>
          <p:nvPr/>
        </p:nvGrpSpPr>
        <p:grpSpPr>
          <a:xfrm>
            <a:off x="2420204" y="3140515"/>
            <a:ext cx="794630" cy="959314"/>
            <a:chOff x="1293114" y="3463290"/>
            <a:chExt cx="876300" cy="1057910"/>
          </a:xfrm>
        </p:grpSpPr>
        <p:sp>
          <p:nvSpPr>
            <p:cNvPr id="27" name="object 27"/>
            <p:cNvSpPr/>
            <p:nvPr/>
          </p:nvSpPr>
          <p:spPr>
            <a:xfrm>
              <a:off x="1298448" y="3468624"/>
              <a:ext cx="866140" cy="1047115"/>
            </a:xfrm>
            <a:custGeom>
              <a:avLst/>
              <a:gdLst/>
              <a:ahLst/>
              <a:cxnLst/>
              <a:rect l="l" t="t" r="r" b="b"/>
              <a:pathLst>
                <a:path w="866139" h="1047114">
                  <a:moveTo>
                    <a:pt x="649224" y="1046987"/>
                  </a:moveTo>
                  <a:lnTo>
                    <a:pt x="649224" y="972312"/>
                  </a:lnTo>
                  <a:lnTo>
                    <a:pt x="379476" y="972312"/>
                  </a:lnTo>
                  <a:lnTo>
                    <a:pt x="332030" y="969368"/>
                  </a:lnTo>
                  <a:lnTo>
                    <a:pt x="286300" y="960772"/>
                  </a:lnTo>
                  <a:lnTo>
                    <a:pt x="242646" y="946877"/>
                  </a:lnTo>
                  <a:lnTo>
                    <a:pt x="201432" y="928039"/>
                  </a:lnTo>
                  <a:lnTo>
                    <a:pt x="163018" y="904609"/>
                  </a:lnTo>
                  <a:lnTo>
                    <a:pt x="127768" y="876943"/>
                  </a:lnTo>
                  <a:lnTo>
                    <a:pt x="96043" y="845393"/>
                  </a:lnTo>
                  <a:lnTo>
                    <a:pt x="68205" y="810314"/>
                  </a:lnTo>
                  <a:lnTo>
                    <a:pt x="44617" y="772059"/>
                  </a:lnTo>
                  <a:lnTo>
                    <a:pt x="25640" y="730983"/>
                  </a:lnTo>
                  <a:lnTo>
                    <a:pt x="11637" y="687438"/>
                  </a:lnTo>
                  <a:lnTo>
                    <a:pt x="2969" y="641779"/>
                  </a:lnTo>
                  <a:lnTo>
                    <a:pt x="0" y="594360"/>
                  </a:lnTo>
                  <a:lnTo>
                    <a:pt x="0" y="0"/>
                  </a:lnTo>
                  <a:lnTo>
                    <a:pt x="94488" y="0"/>
                  </a:lnTo>
                  <a:lnTo>
                    <a:pt x="94488" y="594360"/>
                  </a:lnTo>
                  <a:lnTo>
                    <a:pt x="98229" y="640483"/>
                  </a:lnTo>
                  <a:lnTo>
                    <a:pt x="109057" y="684275"/>
                  </a:lnTo>
                  <a:lnTo>
                    <a:pt x="126377" y="725142"/>
                  </a:lnTo>
                  <a:lnTo>
                    <a:pt x="149595" y="762487"/>
                  </a:lnTo>
                  <a:lnTo>
                    <a:pt x="178117" y="795718"/>
                  </a:lnTo>
                  <a:lnTo>
                    <a:pt x="211348" y="824240"/>
                  </a:lnTo>
                  <a:lnTo>
                    <a:pt x="248693" y="847458"/>
                  </a:lnTo>
                  <a:lnTo>
                    <a:pt x="289560" y="864778"/>
                  </a:lnTo>
                  <a:lnTo>
                    <a:pt x="333352" y="875606"/>
                  </a:lnTo>
                  <a:lnTo>
                    <a:pt x="379476" y="879347"/>
                  </a:lnTo>
                  <a:lnTo>
                    <a:pt x="649224" y="879347"/>
                  </a:lnTo>
                  <a:lnTo>
                    <a:pt x="649224" y="804672"/>
                  </a:lnTo>
                  <a:lnTo>
                    <a:pt x="865631" y="926591"/>
                  </a:lnTo>
                  <a:lnTo>
                    <a:pt x="649224" y="1046987"/>
                  </a:lnTo>
                  <a:close/>
                </a:path>
              </a:pathLst>
            </a:custGeom>
            <a:solidFill>
              <a:srgbClr val="000000"/>
            </a:solidFill>
          </p:spPr>
          <p:txBody>
            <a:bodyPr wrap="square" lIns="0" tIns="0" rIns="0" bIns="0" rtlCol="0"/>
            <a:lstStyle/>
            <a:p>
              <a:endParaRPr sz="1632"/>
            </a:p>
          </p:txBody>
        </p:sp>
        <p:sp>
          <p:nvSpPr>
            <p:cNvPr id="28" name="object 28"/>
            <p:cNvSpPr/>
            <p:nvPr/>
          </p:nvSpPr>
          <p:spPr>
            <a:xfrm>
              <a:off x="1298448" y="3468624"/>
              <a:ext cx="866140" cy="1047115"/>
            </a:xfrm>
            <a:custGeom>
              <a:avLst/>
              <a:gdLst/>
              <a:ahLst/>
              <a:cxnLst/>
              <a:rect l="l" t="t" r="r" b="b"/>
              <a:pathLst>
                <a:path w="866139" h="1047114">
                  <a:moveTo>
                    <a:pt x="0" y="0"/>
                  </a:moveTo>
                  <a:lnTo>
                    <a:pt x="0" y="594360"/>
                  </a:lnTo>
                  <a:lnTo>
                    <a:pt x="2969" y="641779"/>
                  </a:lnTo>
                  <a:lnTo>
                    <a:pt x="11637" y="687438"/>
                  </a:lnTo>
                  <a:lnTo>
                    <a:pt x="25640" y="730983"/>
                  </a:lnTo>
                  <a:lnTo>
                    <a:pt x="44617" y="772059"/>
                  </a:lnTo>
                  <a:lnTo>
                    <a:pt x="68205" y="810314"/>
                  </a:lnTo>
                  <a:lnTo>
                    <a:pt x="96043" y="845393"/>
                  </a:lnTo>
                  <a:lnTo>
                    <a:pt x="127768" y="876943"/>
                  </a:lnTo>
                  <a:lnTo>
                    <a:pt x="163018" y="904609"/>
                  </a:lnTo>
                  <a:lnTo>
                    <a:pt x="201432" y="928039"/>
                  </a:lnTo>
                  <a:lnTo>
                    <a:pt x="242646" y="946877"/>
                  </a:lnTo>
                  <a:lnTo>
                    <a:pt x="286300" y="960772"/>
                  </a:lnTo>
                  <a:lnTo>
                    <a:pt x="332030" y="969368"/>
                  </a:lnTo>
                  <a:lnTo>
                    <a:pt x="379476" y="972312"/>
                  </a:lnTo>
                  <a:lnTo>
                    <a:pt x="649224" y="972312"/>
                  </a:lnTo>
                  <a:lnTo>
                    <a:pt x="649224" y="1046987"/>
                  </a:lnTo>
                  <a:lnTo>
                    <a:pt x="865631" y="926591"/>
                  </a:lnTo>
                  <a:lnTo>
                    <a:pt x="649224" y="804672"/>
                  </a:lnTo>
                  <a:lnTo>
                    <a:pt x="649224" y="879347"/>
                  </a:lnTo>
                  <a:lnTo>
                    <a:pt x="379476" y="879347"/>
                  </a:lnTo>
                  <a:lnTo>
                    <a:pt x="333352" y="875606"/>
                  </a:lnTo>
                  <a:lnTo>
                    <a:pt x="289560" y="864778"/>
                  </a:lnTo>
                  <a:lnTo>
                    <a:pt x="248693" y="847458"/>
                  </a:lnTo>
                  <a:lnTo>
                    <a:pt x="211348" y="824240"/>
                  </a:lnTo>
                  <a:lnTo>
                    <a:pt x="178117" y="795718"/>
                  </a:lnTo>
                  <a:lnTo>
                    <a:pt x="149595" y="762487"/>
                  </a:lnTo>
                  <a:lnTo>
                    <a:pt x="126377" y="725142"/>
                  </a:lnTo>
                  <a:lnTo>
                    <a:pt x="109057" y="684275"/>
                  </a:lnTo>
                  <a:lnTo>
                    <a:pt x="98229" y="640483"/>
                  </a:lnTo>
                  <a:lnTo>
                    <a:pt x="94488" y="594360"/>
                  </a:lnTo>
                  <a:lnTo>
                    <a:pt x="94488" y="0"/>
                  </a:lnTo>
                  <a:lnTo>
                    <a:pt x="0" y="0"/>
                  </a:lnTo>
                  <a:close/>
                </a:path>
              </a:pathLst>
            </a:custGeom>
            <a:ln w="10668">
              <a:solidFill>
                <a:srgbClr val="000000"/>
              </a:solidFill>
            </a:ln>
          </p:spPr>
          <p:txBody>
            <a:bodyPr wrap="square" lIns="0" tIns="0" rIns="0" bIns="0" rtlCol="0"/>
            <a:lstStyle/>
            <a:p>
              <a:endParaRPr sz="1632"/>
            </a:p>
          </p:txBody>
        </p:sp>
      </p:grpSp>
      <p:grpSp>
        <p:nvGrpSpPr>
          <p:cNvPr id="29" name="object 29"/>
          <p:cNvGrpSpPr/>
          <p:nvPr/>
        </p:nvGrpSpPr>
        <p:grpSpPr>
          <a:xfrm>
            <a:off x="9306477" y="4134090"/>
            <a:ext cx="760656" cy="268331"/>
            <a:chOff x="8887142" y="4558982"/>
            <a:chExt cx="838835" cy="295910"/>
          </a:xfrm>
        </p:grpSpPr>
        <p:sp>
          <p:nvSpPr>
            <p:cNvPr id="30" name="object 30"/>
            <p:cNvSpPr/>
            <p:nvPr/>
          </p:nvSpPr>
          <p:spPr>
            <a:xfrm>
              <a:off x="8892539" y="4564380"/>
              <a:ext cx="828040" cy="285115"/>
            </a:xfrm>
            <a:custGeom>
              <a:avLst/>
              <a:gdLst/>
              <a:ahLst/>
              <a:cxnLst/>
              <a:rect l="l" t="t" r="r" b="b"/>
              <a:pathLst>
                <a:path w="828040" h="285114">
                  <a:moveTo>
                    <a:pt x="780287" y="284987"/>
                  </a:moveTo>
                  <a:lnTo>
                    <a:pt x="47244" y="284987"/>
                  </a:lnTo>
                  <a:lnTo>
                    <a:pt x="28932" y="281249"/>
                  </a:lnTo>
                  <a:lnTo>
                    <a:pt x="13906" y="271081"/>
                  </a:lnTo>
                  <a:lnTo>
                    <a:pt x="3738" y="256055"/>
                  </a:lnTo>
                  <a:lnTo>
                    <a:pt x="0" y="237744"/>
                  </a:lnTo>
                  <a:lnTo>
                    <a:pt x="0" y="47244"/>
                  </a:lnTo>
                  <a:lnTo>
                    <a:pt x="3738" y="28932"/>
                  </a:lnTo>
                  <a:lnTo>
                    <a:pt x="13906" y="13906"/>
                  </a:lnTo>
                  <a:lnTo>
                    <a:pt x="28932" y="3738"/>
                  </a:lnTo>
                  <a:lnTo>
                    <a:pt x="47244" y="0"/>
                  </a:lnTo>
                  <a:lnTo>
                    <a:pt x="780287" y="0"/>
                  </a:lnTo>
                  <a:lnTo>
                    <a:pt x="798599" y="3738"/>
                  </a:lnTo>
                  <a:lnTo>
                    <a:pt x="813625" y="13906"/>
                  </a:lnTo>
                  <a:lnTo>
                    <a:pt x="823793" y="28932"/>
                  </a:lnTo>
                  <a:lnTo>
                    <a:pt x="827531" y="47244"/>
                  </a:lnTo>
                  <a:lnTo>
                    <a:pt x="827531" y="237744"/>
                  </a:lnTo>
                  <a:lnTo>
                    <a:pt x="823793" y="256055"/>
                  </a:lnTo>
                  <a:lnTo>
                    <a:pt x="813625" y="271081"/>
                  </a:lnTo>
                  <a:lnTo>
                    <a:pt x="798599" y="281249"/>
                  </a:lnTo>
                  <a:lnTo>
                    <a:pt x="780287" y="284987"/>
                  </a:lnTo>
                  <a:close/>
                </a:path>
              </a:pathLst>
            </a:custGeom>
            <a:solidFill>
              <a:srgbClr val="99CCFF"/>
            </a:solidFill>
          </p:spPr>
          <p:txBody>
            <a:bodyPr wrap="square" lIns="0" tIns="0" rIns="0" bIns="0" rtlCol="0"/>
            <a:lstStyle/>
            <a:p>
              <a:endParaRPr sz="1632"/>
            </a:p>
          </p:txBody>
        </p:sp>
        <p:sp>
          <p:nvSpPr>
            <p:cNvPr id="31" name="object 31"/>
            <p:cNvSpPr/>
            <p:nvPr/>
          </p:nvSpPr>
          <p:spPr>
            <a:xfrm>
              <a:off x="8892539" y="4564380"/>
              <a:ext cx="828040" cy="285115"/>
            </a:xfrm>
            <a:custGeom>
              <a:avLst/>
              <a:gdLst/>
              <a:ahLst/>
              <a:cxnLst/>
              <a:rect l="l" t="t" r="r" b="b"/>
              <a:pathLst>
                <a:path w="828040" h="285114">
                  <a:moveTo>
                    <a:pt x="0" y="47244"/>
                  </a:moveTo>
                  <a:lnTo>
                    <a:pt x="3738" y="28932"/>
                  </a:lnTo>
                  <a:lnTo>
                    <a:pt x="13906" y="13906"/>
                  </a:lnTo>
                  <a:lnTo>
                    <a:pt x="28932" y="3738"/>
                  </a:lnTo>
                  <a:lnTo>
                    <a:pt x="47244" y="0"/>
                  </a:lnTo>
                  <a:lnTo>
                    <a:pt x="780287" y="0"/>
                  </a:lnTo>
                  <a:lnTo>
                    <a:pt x="798599" y="3738"/>
                  </a:lnTo>
                  <a:lnTo>
                    <a:pt x="813625" y="13906"/>
                  </a:lnTo>
                  <a:lnTo>
                    <a:pt x="823793" y="28932"/>
                  </a:lnTo>
                  <a:lnTo>
                    <a:pt x="827531" y="47244"/>
                  </a:lnTo>
                  <a:lnTo>
                    <a:pt x="827531" y="237744"/>
                  </a:lnTo>
                  <a:lnTo>
                    <a:pt x="823793" y="256055"/>
                  </a:lnTo>
                  <a:lnTo>
                    <a:pt x="813625" y="271081"/>
                  </a:lnTo>
                  <a:lnTo>
                    <a:pt x="798599" y="281249"/>
                  </a:lnTo>
                  <a:lnTo>
                    <a:pt x="780287" y="284987"/>
                  </a:lnTo>
                  <a:lnTo>
                    <a:pt x="47244" y="284987"/>
                  </a:lnTo>
                  <a:lnTo>
                    <a:pt x="28932" y="281249"/>
                  </a:lnTo>
                  <a:lnTo>
                    <a:pt x="13906" y="271081"/>
                  </a:lnTo>
                  <a:lnTo>
                    <a:pt x="3738" y="256055"/>
                  </a:lnTo>
                  <a:lnTo>
                    <a:pt x="0" y="237744"/>
                  </a:lnTo>
                  <a:lnTo>
                    <a:pt x="0" y="47244"/>
                  </a:lnTo>
                  <a:close/>
                </a:path>
              </a:pathLst>
            </a:custGeom>
            <a:ln w="10668">
              <a:solidFill>
                <a:srgbClr val="000000"/>
              </a:solidFill>
            </a:ln>
          </p:spPr>
          <p:txBody>
            <a:bodyPr wrap="square" lIns="0" tIns="0" rIns="0" bIns="0" rtlCol="0"/>
            <a:lstStyle/>
            <a:p>
              <a:endParaRPr sz="1632"/>
            </a:p>
          </p:txBody>
        </p:sp>
      </p:grpSp>
      <p:sp>
        <p:nvSpPr>
          <p:cNvPr id="32" name="object 32"/>
          <p:cNvSpPr txBox="1"/>
          <p:nvPr/>
        </p:nvSpPr>
        <p:spPr>
          <a:xfrm>
            <a:off x="9410645" y="4135735"/>
            <a:ext cx="557392" cy="255862"/>
          </a:xfrm>
          <a:prstGeom prst="rect">
            <a:avLst/>
          </a:prstGeom>
        </p:spPr>
        <p:txBody>
          <a:bodyPr vert="horz" wrap="square" lIns="0" tIns="11516" rIns="0" bIns="0" rtlCol="0">
            <a:spAutoFit/>
          </a:bodyPr>
          <a:lstStyle/>
          <a:p>
            <a:pPr marL="23033">
              <a:spcBef>
                <a:spcPts val="91"/>
              </a:spcBef>
            </a:pPr>
            <a:r>
              <a:rPr sz="1904" spc="-1823" baseline="-11904" dirty="0">
                <a:latin typeface="Microsoft YaHei UI"/>
                <a:cs typeface="Microsoft YaHei UI"/>
              </a:rPr>
              <a:t>全</a:t>
            </a:r>
            <a:r>
              <a:rPr sz="1587" dirty="0">
                <a:latin typeface="Microsoft YaHei UI"/>
                <a:cs typeface="Microsoft YaHei UI"/>
              </a:rPr>
              <a:t>c</a:t>
            </a:r>
            <a:r>
              <a:rPr sz="1587" spc="-18" dirty="0">
                <a:latin typeface="Microsoft YaHei UI"/>
                <a:cs typeface="Microsoft YaHei UI"/>
              </a:rPr>
              <a:t>l</a:t>
            </a:r>
            <a:r>
              <a:rPr sz="1587" spc="-1016" dirty="0">
                <a:latin typeface="Microsoft YaHei UI"/>
                <a:cs typeface="Microsoft YaHei UI"/>
              </a:rPr>
              <a:t>o</a:t>
            </a:r>
            <a:r>
              <a:rPr sz="1904" spc="-490" baseline="-11904" dirty="0">
                <a:latin typeface="Microsoft YaHei UI"/>
                <a:cs typeface="Microsoft YaHei UI"/>
              </a:rPr>
              <a:t>閉</a:t>
            </a:r>
            <a:r>
              <a:rPr sz="1587" spc="-23" dirty="0">
                <a:latin typeface="Microsoft YaHei UI"/>
                <a:cs typeface="Microsoft YaHei UI"/>
              </a:rPr>
              <a:t>se</a:t>
            </a:r>
            <a:endParaRPr sz="1587">
              <a:latin typeface="Microsoft YaHei UI"/>
              <a:cs typeface="Microsoft YaHei UI"/>
            </a:endParaRPr>
          </a:p>
        </p:txBody>
      </p:sp>
      <p:grpSp>
        <p:nvGrpSpPr>
          <p:cNvPr id="33" name="object 33"/>
          <p:cNvGrpSpPr/>
          <p:nvPr/>
        </p:nvGrpSpPr>
        <p:grpSpPr>
          <a:xfrm>
            <a:off x="8042036" y="4160405"/>
            <a:ext cx="667950" cy="268331"/>
            <a:chOff x="7492745" y="4588002"/>
            <a:chExt cx="736600" cy="295910"/>
          </a:xfrm>
        </p:grpSpPr>
        <p:sp>
          <p:nvSpPr>
            <p:cNvPr id="34" name="object 34"/>
            <p:cNvSpPr/>
            <p:nvPr/>
          </p:nvSpPr>
          <p:spPr>
            <a:xfrm>
              <a:off x="7498079" y="4593336"/>
              <a:ext cx="725805" cy="285115"/>
            </a:xfrm>
            <a:custGeom>
              <a:avLst/>
              <a:gdLst/>
              <a:ahLst/>
              <a:cxnLst/>
              <a:rect l="l" t="t" r="r" b="b"/>
              <a:pathLst>
                <a:path w="725804" h="285114">
                  <a:moveTo>
                    <a:pt x="678179" y="284987"/>
                  </a:moveTo>
                  <a:lnTo>
                    <a:pt x="47244" y="284987"/>
                  </a:lnTo>
                  <a:lnTo>
                    <a:pt x="28932" y="281249"/>
                  </a:lnTo>
                  <a:lnTo>
                    <a:pt x="13906" y="271081"/>
                  </a:lnTo>
                  <a:lnTo>
                    <a:pt x="3738" y="256055"/>
                  </a:lnTo>
                  <a:lnTo>
                    <a:pt x="0" y="237743"/>
                  </a:lnTo>
                  <a:lnTo>
                    <a:pt x="0" y="47243"/>
                  </a:lnTo>
                  <a:lnTo>
                    <a:pt x="3738" y="28932"/>
                  </a:lnTo>
                  <a:lnTo>
                    <a:pt x="13906" y="13906"/>
                  </a:lnTo>
                  <a:lnTo>
                    <a:pt x="28932" y="3738"/>
                  </a:lnTo>
                  <a:lnTo>
                    <a:pt x="47244" y="0"/>
                  </a:lnTo>
                  <a:lnTo>
                    <a:pt x="678179" y="0"/>
                  </a:lnTo>
                  <a:lnTo>
                    <a:pt x="696491" y="3738"/>
                  </a:lnTo>
                  <a:lnTo>
                    <a:pt x="711517" y="13906"/>
                  </a:lnTo>
                  <a:lnTo>
                    <a:pt x="721685" y="28932"/>
                  </a:lnTo>
                  <a:lnTo>
                    <a:pt x="725424" y="47243"/>
                  </a:lnTo>
                  <a:lnTo>
                    <a:pt x="725424" y="237743"/>
                  </a:lnTo>
                  <a:lnTo>
                    <a:pt x="721685" y="256055"/>
                  </a:lnTo>
                  <a:lnTo>
                    <a:pt x="711517" y="271081"/>
                  </a:lnTo>
                  <a:lnTo>
                    <a:pt x="696491" y="281249"/>
                  </a:lnTo>
                  <a:lnTo>
                    <a:pt x="678179" y="284987"/>
                  </a:lnTo>
                  <a:close/>
                </a:path>
              </a:pathLst>
            </a:custGeom>
            <a:solidFill>
              <a:srgbClr val="99CCFF"/>
            </a:solidFill>
          </p:spPr>
          <p:txBody>
            <a:bodyPr wrap="square" lIns="0" tIns="0" rIns="0" bIns="0" rtlCol="0"/>
            <a:lstStyle/>
            <a:p>
              <a:endParaRPr sz="1632"/>
            </a:p>
          </p:txBody>
        </p:sp>
        <p:sp>
          <p:nvSpPr>
            <p:cNvPr id="35" name="object 35"/>
            <p:cNvSpPr/>
            <p:nvPr/>
          </p:nvSpPr>
          <p:spPr>
            <a:xfrm>
              <a:off x="7498079" y="4593336"/>
              <a:ext cx="725805" cy="285115"/>
            </a:xfrm>
            <a:custGeom>
              <a:avLst/>
              <a:gdLst/>
              <a:ahLst/>
              <a:cxnLst/>
              <a:rect l="l" t="t" r="r" b="b"/>
              <a:pathLst>
                <a:path w="725804" h="285114">
                  <a:moveTo>
                    <a:pt x="0" y="47243"/>
                  </a:moveTo>
                  <a:lnTo>
                    <a:pt x="3738" y="28932"/>
                  </a:lnTo>
                  <a:lnTo>
                    <a:pt x="13906" y="13906"/>
                  </a:lnTo>
                  <a:lnTo>
                    <a:pt x="28932" y="3738"/>
                  </a:lnTo>
                  <a:lnTo>
                    <a:pt x="47244" y="0"/>
                  </a:lnTo>
                  <a:lnTo>
                    <a:pt x="678179" y="0"/>
                  </a:lnTo>
                  <a:lnTo>
                    <a:pt x="696491" y="3738"/>
                  </a:lnTo>
                  <a:lnTo>
                    <a:pt x="711517" y="13906"/>
                  </a:lnTo>
                  <a:lnTo>
                    <a:pt x="721685" y="28932"/>
                  </a:lnTo>
                  <a:lnTo>
                    <a:pt x="725424" y="47243"/>
                  </a:lnTo>
                  <a:lnTo>
                    <a:pt x="725424" y="237743"/>
                  </a:lnTo>
                  <a:lnTo>
                    <a:pt x="721685" y="256055"/>
                  </a:lnTo>
                  <a:lnTo>
                    <a:pt x="711517" y="271081"/>
                  </a:lnTo>
                  <a:lnTo>
                    <a:pt x="696491" y="281249"/>
                  </a:lnTo>
                  <a:lnTo>
                    <a:pt x="678179" y="284987"/>
                  </a:lnTo>
                  <a:lnTo>
                    <a:pt x="47244" y="284987"/>
                  </a:lnTo>
                  <a:lnTo>
                    <a:pt x="28932" y="281249"/>
                  </a:lnTo>
                  <a:lnTo>
                    <a:pt x="13906" y="271081"/>
                  </a:lnTo>
                  <a:lnTo>
                    <a:pt x="3738" y="256055"/>
                  </a:lnTo>
                  <a:lnTo>
                    <a:pt x="0" y="237743"/>
                  </a:lnTo>
                  <a:lnTo>
                    <a:pt x="0" y="47243"/>
                  </a:lnTo>
                  <a:close/>
                </a:path>
              </a:pathLst>
            </a:custGeom>
            <a:ln w="10668">
              <a:solidFill>
                <a:srgbClr val="000000"/>
              </a:solidFill>
            </a:ln>
          </p:spPr>
          <p:txBody>
            <a:bodyPr wrap="square" lIns="0" tIns="0" rIns="0" bIns="0" rtlCol="0"/>
            <a:lstStyle/>
            <a:p>
              <a:endParaRPr sz="1632"/>
            </a:p>
          </p:txBody>
        </p:sp>
      </p:grpSp>
      <p:sp>
        <p:nvSpPr>
          <p:cNvPr id="36" name="object 36"/>
          <p:cNvSpPr txBox="1"/>
          <p:nvPr/>
        </p:nvSpPr>
        <p:spPr>
          <a:xfrm>
            <a:off x="8133954" y="4171693"/>
            <a:ext cx="991560" cy="255798"/>
          </a:xfrm>
          <a:prstGeom prst="rect">
            <a:avLst/>
          </a:prstGeom>
        </p:spPr>
        <p:txBody>
          <a:bodyPr vert="horz" wrap="square" lIns="0" tIns="11516" rIns="0" bIns="0" rtlCol="0">
            <a:spAutoFit/>
          </a:bodyPr>
          <a:lstStyle/>
          <a:p>
            <a:pPr>
              <a:spcBef>
                <a:spcPts val="91"/>
              </a:spcBef>
              <a:tabLst>
                <a:tab pos="817662" algn="l"/>
              </a:tabLst>
            </a:pPr>
            <a:r>
              <a:rPr sz="2380" spc="-54" baseline="3174" dirty="0">
                <a:latin typeface="Microsoft YaHei UI"/>
                <a:cs typeface="Microsoft YaHei UI"/>
              </a:rPr>
              <a:t>o</a:t>
            </a:r>
            <a:r>
              <a:rPr sz="2380" spc="-958" baseline="3174" dirty="0">
                <a:latin typeface="Microsoft YaHei UI"/>
                <a:cs typeface="Microsoft YaHei UI"/>
              </a:rPr>
              <a:t>p</a:t>
            </a:r>
            <a:r>
              <a:rPr sz="1270" spc="-712" dirty="0">
                <a:latin typeface="Microsoft YaHei UI"/>
                <a:cs typeface="Microsoft YaHei UI"/>
              </a:rPr>
              <a:t>全</a:t>
            </a:r>
            <a:r>
              <a:rPr sz="2380" spc="-299" baseline="3174" dirty="0">
                <a:latin typeface="Microsoft YaHei UI"/>
                <a:cs typeface="Microsoft YaHei UI"/>
              </a:rPr>
              <a:t>e</a:t>
            </a:r>
            <a:r>
              <a:rPr sz="1270" spc="-1079" dirty="0">
                <a:latin typeface="Microsoft YaHei UI"/>
                <a:cs typeface="Microsoft YaHei UI"/>
              </a:rPr>
              <a:t>開</a:t>
            </a:r>
            <a:r>
              <a:rPr sz="2380" spc="-68" baseline="3174" dirty="0">
                <a:latin typeface="Microsoft YaHei UI"/>
                <a:cs typeface="Microsoft YaHei UI"/>
              </a:rPr>
              <a:t>n</a:t>
            </a:r>
            <a:r>
              <a:rPr sz="2380" baseline="3174" dirty="0">
                <a:latin typeface="Microsoft YaHei UI"/>
                <a:cs typeface="Microsoft YaHei UI"/>
              </a:rPr>
              <a:t>	</a:t>
            </a:r>
            <a:r>
              <a:rPr sz="1270" spc="-45" dirty="0">
                <a:latin typeface="Microsoft YaHei UI"/>
                <a:cs typeface="Microsoft YaHei UI"/>
              </a:rPr>
              <a:t>→</a:t>
            </a:r>
            <a:endParaRPr sz="1270">
              <a:latin typeface="Microsoft YaHei UI"/>
              <a:cs typeface="Microsoft YaHei U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568849" y="828744"/>
            <a:ext cx="2032064" cy="181954"/>
          </a:xfrm>
          <a:prstGeom prst="rect">
            <a:avLst/>
          </a:prstGeom>
        </p:spPr>
        <p:txBody>
          <a:bodyPr vert="horz" wrap="square" lIns="0" tIns="14395" rIns="0" bIns="0" rtlCol="0">
            <a:spAutoFit/>
          </a:bodyPr>
          <a:lstStyle/>
          <a:p>
            <a:pPr marL="11516">
              <a:spcBef>
                <a:spcPts val="113"/>
              </a:spcBef>
            </a:pPr>
            <a:r>
              <a:rPr sz="1088" dirty="0">
                <a:solidFill>
                  <a:srgbClr val="7E7E7E"/>
                </a:solidFill>
                <a:latin typeface="Yu Gothic"/>
                <a:cs typeface="Yu Gothic"/>
              </a:rPr>
              <a:t>KITZ</a:t>
            </a:r>
            <a:r>
              <a:rPr sz="1088" spc="36" dirty="0">
                <a:solidFill>
                  <a:srgbClr val="7E7E7E"/>
                </a:solidFill>
                <a:latin typeface="Yu Gothic"/>
                <a:cs typeface="Yu Gothic"/>
              </a:rPr>
              <a:t> </a:t>
            </a:r>
            <a:r>
              <a:rPr sz="1088" dirty="0">
                <a:solidFill>
                  <a:srgbClr val="7E7E7E"/>
                </a:solidFill>
                <a:latin typeface="Yu Gothic"/>
                <a:cs typeface="Yu Gothic"/>
              </a:rPr>
              <a:t>Smart</a:t>
            </a:r>
            <a:r>
              <a:rPr sz="1088" spc="50" dirty="0">
                <a:solidFill>
                  <a:srgbClr val="7E7E7E"/>
                </a:solidFill>
                <a:latin typeface="Yu Gothic"/>
                <a:cs typeface="Yu Gothic"/>
              </a:rPr>
              <a:t> </a:t>
            </a:r>
            <a:r>
              <a:rPr sz="1088" dirty="0">
                <a:solidFill>
                  <a:srgbClr val="7E7E7E"/>
                </a:solidFill>
                <a:latin typeface="Yu Gothic"/>
                <a:cs typeface="Yu Gothic"/>
              </a:rPr>
              <a:t>Monitoring</a:t>
            </a:r>
            <a:r>
              <a:rPr sz="1088" spc="54" dirty="0">
                <a:solidFill>
                  <a:srgbClr val="7E7E7E"/>
                </a:solidFill>
                <a:latin typeface="Yu Gothic"/>
                <a:cs typeface="Yu Gothic"/>
              </a:rPr>
              <a:t> </a:t>
            </a:r>
            <a:r>
              <a:rPr sz="1088" spc="-9" dirty="0">
                <a:solidFill>
                  <a:srgbClr val="7E7E7E"/>
                </a:solidFill>
                <a:latin typeface="Yu Gothic"/>
                <a:cs typeface="Yu Gothic"/>
              </a:rPr>
              <a:t>System</a:t>
            </a:r>
            <a:endParaRPr sz="1088">
              <a:latin typeface="Yu Gothic"/>
              <a:cs typeface="Yu Gothic"/>
            </a:endParaRPr>
          </a:p>
        </p:txBody>
      </p:sp>
      <p:sp>
        <p:nvSpPr>
          <p:cNvPr id="3" name="object 3" descr="$PPTXTitle"/>
          <p:cNvSpPr txBox="1">
            <a:spLocks noGrp="1"/>
          </p:cNvSpPr>
          <p:nvPr>
            <p:ph type="title"/>
          </p:nvPr>
        </p:nvSpPr>
        <p:spPr>
          <a:xfrm>
            <a:off x="1420353" y="865111"/>
            <a:ext cx="6863182" cy="404120"/>
          </a:xfrm>
          <a:prstGeom prst="rect">
            <a:avLst/>
          </a:prstGeom>
          <a:solidFill>
            <a:srgbClr val="D8D8D8"/>
          </a:solidFill>
        </p:spPr>
        <p:txBody>
          <a:bodyPr vert="horz" wrap="square" lIns="0" tIns="13243" rIns="0" bIns="0" rtlCol="0" anchor="t">
            <a:spAutoFit/>
          </a:bodyPr>
          <a:lstStyle/>
          <a:p>
            <a:pPr marL="73129">
              <a:spcBef>
                <a:spcPts val="103"/>
              </a:spcBef>
            </a:pPr>
            <a:r>
              <a:rPr sz="2539" dirty="0">
                <a:latin typeface="Calibri"/>
                <a:cs typeface="Calibri"/>
              </a:rPr>
              <a:t>(3)What</a:t>
            </a:r>
            <a:r>
              <a:rPr sz="2539" spc="-18" dirty="0">
                <a:latin typeface="Calibri"/>
                <a:cs typeface="Calibri"/>
              </a:rPr>
              <a:t> </a:t>
            </a:r>
            <a:r>
              <a:rPr sz="2539" spc="54" dirty="0">
                <a:latin typeface="Calibri"/>
                <a:cs typeface="Calibri"/>
              </a:rPr>
              <a:t>kind</a:t>
            </a:r>
            <a:r>
              <a:rPr sz="2539" spc="23" dirty="0">
                <a:latin typeface="Calibri"/>
                <a:cs typeface="Calibri"/>
              </a:rPr>
              <a:t> </a:t>
            </a:r>
            <a:r>
              <a:rPr sz="2539" dirty="0">
                <a:latin typeface="Calibri"/>
                <a:cs typeface="Calibri"/>
              </a:rPr>
              <a:t>of</a:t>
            </a:r>
            <a:r>
              <a:rPr sz="2539" spc="18" dirty="0">
                <a:latin typeface="Calibri"/>
                <a:cs typeface="Calibri"/>
              </a:rPr>
              <a:t> </a:t>
            </a:r>
            <a:r>
              <a:rPr sz="2539" spc="63" dirty="0">
                <a:latin typeface="Calibri"/>
                <a:cs typeface="Calibri"/>
              </a:rPr>
              <a:t>data</a:t>
            </a:r>
            <a:r>
              <a:rPr sz="2539" spc="-5" dirty="0">
                <a:latin typeface="Calibri"/>
                <a:cs typeface="Calibri"/>
              </a:rPr>
              <a:t> </a:t>
            </a:r>
            <a:r>
              <a:rPr sz="2539" spc="141" dirty="0">
                <a:latin typeface="Calibri"/>
                <a:cs typeface="Calibri"/>
              </a:rPr>
              <a:t>can</a:t>
            </a:r>
            <a:r>
              <a:rPr sz="2539" spc="-5" dirty="0">
                <a:latin typeface="Calibri"/>
                <a:cs typeface="Calibri"/>
              </a:rPr>
              <a:t> </a:t>
            </a:r>
            <a:r>
              <a:rPr sz="2539" dirty="0">
                <a:latin typeface="Calibri"/>
                <a:cs typeface="Calibri"/>
              </a:rPr>
              <a:t>you</a:t>
            </a:r>
            <a:r>
              <a:rPr sz="2539" spc="-5" dirty="0">
                <a:latin typeface="Calibri"/>
                <a:cs typeface="Calibri"/>
              </a:rPr>
              <a:t> </a:t>
            </a:r>
            <a:r>
              <a:rPr sz="2539" dirty="0">
                <a:latin typeface="Calibri"/>
                <a:cs typeface="Calibri"/>
              </a:rPr>
              <a:t>get</a:t>
            </a:r>
            <a:r>
              <a:rPr sz="2539" spc="14" dirty="0">
                <a:latin typeface="Calibri"/>
                <a:cs typeface="Calibri"/>
              </a:rPr>
              <a:t> </a:t>
            </a:r>
            <a:r>
              <a:rPr sz="2539" dirty="0">
                <a:latin typeface="Calibri"/>
                <a:cs typeface="Calibri"/>
              </a:rPr>
              <a:t>from</a:t>
            </a:r>
            <a:r>
              <a:rPr sz="2539" spc="-9" dirty="0">
                <a:latin typeface="Calibri"/>
                <a:cs typeface="Calibri"/>
              </a:rPr>
              <a:t> </a:t>
            </a:r>
            <a:r>
              <a:rPr sz="2539" spc="100" dirty="0">
                <a:latin typeface="Calibri"/>
                <a:cs typeface="Calibri"/>
              </a:rPr>
              <a:t>KISMOS?</a:t>
            </a:r>
            <a:endParaRPr sz="2539">
              <a:latin typeface="Calibri"/>
              <a:cs typeface="Calibri"/>
            </a:endParaRPr>
          </a:p>
        </p:txBody>
      </p:sp>
      <p:sp>
        <p:nvSpPr>
          <p:cNvPr id="60" name="object 60"/>
          <p:cNvSpPr txBox="1">
            <a:spLocks noGrp="1"/>
          </p:cNvSpPr>
          <p:nvPr>
            <p:ph type="sldNum" sz="quarter" idx="4294967295"/>
          </p:nvPr>
        </p:nvSpPr>
        <p:spPr>
          <a:xfrm>
            <a:off x="11507788" y="6042025"/>
            <a:ext cx="684212" cy="365125"/>
          </a:xfrm>
          <a:prstGeom prst="rect">
            <a:avLst/>
          </a:prstGeom>
        </p:spPr>
        <p:txBody>
          <a:bodyPr vert="horz" wrap="square" lIns="0" tIns="0" rIns="0" bIns="0" rtlCol="0">
            <a:spAutoFit/>
          </a:bodyPr>
          <a:lstStyle>
            <a:defPPr>
              <a:defRPr kern="0"/>
            </a:defPPr>
            <a:lvl1pPr>
              <a:defRPr sz="500" b="0" i="0">
                <a:solidFill>
                  <a:srgbClr val="7E7E7E"/>
                </a:solidFill>
                <a:latin typeface="Arial"/>
                <a:cs typeface="Arial"/>
              </a:defRPr>
            </a:lvl1pPr>
          </a:lstStyle>
          <a:p>
            <a:pPr marL="12700">
              <a:spcBef>
                <a:spcPts val="75"/>
              </a:spcBef>
            </a:pPr>
            <a:r>
              <a:rPr lang="en-US" spc="10"/>
              <a:t>©2023</a:t>
            </a:r>
            <a:r>
              <a:rPr lang="en-US" spc="35"/>
              <a:t> </a:t>
            </a:r>
            <a:r>
              <a:rPr lang="en-US" spc="10"/>
              <a:t>KITZ</a:t>
            </a:r>
            <a:r>
              <a:rPr lang="en-US" spc="15"/>
              <a:t> </a:t>
            </a:r>
            <a:r>
              <a:rPr lang="en-US" spc="10"/>
              <a:t>CORPORATION</a:t>
            </a:r>
            <a:r>
              <a:rPr lang="en-US" spc="15"/>
              <a:t> </a:t>
            </a:r>
            <a:r>
              <a:rPr lang="en-US" spc="10"/>
              <a:t>All Rights</a:t>
            </a:r>
            <a:r>
              <a:rPr lang="en-US" spc="15"/>
              <a:t> </a:t>
            </a:r>
            <a:r>
              <a:rPr lang="en-US" spc="10"/>
              <a:t>Reserved</a:t>
            </a:r>
            <a:r>
              <a:rPr lang="en-US" spc="245"/>
              <a:t> </a:t>
            </a:r>
            <a:r>
              <a:rPr lang="en-US" spc="-25">
                <a:solidFill>
                  <a:srgbClr val="000000"/>
                </a:solidFill>
                <a:latin typeface="MS PGothic"/>
                <a:cs typeface="MS PGothic"/>
              </a:rPr>
              <a:t>｜</a:t>
            </a:r>
            <a:fld id="{81D60167-4931-47E6-BA6A-407CBD079E47}" type="slidenum">
              <a:rPr lang="en-US" spc="-25" smtClean="0">
                <a:solidFill>
                  <a:srgbClr val="000000"/>
                </a:solidFill>
                <a:latin typeface="Calibri"/>
                <a:cs typeface="Calibri"/>
              </a:rPr>
              <a:pPr marL="12700">
                <a:spcBef>
                  <a:spcPts val="75"/>
                </a:spcBef>
              </a:pPr>
              <a:t>21</a:t>
            </a:fld>
            <a:endParaRPr spc="-23" dirty="0">
              <a:solidFill>
                <a:srgbClr val="000000"/>
              </a:solidFill>
              <a:latin typeface="Calibri"/>
              <a:cs typeface="Calibri"/>
            </a:endParaRPr>
          </a:p>
        </p:txBody>
      </p:sp>
      <p:grpSp>
        <p:nvGrpSpPr>
          <p:cNvPr id="4" name="object 4"/>
          <p:cNvGrpSpPr/>
          <p:nvPr/>
        </p:nvGrpSpPr>
        <p:grpSpPr>
          <a:xfrm>
            <a:off x="4674880" y="3411759"/>
            <a:ext cx="2984467" cy="1904808"/>
            <a:chOff x="3779520" y="3762412"/>
            <a:chExt cx="3291204" cy="2100580"/>
          </a:xfrm>
        </p:grpSpPr>
        <p:pic>
          <p:nvPicPr>
            <p:cNvPr id="5" name="object 5"/>
            <p:cNvPicPr/>
            <p:nvPr/>
          </p:nvPicPr>
          <p:blipFill>
            <a:blip r:embed="rId2" cstate="print"/>
            <a:stretch>
              <a:fillRect/>
            </a:stretch>
          </p:blipFill>
          <p:spPr>
            <a:xfrm>
              <a:off x="3779520" y="3762412"/>
              <a:ext cx="3291050" cy="1728760"/>
            </a:xfrm>
            <a:prstGeom prst="rect">
              <a:avLst/>
            </a:prstGeom>
          </p:spPr>
        </p:pic>
        <p:sp>
          <p:nvSpPr>
            <p:cNvPr id="6" name="object 6"/>
            <p:cNvSpPr/>
            <p:nvPr/>
          </p:nvSpPr>
          <p:spPr>
            <a:xfrm>
              <a:off x="4235196" y="4419599"/>
              <a:ext cx="2555875" cy="1440180"/>
            </a:xfrm>
            <a:custGeom>
              <a:avLst/>
              <a:gdLst/>
              <a:ahLst/>
              <a:cxnLst/>
              <a:rect l="l" t="t" r="r" b="b"/>
              <a:pathLst>
                <a:path w="2555875" h="1440179">
                  <a:moveTo>
                    <a:pt x="2555748" y="10667"/>
                  </a:moveTo>
                  <a:lnTo>
                    <a:pt x="2555748" y="1440180"/>
                  </a:lnTo>
                </a:path>
                <a:path w="2555875" h="1440179">
                  <a:moveTo>
                    <a:pt x="0" y="0"/>
                  </a:moveTo>
                  <a:lnTo>
                    <a:pt x="0" y="1427987"/>
                  </a:lnTo>
                </a:path>
              </a:pathLst>
            </a:custGeom>
            <a:ln w="6096">
              <a:solidFill>
                <a:srgbClr val="0000FF"/>
              </a:solidFill>
            </a:ln>
          </p:spPr>
          <p:txBody>
            <a:bodyPr wrap="square" lIns="0" tIns="0" rIns="0" bIns="0" rtlCol="0"/>
            <a:lstStyle/>
            <a:p>
              <a:endParaRPr sz="1632"/>
            </a:p>
          </p:txBody>
        </p:sp>
        <p:sp>
          <p:nvSpPr>
            <p:cNvPr id="7" name="object 7"/>
            <p:cNvSpPr/>
            <p:nvPr/>
          </p:nvSpPr>
          <p:spPr>
            <a:xfrm>
              <a:off x="4227576" y="5611367"/>
              <a:ext cx="2563495" cy="60960"/>
            </a:xfrm>
            <a:custGeom>
              <a:avLst/>
              <a:gdLst/>
              <a:ahLst/>
              <a:cxnLst/>
              <a:rect l="l" t="t" r="r" b="b"/>
              <a:pathLst>
                <a:path w="2563495" h="60960">
                  <a:moveTo>
                    <a:pt x="73152" y="60960"/>
                  </a:moveTo>
                  <a:lnTo>
                    <a:pt x="6096" y="33020"/>
                  </a:lnTo>
                  <a:lnTo>
                    <a:pt x="6096" y="27940"/>
                  </a:lnTo>
                  <a:lnTo>
                    <a:pt x="73152" y="0"/>
                  </a:lnTo>
                  <a:lnTo>
                    <a:pt x="76200" y="1524"/>
                  </a:lnTo>
                  <a:lnTo>
                    <a:pt x="74676" y="6096"/>
                  </a:lnTo>
                  <a:lnTo>
                    <a:pt x="18919" y="28937"/>
                  </a:lnTo>
                  <a:lnTo>
                    <a:pt x="7620" y="28937"/>
                  </a:lnTo>
                  <a:lnTo>
                    <a:pt x="7575" y="33528"/>
                  </a:lnTo>
                  <a:lnTo>
                    <a:pt x="18796" y="33528"/>
                  </a:lnTo>
                  <a:lnTo>
                    <a:pt x="74676" y="56388"/>
                  </a:lnTo>
                  <a:lnTo>
                    <a:pt x="76200" y="59436"/>
                  </a:lnTo>
                  <a:lnTo>
                    <a:pt x="73152" y="60960"/>
                  </a:lnTo>
                  <a:close/>
                </a:path>
                <a:path w="2563495" h="60960">
                  <a:moveTo>
                    <a:pt x="2550059" y="31283"/>
                  </a:moveTo>
                  <a:lnTo>
                    <a:pt x="2488692" y="6096"/>
                  </a:lnTo>
                  <a:lnTo>
                    <a:pt x="2487168" y="1524"/>
                  </a:lnTo>
                  <a:lnTo>
                    <a:pt x="2490215" y="0"/>
                  </a:lnTo>
                  <a:lnTo>
                    <a:pt x="2555793" y="27323"/>
                  </a:lnTo>
                  <a:lnTo>
                    <a:pt x="2555793" y="28937"/>
                  </a:lnTo>
                  <a:lnTo>
                    <a:pt x="2550059" y="31283"/>
                  </a:lnTo>
                  <a:close/>
                </a:path>
                <a:path w="2563495" h="60960">
                  <a:moveTo>
                    <a:pt x="6096" y="27940"/>
                  </a:moveTo>
                  <a:lnTo>
                    <a:pt x="6096" y="27323"/>
                  </a:lnTo>
                  <a:lnTo>
                    <a:pt x="7575" y="27323"/>
                  </a:lnTo>
                  <a:lnTo>
                    <a:pt x="6096" y="27940"/>
                  </a:lnTo>
                  <a:close/>
                </a:path>
                <a:path w="2563495" h="60960">
                  <a:moveTo>
                    <a:pt x="2544572" y="33528"/>
                  </a:moveTo>
                  <a:lnTo>
                    <a:pt x="18796" y="33528"/>
                  </a:lnTo>
                  <a:lnTo>
                    <a:pt x="13308" y="31283"/>
                  </a:lnTo>
                  <a:lnTo>
                    <a:pt x="22780" y="27323"/>
                  </a:lnTo>
                  <a:lnTo>
                    <a:pt x="2540412" y="27323"/>
                  </a:lnTo>
                  <a:lnTo>
                    <a:pt x="2550059" y="31283"/>
                  </a:lnTo>
                  <a:lnTo>
                    <a:pt x="2544572" y="33528"/>
                  </a:lnTo>
                  <a:close/>
                </a:path>
                <a:path w="2563495" h="60960">
                  <a:moveTo>
                    <a:pt x="2556052" y="33528"/>
                  </a:moveTo>
                  <a:lnTo>
                    <a:pt x="2555824" y="33528"/>
                  </a:lnTo>
                  <a:lnTo>
                    <a:pt x="2555793" y="27323"/>
                  </a:lnTo>
                  <a:lnTo>
                    <a:pt x="2563368" y="30480"/>
                  </a:lnTo>
                  <a:lnTo>
                    <a:pt x="2556052" y="33528"/>
                  </a:lnTo>
                  <a:close/>
                </a:path>
                <a:path w="2563495" h="60960">
                  <a:moveTo>
                    <a:pt x="6096" y="33020"/>
                  </a:moveTo>
                  <a:lnTo>
                    <a:pt x="0" y="30480"/>
                  </a:lnTo>
                  <a:lnTo>
                    <a:pt x="6096" y="27940"/>
                  </a:lnTo>
                  <a:lnTo>
                    <a:pt x="6096" y="33020"/>
                  </a:lnTo>
                  <a:close/>
                </a:path>
                <a:path w="2563495" h="60960">
                  <a:moveTo>
                    <a:pt x="7838" y="33528"/>
                  </a:moveTo>
                  <a:lnTo>
                    <a:pt x="7575" y="33528"/>
                  </a:lnTo>
                  <a:lnTo>
                    <a:pt x="7620" y="28937"/>
                  </a:lnTo>
                  <a:lnTo>
                    <a:pt x="13308" y="31283"/>
                  </a:lnTo>
                  <a:lnTo>
                    <a:pt x="7838" y="33528"/>
                  </a:lnTo>
                  <a:close/>
                </a:path>
                <a:path w="2563495" h="60960">
                  <a:moveTo>
                    <a:pt x="13308" y="31283"/>
                  </a:moveTo>
                  <a:lnTo>
                    <a:pt x="7574" y="28937"/>
                  </a:lnTo>
                  <a:lnTo>
                    <a:pt x="18919" y="28937"/>
                  </a:lnTo>
                  <a:lnTo>
                    <a:pt x="13308" y="31283"/>
                  </a:lnTo>
                  <a:close/>
                </a:path>
                <a:path w="2563495" h="60960">
                  <a:moveTo>
                    <a:pt x="2555792" y="33528"/>
                  </a:moveTo>
                  <a:lnTo>
                    <a:pt x="2555529" y="33528"/>
                  </a:lnTo>
                  <a:lnTo>
                    <a:pt x="2550059" y="31283"/>
                  </a:lnTo>
                  <a:lnTo>
                    <a:pt x="2555793" y="28937"/>
                  </a:lnTo>
                  <a:lnTo>
                    <a:pt x="2555792" y="33528"/>
                  </a:lnTo>
                  <a:close/>
                </a:path>
                <a:path w="2563495" h="60960">
                  <a:moveTo>
                    <a:pt x="18796" y="33528"/>
                  </a:moveTo>
                  <a:lnTo>
                    <a:pt x="7838" y="33528"/>
                  </a:lnTo>
                  <a:lnTo>
                    <a:pt x="13308" y="31283"/>
                  </a:lnTo>
                  <a:lnTo>
                    <a:pt x="18796" y="33528"/>
                  </a:lnTo>
                  <a:close/>
                </a:path>
                <a:path w="2563495" h="60960">
                  <a:moveTo>
                    <a:pt x="2490215" y="60960"/>
                  </a:moveTo>
                  <a:lnTo>
                    <a:pt x="2487168" y="59436"/>
                  </a:lnTo>
                  <a:lnTo>
                    <a:pt x="2488692" y="56388"/>
                  </a:lnTo>
                  <a:lnTo>
                    <a:pt x="2550059" y="31283"/>
                  </a:lnTo>
                  <a:lnTo>
                    <a:pt x="2555529" y="33528"/>
                  </a:lnTo>
                  <a:lnTo>
                    <a:pt x="2556052" y="33528"/>
                  </a:lnTo>
                  <a:lnTo>
                    <a:pt x="2490215" y="60960"/>
                  </a:lnTo>
                  <a:close/>
                </a:path>
                <a:path w="2563495" h="60960">
                  <a:moveTo>
                    <a:pt x="7315" y="33528"/>
                  </a:moveTo>
                  <a:lnTo>
                    <a:pt x="6096" y="33528"/>
                  </a:lnTo>
                  <a:lnTo>
                    <a:pt x="6096" y="33020"/>
                  </a:lnTo>
                  <a:lnTo>
                    <a:pt x="7315" y="33528"/>
                  </a:lnTo>
                  <a:close/>
                </a:path>
              </a:pathLst>
            </a:custGeom>
            <a:solidFill>
              <a:srgbClr val="0000FF"/>
            </a:solidFill>
          </p:spPr>
          <p:txBody>
            <a:bodyPr wrap="square" lIns="0" tIns="0" rIns="0" bIns="0" rtlCol="0"/>
            <a:lstStyle/>
            <a:p>
              <a:endParaRPr sz="1632"/>
            </a:p>
          </p:txBody>
        </p:sp>
      </p:grpSp>
      <p:sp>
        <p:nvSpPr>
          <p:cNvPr id="8" name="object 8"/>
          <p:cNvSpPr txBox="1"/>
          <p:nvPr/>
        </p:nvSpPr>
        <p:spPr>
          <a:xfrm>
            <a:off x="4433805" y="3629645"/>
            <a:ext cx="167418" cy="1125150"/>
          </a:xfrm>
          <a:prstGeom prst="rect">
            <a:avLst/>
          </a:prstGeom>
        </p:spPr>
        <p:txBody>
          <a:bodyPr vert="vert270" wrap="square" lIns="0" tIns="22457" rIns="0" bIns="0" rtlCol="0">
            <a:spAutoFit/>
          </a:bodyPr>
          <a:lstStyle/>
          <a:p>
            <a:pPr marL="11516">
              <a:spcBef>
                <a:spcPts val="177"/>
              </a:spcBef>
            </a:pPr>
            <a:r>
              <a:rPr sz="1088" dirty="0">
                <a:latin typeface="Microsoft YaHei UI"/>
                <a:cs typeface="Microsoft YaHei UI"/>
              </a:rPr>
              <a:t>Angular</a:t>
            </a:r>
            <a:r>
              <a:rPr sz="1088" spc="86" dirty="0">
                <a:latin typeface="Microsoft YaHei UI"/>
                <a:cs typeface="Microsoft YaHei UI"/>
              </a:rPr>
              <a:t> </a:t>
            </a:r>
            <a:r>
              <a:rPr sz="1088" spc="-9" dirty="0">
                <a:latin typeface="Microsoft YaHei UI"/>
                <a:cs typeface="Microsoft YaHei UI"/>
              </a:rPr>
              <a:t>velocity</a:t>
            </a:r>
            <a:endParaRPr sz="1088">
              <a:latin typeface="Microsoft YaHei UI"/>
              <a:cs typeface="Microsoft YaHei UI"/>
            </a:endParaRPr>
          </a:p>
        </p:txBody>
      </p:sp>
      <p:sp>
        <p:nvSpPr>
          <p:cNvPr id="9" name="object 9"/>
          <p:cNvSpPr txBox="1"/>
          <p:nvPr/>
        </p:nvSpPr>
        <p:spPr>
          <a:xfrm>
            <a:off x="5673610" y="5039334"/>
            <a:ext cx="1053172" cy="600346"/>
          </a:xfrm>
          <a:prstGeom prst="rect">
            <a:avLst/>
          </a:prstGeom>
        </p:spPr>
        <p:txBody>
          <a:bodyPr vert="horz" wrap="square" lIns="0" tIns="100192" rIns="0" bIns="0" rtlCol="0">
            <a:spAutoFit/>
          </a:bodyPr>
          <a:lstStyle/>
          <a:p>
            <a:pPr algn="ctr">
              <a:spcBef>
                <a:spcPts val="788"/>
              </a:spcBef>
            </a:pPr>
            <a:r>
              <a:rPr sz="1088" dirty="0">
                <a:latin typeface="Microsoft YaHei UI"/>
                <a:cs typeface="Microsoft YaHei UI"/>
              </a:rPr>
              <a:t>Operating</a:t>
            </a:r>
            <a:r>
              <a:rPr sz="1088" spc="50" dirty="0">
                <a:latin typeface="Microsoft YaHei UI"/>
                <a:cs typeface="Microsoft YaHei UI"/>
              </a:rPr>
              <a:t> </a:t>
            </a:r>
            <a:r>
              <a:rPr sz="1088" spc="-18" dirty="0">
                <a:latin typeface="Microsoft YaHei UI"/>
                <a:cs typeface="Microsoft YaHei UI"/>
              </a:rPr>
              <a:t>time</a:t>
            </a:r>
            <a:endParaRPr sz="1088">
              <a:latin typeface="Microsoft YaHei UI"/>
              <a:cs typeface="Microsoft YaHei UI"/>
            </a:endParaRPr>
          </a:p>
          <a:p>
            <a:pPr marR="48369" algn="ctr">
              <a:spcBef>
                <a:spcPts val="911"/>
              </a:spcBef>
            </a:pPr>
            <a:r>
              <a:rPr sz="1406" spc="54" dirty="0">
                <a:solidFill>
                  <a:srgbClr val="FF0000"/>
                </a:solidFill>
                <a:latin typeface="Microsoft YaHei UI"/>
                <a:cs typeface="Microsoft YaHei UI"/>
              </a:rPr>
              <a:t>2.2sec</a:t>
            </a:r>
            <a:endParaRPr sz="1406">
              <a:latin typeface="Microsoft YaHei UI"/>
              <a:cs typeface="Microsoft YaHei UI"/>
            </a:endParaRPr>
          </a:p>
        </p:txBody>
      </p:sp>
      <p:grpSp>
        <p:nvGrpSpPr>
          <p:cNvPr id="10" name="object 10"/>
          <p:cNvGrpSpPr/>
          <p:nvPr/>
        </p:nvGrpSpPr>
        <p:grpSpPr>
          <a:xfrm>
            <a:off x="4739140" y="5358568"/>
            <a:ext cx="760081" cy="268331"/>
            <a:chOff x="3850385" y="5909309"/>
            <a:chExt cx="838200" cy="295910"/>
          </a:xfrm>
        </p:grpSpPr>
        <p:sp>
          <p:nvSpPr>
            <p:cNvPr id="11" name="object 11"/>
            <p:cNvSpPr/>
            <p:nvPr/>
          </p:nvSpPr>
          <p:spPr>
            <a:xfrm>
              <a:off x="3855719" y="5914643"/>
              <a:ext cx="828040" cy="285115"/>
            </a:xfrm>
            <a:custGeom>
              <a:avLst/>
              <a:gdLst/>
              <a:ahLst/>
              <a:cxnLst/>
              <a:rect l="l" t="t" r="r" b="b"/>
              <a:pathLst>
                <a:path w="828039" h="285114">
                  <a:moveTo>
                    <a:pt x="780287" y="284987"/>
                  </a:moveTo>
                  <a:lnTo>
                    <a:pt x="47244" y="284987"/>
                  </a:lnTo>
                  <a:lnTo>
                    <a:pt x="28932" y="281225"/>
                  </a:lnTo>
                  <a:lnTo>
                    <a:pt x="13906" y="270890"/>
                  </a:lnTo>
                  <a:lnTo>
                    <a:pt x="3738" y="255412"/>
                  </a:lnTo>
                  <a:lnTo>
                    <a:pt x="0" y="236219"/>
                  </a:lnTo>
                  <a:lnTo>
                    <a:pt x="0" y="47243"/>
                  </a:lnTo>
                  <a:lnTo>
                    <a:pt x="3738" y="28932"/>
                  </a:lnTo>
                  <a:lnTo>
                    <a:pt x="13906" y="13906"/>
                  </a:lnTo>
                  <a:lnTo>
                    <a:pt x="28932" y="3738"/>
                  </a:lnTo>
                  <a:lnTo>
                    <a:pt x="47244" y="0"/>
                  </a:lnTo>
                  <a:lnTo>
                    <a:pt x="780287" y="0"/>
                  </a:lnTo>
                  <a:lnTo>
                    <a:pt x="798599" y="3738"/>
                  </a:lnTo>
                  <a:lnTo>
                    <a:pt x="813625" y="13906"/>
                  </a:lnTo>
                  <a:lnTo>
                    <a:pt x="823793" y="28932"/>
                  </a:lnTo>
                  <a:lnTo>
                    <a:pt x="827531" y="47243"/>
                  </a:lnTo>
                  <a:lnTo>
                    <a:pt x="827531" y="236219"/>
                  </a:lnTo>
                  <a:lnTo>
                    <a:pt x="823793" y="255412"/>
                  </a:lnTo>
                  <a:lnTo>
                    <a:pt x="813625" y="270890"/>
                  </a:lnTo>
                  <a:lnTo>
                    <a:pt x="798599" y="281225"/>
                  </a:lnTo>
                  <a:lnTo>
                    <a:pt x="780287" y="284987"/>
                  </a:lnTo>
                  <a:close/>
                </a:path>
              </a:pathLst>
            </a:custGeom>
            <a:solidFill>
              <a:srgbClr val="99CCFF"/>
            </a:solidFill>
          </p:spPr>
          <p:txBody>
            <a:bodyPr wrap="square" lIns="0" tIns="0" rIns="0" bIns="0" rtlCol="0"/>
            <a:lstStyle/>
            <a:p>
              <a:endParaRPr sz="1632"/>
            </a:p>
          </p:txBody>
        </p:sp>
        <p:sp>
          <p:nvSpPr>
            <p:cNvPr id="12" name="object 12"/>
            <p:cNvSpPr/>
            <p:nvPr/>
          </p:nvSpPr>
          <p:spPr>
            <a:xfrm>
              <a:off x="3855719" y="5914643"/>
              <a:ext cx="828040" cy="285115"/>
            </a:xfrm>
            <a:custGeom>
              <a:avLst/>
              <a:gdLst/>
              <a:ahLst/>
              <a:cxnLst/>
              <a:rect l="l" t="t" r="r" b="b"/>
              <a:pathLst>
                <a:path w="828039" h="285114">
                  <a:moveTo>
                    <a:pt x="0" y="47243"/>
                  </a:moveTo>
                  <a:lnTo>
                    <a:pt x="3738" y="28932"/>
                  </a:lnTo>
                  <a:lnTo>
                    <a:pt x="13906" y="13906"/>
                  </a:lnTo>
                  <a:lnTo>
                    <a:pt x="28932" y="3738"/>
                  </a:lnTo>
                  <a:lnTo>
                    <a:pt x="47244" y="0"/>
                  </a:lnTo>
                  <a:lnTo>
                    <a:pt x="780287" y="0"/>
                  </a:lnTo>
                  <a:lnTo>
                    <a:pt x="798599" y="3738"/>
                  </a:lnTo>
                  <a:lnTo>
                    <a:pt x="813625" y="13906"/>
                  </a:lnTo>
                  <a:lnTo>
                    <a:pt x="823793" y="28932"/>
                  </a:lnTo>
                  <a:lnTo>
                    <a:pt x="827531" y="47243"/>
                  </a:lnTo>
                  <a:lnTo>
                    <a:pt x="827531" y="236219"/>
                  </a:lnTo>
                  <a:lnTo>
                    <a:pt x="823793" y="255412"/>
                  </a:lnTo>
                  <a:lnTo>
                    <a:pt x="813625" y="270890"/>
                  </a:lnTo>
                  <a:lnTo>
                    <a:pt x="798599" y="281225"/>
                  </a:lnTo>
                  <a:lnTo>
                    <a:pt x="780287" y="284987"/>
                  </a:lnTo>
                  <a:lnTo>
                    <a:pt x="47244" y="284987"/>
                  </a:lnTo>
                  <a:lnTo>
                    <a:pt x="28932" y="281225"/>
                  </a:lnTo>
                  <a:lnTo>
                    <a:pt x="13906" y="270890"/>
                  </a:lnTo>
                  <a:lnTo>
                    <a:pt x="3738" y="255412"/>
                  </a:lnTo>
                  <a:lnTo>
                    <a:pt x="0" y="236219"/>
                  </a:lnTo>
                  <a:lnTo>
                    <a:pt x="0" y="47243"/>
                  </a:lnTo>
                  <a:close/>
                </a:path>
              </a:pathLst>
            </a:custGeom>
            <a:ln w="10668">
              <a:solidFill>
                <a:srgbClr val="000000"/>
              </a:solidFill>
            </a:ln>
          </p:spPr>
          <p:txBody>
            <a:bodyPr wrap="square" lIns="0" tIns="0" rIns="0" bIns="0" rtlCol="0"/>
            <a:lstStyle/>
            <a:p>
              <a:endParaRPr sz="1632"/>
            </a:p>
          </p:txBody>
        </p:sp>
      </p:grpSp>
      <p:sp>
        <p:nvSpPr>
          <p:cNvPr id="13" name="object 13"/>
          <p:cNvSpPr txBox="1"/>
          <p:nvPr/>
        </p:nvSpPr>
        <p:spPr>
          <a:xfrm>
            <a:off x="4862373" y="5360126"/>
            <a:ext cx="514782" cy="255862"/>
          </a:xfrm>
          <a:prstGeom prst="rect">
            <a:avLst/>
          </a:prstGeom>
        </p:spPr>
        <p:txBody>
          <a:bodyPr vert="horz" wrap="square" lIns="0" tIns="11516" rIns="0" bIns="0" rtlCol="0">
            <a:spAutoFit/>
          </a:bodyPr>
          <a:lstStyle/>
          <a:p>
            <a:pPr marL="11516">
              <a:spcBef>
                <a:spcPts val="91"/>
              </a:spcBef>
            </a:pPr>
            <a:r>
              <a:rPr sz="1587" spc="-9" dirty="0">
                <a:latin typeface="Microsoft YaHei UI"/>
                <a:cs typeface="Microsoft YaHei UI"/>
              </a:rPr>
              <a:t>close</a:t>
            </a:r>
            <a:endParaRPr sz="1587">
              <a:latin typeface="Microsoft YaHei UI"/>
              <a:cs typeface="Microsoft YaHei UI"/>
            </a:endParaRPr>
          </a:p>
        </p:txBody>
      </p:sp>
      <p:grpSp>
        <p:nvGrpSpPr>
          <p:cNvPr id="14" name="object 14"/>
          <p:cNvGrpSpPr/>
          <p:nvPr/>
        </p:nvGrpSpPr>
        <p:grpSpPr>
          <a:xfrm>
            <a:off x="7092627" y="5359950"/>
            <a:ext cx="669101" cy="268331"/>
            <a:chOff x="6445758" y="5910834"/>
            <a:chExt cx="737870" cy="295910"/>
          </a:xfrm>
        </p:grpSpPr>
        <p:sp>
          <p:nvSpPr>
            <p:cNvPr id="15" name="object 15"/>
            <p:cNvSpPr/>
            <p:nvPr/>
          </p:nvSpPr>
          <p:spPr>
            <a:xfrm>
              <a:off x="6451092" y="5916168"/>
              <a:ext cx="727075" cy="285115"/>
            </a:xfrm>
            <a:custGeom>
              <a:avLst/>
              <a:gdLst/>
              <a:ahLst/>
              <a:cxnLst/>
              <a:rect l="l" t="t" r="r" b="b"/>
              <a:pathLst>
                <a:path w="727075" h="285114">
                  <a:moveTo>
                    <a:pt x="679704" y="284987"/>
                  </a:moveTo>
                  <a:lnTo>
                    <a:pt x="48768" y="284987"/>
                  </a:lnTo>
                  <a:lnTo>
                    <a:pt x="29575" y="281249"/>
                  </a:lnTo>
                  <a:lnTo>
                    <a:pt x="14097" y="271081"/>
                  </a:lnTo>
                  <a:lnTo>
                    <a:pt x="3762" y="256055"/>
                  </a:lnTo>
                  <a:lnTo>
                    <a:pt x="0" y="237743"/>
                  </a:lnTo>
                  <a:lnTo>
                    <a:pt x="0" y="47243"/>
                  </a:lnTo>
                  <a:lnTo>
                    <a:pt x="3762" y="28932"/>
                  </a:lnTo>
                  <a:lnTo>
                    <a:pt x="14097" y="13906"/>
                  </a:lnTo>
                  <a:lnTo>
                    <a:pt x="29575" y="3738"/>
                  </a:lnTo>
                  <a:lnTo>
                    <a:pt x="48768" y="0"/>
                  </a:lnTo>
                  <a:lnTo>
                    <a:pt x="679704" y="0"/>
                  </a:lnTo>
                  <a:lnTo>
                    <a:pt x="698015" y="3738"/>
                  </a:lnTo>
                  <a:lnTo>
                    <a:pt x="713041" y="13906"/>
                  </a:lnTo>
                  <a:lnTo>
                    <a:pt x="723209" y="28932"/>
                  </a:lnTo>
                  <a:lnTo>
                    <a:pt x="726947" y="47243"/>
                  </a:lnTo>
                  <a:lnTo>
                    <a:pt x="726947" y="237743"/>
                  </a:lnTo>
                  <a:lnTo>
                    <a:pt x="723209" y="256055"/>
                  </a:lnTo>
                  <a:lnTo>
                    <a:pt x="713041" y="271081"/>
                  </a:lnTo>
                  <a:lnTo>
                    <a:pt x="698015" y="281249"/>
                  </a:lnTo>
                  <a:lnTo>
                    <a:pt x="679704" y="284987"/>
                  </a:lnTo>
                  <a:close/>
                </a:path>
              </a:pathLst>
            </a:custGeom>
            <a:solidFill>
              <a:srgbClr val="99CCFF"/>
            </a:solidFill>
          </p:spPr>
          <p:txBody>
            <a:bodyPr wrap="square" lIns="0" tIns="0" rIns="0" bIns="0" rtlCol="0"/>
            <a:lstStyle/>
            <a:p>
              <a:endParaRPr sz="1632"/>
            </a:p>
          </p:txBody>
        </p:sp>
        <p:sp>
          <p:nvSpPr>
            <p:cNvPr id="16" name="object 16"/>
            <p:cNvSpPr/>
            <p:nvPr/>
          </p:nvSpPr>
          <p:spPr>
            <a:xfrm>
              <a:off x="6451092" y="5916168"/>
              <a:ext cx="727075" cy="285115"/>
            </a:xfrm>
            <a:custGeom>
              <a:avLst/>
              <a:gdLst/>
              <a:ahLst/>
              <a:cxnLst/>
              <a:rect l="l" t="t" r="r" b="b"/>
              <a:pathLst>
                <a:path w="727075" h="285114">
                  <a:moveTo>
                    <a:pt x="0" y="47243"/>
                  </a:moveTo>
                  <a:lnTo>
                    <a:pt x="3762" y="28932"/>
                  </a:lnTo>
                  <a:lnTo>
                    <a:pt x="14097" y="13906"/>
                  </a:lnTo>
                  <a:lnTo>
                    <a:pt x="29575" y="3738"/>
                  </a:lnTo>
                  <a:lnTo>
                    <a:pt x="48768" y="0"/>
                  </a:lnTo>
                  <a:lnTo>
                    <a:pt x="679704" y="0"/>
                  </a:lnTo>
                  <a:lnTo>
                    <a:pt x="698015" y="3738"/>
                  </a:lnTo>
                  <a:lnTo>
                    <a:pt x="713041" y="13906"/>
                  </a:lnTo>
                  <a:lnTo>
                    <a:pt x="723209" y="28932"/>
                  </a:lnTo>
                  <a:lnTo>
                    <a:pt x="726947" y="47243"/>
                  </a:lnTo>
                  <a:lnTo>
                    <a:pt x="726947" y="237743"/>
                  </a:lnTo>
                  <a:lnTo>
                    <a:pt x="723209" y="256055"/>
                  </a:lnTo>
                  <a:lnTo>
                    <a:pt x="713041" y="271081"/>
                  </a:lnTo>
                  <a:lnTo>
                    <a:pt x="698015" y="281249"/>
                  </a:lnTo>
                  <a:lnTo>
                    <a:pt x="679704" y="284987"/>
                  </a:lnTo>
                  <a:lnTo>
                    <a:pt x="48768" y="284987"/>
                  </a:lnTo>
                  <a:lnTo>
                    <a:pt x="29575" y="281249"/>
                  </a:lnTo>
                  <a:lnTo>
                    <a:pt x="14097" y="271081"/>
                  </a:lnTo>
                  <a:lnTo>
                    <a:pt x="3762" y="256055"/>
                  </a:lnTo>
                  <a:lnTo>
                    <a:pt x="0" y="237743"/>
                  </a:lnTo>
                  <a:lnTo>
                    <a:pt x="0" y="47243"/>
                  </a:lnTo>
                  <a:close/>
                </a:path>
              </a:pathLst>
            </a:custGeom>
            <a:ln w="10668">
              <a:solidFill>
                <a:srgbClr val="000000"/>
              </a:solidFill>
            </a:ln>
          </p:spPr>
          <p:txBody>
            <a:bodyPr wrap="square" lIns="0" tIns="0" rIns="0" bIns="0" rtlCol="0"/>
            <a:lstStyle/>
            <a:p>
              <a:endParaRPr sz="1632"/>
            </a:p>
          </p:txBody>
        </p:sp>
      </p:grpSp>
      <p:sp>
        <p:nvSpPr>
          <p:cNvPr id="17" name="object 17"/>
          <p:cNvSpPr txBox="1"/>
          <p:nvPr/>
        </p:nvSpPr>
        <p:spPr>
          <a:xfrm>
            <a:off x="7174415" y="5361604"/>
            <a:ext cx="507296" cy="255862"/>
          </a:xfrm>
          <a:prstGeom prst="rect">
            <a:avLst/>
          </a:prstGeom>
        </p:spPr>
        <p:txBody>
          <a:bodyPr vert="horz" wrap="square" lIns="0" tIns="11516" rIns="0" bIns="0" rtlCol="0">
            <a:spAutoFit/>
          </a:bodyPr>
          <a:lstStyle/>
          <a:p>
            <a:pPr marL="11516">
              <a:spcBef>
                <a:spcPts val="91"/>
              </a:spcBef>
            </a:pPr>
            <a:r>
              <a:rPr sz="1587" spc="-18" dirty="0">
                <a:latin typeface="Microsoft YaHei UI"/>
                <a:cs typeface="Microsoft YaHei UI"/>
              </a:rPr>
              <a:t>open</a:t>
            </a:r>
            <a:endParaRPr sz="1587">
              <a:latin typeface="Microsoft YaHei UI"/>
              <a:cs typeface="Microsoft YaHei UI"/>
            </a:endParaRPr>
          </a:p>
        </p:txBody>
      </p:sp>
      <p:grpSp>
        <p:nvGrpSpPr>
          <p:cNvPr id="18" name="object 18"/>
          <p:cNvGrpSpPr/>
          <p:nvPr/>
        </p:nvGrpSpPr>
        <p:grpSpPr>
          <a:xfrm>
            <a:off x="6249571" y="3548137"/>
            <a:ext cx="622460" cy="287909"/>
            <a:chOff x="5516054" y="3912806"/>
            <a:chExt cx="686435" cy="317500"/>
          </a:xfrm>
        </p:grpSpPr>
        <p:sp>
          <p:nvSpPr>
            <p:cNvPr id="19" name="object 19"/>
            <p:cNvSpPr/>
            <p:nvPr/>
          </p:nvSpPr>
          <p:spPr>
            <a:xfrm>
              <a:off x="5521451" y="3918204"/>
              <a:ext cx="675640" cy="306705"/>
            </a:xfrm>
            <a:custGeom>
              <a:avLst/>
              <a:gdLst/>
              <a:ahLst/>
              <a:cxnLst/>
              <a:rect l="l" t="t" r="r" b="b"/>
              <a:pathLst>
                <a:path w="675639" h="306704">
                  <a:moveTo>
                    <a:pt x="624839" y="306323"/>
                  </a:moveTo>
                  <a:lnTo>
                    <a:pt x="50292" y="306323"/>
                  </a:lnTo>
                  <a:lnTo>
                    <a:pt x="30860" y="302323"/>
                  </a:lnTo>
                  <a:lnTo>
                    <a:pt x="14858" y="291464"/>
                  </a:lnTo>
                  <a:lnTo>
                    <a:pt x="4000" y="275463"/>
                  </a:lnTo>
                  <a:lnTo>
                    <a:pt x="0" y="256032"/>
                  </a:lnTo>
                  <a:lnTo>
                    <a:pt x="0" y="51815"/>
                  </a:lnTo>
                  <a:lnTo>
                    <a:pt x="4000" y="31503"/>
                  </a:lnTo>
                  <a:lnTo>
                    <a:pt x="14859" y="15049"/>
                  </a:lnTo>
                  <a:lnTo>
                    <a:pt x="30860" y="4024"/>
                  </a:lnTo>
                  <a:lnTo>
                    <a:pt x="50292" y="0"/>
                  </a:lnTo>
                  <a:lnTo>
                    <a:pt x="624839" y="0"/>
                  </a:lnTo>
                  <a:lnTo>
                    <a:pt x="644270" y="4024"/>
                  </a:lnTo>
                  <a:lnTo>
                    <a:pt x="660272" y="15049"/>
                  </a:lnTo>
                  <a:lnTo>
                    <a:pt x="671131" y="31503"/>
                  </a:lnTo>
                  <a:lnTo>
                    <a:pt x="675131" y="51815"/>
                  </a:lnTo>
                  <a:lnTo>
                    <a:pt x="675131" y="256032"/>
                  </a:lnTo>
                  <a:lnTo>
                    <a:pt x="671131" y="275463"/>
                  </a:lnTo>
                  <a:lnTo>
                    <a:pt x="660272" y="291464"/>
                  </a:lnTo>
                  <a:lnTo>
                    <a:pt x="644270" y="302323"/>
                  </a:lnTo>
                  <a:lnTo>
                    <a:pt x="624839" y="306323"/>
                  </a:lnTo>
                  <a:close/>
                </a:path>
              </a:pathLst>
            </a:custGeom>
            <a:solidFill>
              <a:srgbClr val="5B9AD4"/>
            </a:solidFill>
          </p:spPr>
          <p:txBody>
            <a:bodyPr wrap="square" lIns="0" tIns="0" rIns="0" bIns="0" rtlCol="0"/>
            <a:lstStyle/>
            <a:p>
              <a:endParaRPr sz="1632"/>
            </a:p>
          </p:txBody>
        </p:sp>
        <p:sp>
          <p:nvSpPr>
            <p:cNvPr id="20" name="object 20"/>
            <p:cNvSpPr/>
            <p:nvPr/>
          </p:nvSpPr>
          <p:spPr>
            <a:xfrm>
              <a:off x="5521451" y="3918204"/>
              <a:ext cx="675640" cy="306705"/>
            </a:xfrm>
            <a:custGeom>
              <a:avLst/>
              <a:gdLst/>
              <a:ahLst/>
              <a:cxnLst/>
              <a:rect l="l" t="t" r="r" b="b"/>
              <a:pathLst>
                <a:path w="675639" h="306704">
                  <a:moveTo>
                    <a:pt x="0" y="51815"/>
                  </a:moveTo>
                  <a:lnTo>
                    <a:pt x="4000" y="31503"/>
                  </a:lnTo>
                  <a:lnTo>
                    <a:pt x="14859" y="15049"/>
                  </a:lnTo>
                  <a:lnTo>
                    <a:pt x="30860" y="4024"/>
                  </a:lnTo>
                  <a:lnTo>
                    <a:pt x="50292" y="0"/>
                  </a:lnTo>
                  <a:lnTo>
                    <a:pt x="624839" y="0"/>
                  </a:lnTo>
                  <a:lnTo>
                    <a:pt x="644270" y="4024"/>
                  </a:lnTo>
                  <a:lnTo>
                    <a:pt x="660272" y="15049"/>
                  </a:lnTo>
                  <a:lnTo>
                    <a:pt x="671131" y="31503"/>
                  </a:lnTo>
                  <a:lnTo>
                    <a:pt x="675131" y="51815"/>
                  </a:lnTo>
                  <a:lnTo>
                    <a:pt x="675131" y="256032"/>
                  </a:lnTo>
                  <a:lnTo>
                    <a:pt x="671131" y="275463"/>
                  </a:lnTo>
                  <a:lnTo>
                    <a:pt x="660272" y="291464"/>
                  </a:lnTo>
                  <a:lnTo>
                    <a:pt x="644270" y="302323"/>
                  </a:lnTo>
                  <a:lnTo>
                    <a:pt x="624839" y="306323"/>
                  </a:lnTo>
                  <a:lnTo>
                    <a:pt x="50292" y="306323"/>
                  </a:lnTo>
                  <a:lnTo>
                    <a:pt x="30860" y="302323"/>
                  </a:lnTo>
                  <a:lnTo>
                    <a:pt x="14858" y="291464"/>
                  </a:lnTo>
                  <a:lnTo>
                    <a:pt x="4000" y="275463"/>
                  </a:lnTo>
                  <a:lnTo>
                    <a:pt x="0" y="256032"/>
                  </a:lnTo>
                  <a:lnTo>
                    <a:pt x="0" y="51815"/>
                  </a:lnTo>
                  <a:close/>
                </a:path>
              </a:pathLst>
            </a:custGeom>
            <a:ln w="10668">
              <a:solidFill>
                <a:srgbClr val="41709C"/>
              </a:solidFill>
            </a:ln>
          </p:spPr>
          <p:txBody>
            <a:bodyPr wrap="square" lIns="0" tIns="0" rIns="0" bIns="0" rtlCol="0"/>
            <a:lstStyle/>
            <a:p>
              <a:endParaRPr sz="1632"/>
            </a:p>
          </p:txBody>
        </p:sp>
      </p:grpSp>
      <p:sp>
        <p:nvSpPr>
          <p:cNvPr id="21" name="object 21"/>
          <p:cNvSpPr txBox="1"/>
          <p:nvPr/>
        </p:nvSpPr>
        <p:spPr>
          <a:xfrm>
            <a:off x="6334165" y="3524968"/>
            <a:ext cx="456624" cy="304657"/>
          </a:xfrm>
          <a:prstGeom prst="rect">
            <a:avLst/>
          </a:prstGeom>
        </p:spPr>
        <p:txBody>
          <a:bodyPr vert="horz" wrap="square" lIns="0" tIns="11516" rIns="0" bIns="0" rtlCol="0">
            <a:spAutoFit/>
          </a:bodyPr>
          <a:lstStyle/>
          <a:p>
            <a:pPr marL="11516">
              <a:spcBef>
                <a:spcPts val="91"/>
              </a:spcBef>
            </a:pPr>
            <a:r>
              <a:rPr sz="1904" spc="-18" dirty="0">
                <a:solidFill>
                  <a:srgbClr val="FFFFFF"/>
                </a:solidFill>
                <a:latin typeface="Calibri"/>
                <a:cs typeface="Calibri"/>
              </a:rPr>
              <a:t>Dec.</a:t>
            </a:r>
            <a:endParaRPr sz="1904">
              <a:latin typeface="Calibri"/>
              <a:cs typeface="Calibri"/>
            </a:endParaRPr>
          </a:p>
        </p:txBody>
      </p:sp>
      <p:grpSp>
        <p:nvGrpSpPr>
          <p:cNvPr id="22" name="object 22"/>
          <p:cNvGrpSpPr/>
          <p:nvPr/>
        </p:nvGrpSpPr>
        <p:grpSpPr>
          <a:xfrm>
            <a:off x="1892212" y="3429785"/>
            <a:ext cx="2465080" cy="1567954"/>
            <a:chOff x="710856" y="3782290"/>
            <a:chExt cx="2718435" cy="1729105"/>
          </a:xfrm>
        </p:grpSpPr>
        <p:pic>
          <p:nvPicPr>
            <p:cNvPr id="23" name="object 23"/>
            <p:cNvPicPr/>
            <p:nvPr/>
          </p:nvPicPr>
          <p:blipFill>
            <a:blip r:embed="rId3" cstate="print"/>
            <a:stretch>
              <a:fillRect/>
            </a:stretch>
          </p:blipFill>
          <p:spPr>
            <a:xfrm>
              <a:off x="710856" y="3782290"/>
              <a:ext cx="2718143" cy="1729047"/>
            </a:xfrm>
            <a:prstGeom prst="rect">
              <a:avLst/>
            </a:prstGeom>
          </p:spPr>
        </p:pic>
        <p:sp>
          <p:nvSpPr>
            <p:cNvPr id="24" name="object 24"/>
            <p:cNvSpPr/>
            <p:nvPr/>
          </p:nvSpPr>
          <p:spPr>
            <a:xfrm>
              <a:off x="1997963" y="3928871"/>
              <a:ext cx="661670" cy="306705"/>
            </a:xfrm>
            <a:custGeom>
              <a:avLst/>
              <a:gdLst/>
              <a:ahLst/>
              <a:cxnLst/>
              <a:rect l="l" t="t" r="r" b="b"/>
              <a:pathLst>
                <a:path w="661669" h="306704">
                  <a:moveTo>
                    <a:pt x="611124" y="306323"/>
                  </a:moveTo>
                  <a:lnTo>
                    <a:pt x="50292" y="306323"/>
                  </a:lnTo>
                  <a:lnTo>
                    <a:pt x="30860" y="302323"/>
                  </a:lnTo>
                  <a:lnTo>
                    <a:pt x="14858" y="291464"/>
                  </a:lnTo>
                  <a:lnTo>
                    <a:pt x="4000" y="275462"/>
                  </a:lnTo>
                  <a:lnTo>
                    <a:pt x="0" y="256031"/>
                  </a:lnTo>
                  <a:lnTo>
                    <a:pt x="0" y="50291"/>
                  </a:lnTo>
                  <a:lnTo>
                    <a:pt x="4000" y="30860"/>
                  </a:lnTo>
                  <a:lnTo>
                    <a:pt x="14859" y="14858"/>
                  </a:lnTo>
                  <a:lnTo>
                    <a:pt x="30860" y="4000"/>
                  </a:lnTo>
                  <a:lnTo>
                    <a:pt x="50292" y="0"/>
                  </a:lnTo>
                  <a:lnTo>
                    <a:pt x="611124" y="0"/>
                  </a:lnTo>
                  <a:lnTo>
                    <a:pt x="630555" y="4000"/>
                  </a:lnTo>
                  <a:lnTo>
                    <a:pt x="646557" y="14858"/>
                  </a:lnTo>
                  <a:lnTo>
                    <a:pt x="657415" y="30860"/>
                  </a:lnTo>
                  <a:lnTo>
                    <a:pt x="661416" y="50291"/>
                  </a:lnTo>
                  <a:lnTo>
                    <a:pt x="661416" y="256031"/>
                  </a:lnTo>
                  <a:lnTo>
                    <a:pt x="657415" y="275462"/>
                  </a:lnTo>
                  <a:lnTo>
                    <a:pt x="646557" y="291464"/>
                  </a:lnTo>
                  <a:lnTo>
                    <a:pt x="630555" y="302323"/>
                  </a:lnTo>
                  <a:lnTo>
                    <a:pt x="611124" y="306323"/>
                  </a:lnTo>
                  <a:close/>
                </a:path>
              </a:pathLst>
            </a:custGeom>
            <a:solidFill>
              <a:srgbClr val="5B9AD4"/>
            </a:solidFill>
          </p:spPr>
          <p:txBody>
            <a:bodyPr wrap="square" lIns="0" tIns="0" rIns="0" bIns="0" rtlCol="0"/>
            <a:lstStyle/>
            <a:p>
              <a:endParaRPr sz="1632"/>
            </a:p>
          </p:txBody>
        </p:sp>
        <p:sp>
          <p:nvSpPr>
            <p:cNvPr id="25" name="object 25"/>
            <p:cNvSpPr/>
            <p:nvPr/>
          </p:nvSpPr>
          <p:spPr>
            <a:xfrm>
              <a:off x="1997963" y="3928871"/>
              <a:ext cx="661670" cy="306705"/>
            </a:xfrm>
            <a:custGeom>
              <a:avLst/>
              <a:gdLst/>
              <a:ahLst/>
              <a:cxnLst/>
              <a:rect l="l" t="t" r="r" b="b"/>
              <a:pathLst>
                <a:path w="661669" h="306704">
                  <a:moveTo>
                    <a:pt x="0" y="50291"/>
                  </a:moveTo>
                  <a:lnTo>
                    <a:pt x="4000" y="30860"/>
                  </a:lnTo>
                  <a:lnTo>
                    <a:pt x="14859" y="14858"/>
                  </a:lnTo>
                  <a:lnTo>
                    <a:pt x="30860" y="4000"/>
                  </a:lnTo>
                  <a:lnTo>
                    <a:pt x="50292" y="0"/>
                  </a:lnTo>
                  <a:lnTo>
                    <a:pt x="611124" y="0"/>
                  </a:lnTo>
                  <a:lnTo>
                    <a:pt x="630555" y="4000"/>
                  </a:lnTo>
                  <a:lnTo>
                    <a:pt x="646557" y="14858"/>
                  </a:lnTo>
                  <a:lnTo>
                    <a:pt x="657415" y="30860"/>
                  </a:lnTo>
                  <a:lnTo>
                    <a:pt x="661416" y="50291"/>
                  </a:lnTo>
                  <a:lnTo>
                    <a:pt x="661416" y="256031"/>
                  </a:lnTo>
                  <a:lnTo>
                    <a:pt x="657415" y="275462"/>
                  </a:lnTo>
                  <a:lnTo>
                    <a:pt x="646557" y="291464"/>
                  </a:lnTo>
                  <a:lnTo>
                    <a:pt x="630555" y="302323"/>
                  </a:lnTo>
                  <a:lnTo>
                    <a:pt x="611124" y="306323"/>
                  </a:lnTo>
                  <a:lnTo>
                    <a:pt x="50292" y="306323"/>
                  </a:lnTo>
                  <a:lnTo>
                    <a:pt x="30860" y="302323"/>
                  </a:lnTo>
                  <a:lnTo>
                    <a:pt x="14858" y="291464"/>
                  </a:lnTo>
                  <a:lnTo>
                    <a:pt x="4000" y="275462"/>
                  </a:lnTo>
                  <a:lnTo>
                    <a:pt x="0" y="256031"/>
                  </a:lnTo>
                  <a:lnTo>
                    <a:pt x="0" y="50291"/>
                  </a:lnTo>
                  <a:close/>
                </a:path>
              </a:pathLst>
            </a:custGeom>
            <a:ln w="10668">
              <a:solidFill>
                <a:srgbClr val="41709C"/>
              </a:solidFill>
            </a:ln>
          </p:spPr>
          <p:txBody>
            <a:bodyPr wrap="square" lIns="0" tIns="0" rIns="0" bIns="0" rtlCol="0"/>
            <a:lstStyle/>
            <a:p>
              <a:endParaRPr sz="1632"/>
            </a:p>
          </p:txBody>
        </p:sp>
      </p:grpSp>
      <p:sp>
        <p:nvSpPr>
          <p:cNvPr id="26" name="object 26"/>
          <p:cNvSpPr txBox="1"/>
          <p:nvPr/>
        </p:nvSpPr>
        <p:spPr>
          <a:xfrm>
            <a:off x="1680930" y="3707078"/>
            <a:ext cx="167418" cy="1125150"/>
          </a:xfrm>
          <a:prstGeom prst="rect">
            <a:avLst/>
          </a:prstGeom>
        </p:spPr>
        <p:txBody>
          <a:bodyPr vert="vert270" wrap="square" lIns="0" tIns="22457" rIns="0" bIns="0" rtlCol="0">
            <a:spAutoFit/>
          </a:bodyPr>
          <a:lstStyle/>
          <a:p>
            <a:pPr marL="11516">
              <a:spcBef>
                <a:spcPts val="177"/>
              </a:spcBef>
            </a:pPr>
            <a:r>
              <a:rPr sz="1088" dirty="0">
                <a:latin typeface="Microsoft YaHei UI"/>
                <a:cs typeface="Microsoft YaHei UI"/>
              </a:rPr>
              <a:t>Angular</a:t>
            </a:r>
            <a:r>
              <a:rPr sz="1088" spc="86" dirty="0">
                <a:latin typeface="Microsoft YaHei UI"/>
                <a:cs typeface="Microsoft YaHei UI"/>
              </a:rPr>
              <a:t> </a:t>
            </a:r>
            <a:r>
              <a:rPr sz="1088" spc="-9" dirty="0">
                <a:latin typeface="Microsoft YaHei UI"/>
                <a:cs typeface="Microsoft YaHei UI"/>
              </a:rPr>
              <a:t>velocity</a:t>
            </a:r>
            <a:endParaRPr sz="1088">
              <a:latin typeface="Microsoft YaHei UI"/>
              <a:cs typeface="Microsoft YaHei UI"/>
            </a:endParaRPr>
          </a:p>
        </p:txBody>
      </p:sp>
      <p:sp>
        <p:nvSpPr>
          <p:cNvPr id="27" name="object 27"/>
          <p:cNvSpPr txBox="1"/>
          <p:nvPr/>
        </p:nvSpPr>
        <p:spPr>
          <a:xfrm>
            <a:off x="3187369" y="3534651"/>
            <a:ext cx="343188" cy="304657"/>
          </a:xfrm>
          <a:prstGeom prst="rect">
            <a:avLst/>
          </a:prstGeom>
        </p:spPr>
        <p:txBody>
          <a:bodyPr vert="horz" wrap="square" lIns="0" tIns="11516" rIns="0" bIns="0" rtlCol="0">
            <a:spAutoFit/>
          </a:bodyPr>
          <a:lstStyle/>
          <a:p>
            <a:pPr marL="11516">
              <a:spcBef>
                <a:spcPts val="91"/>
              </a:spcBef>
            </a:pPr>
            <a:r>
              <a:rPr sz="1904" spc="-18" dirty="0">
                <a:solidFill>
                  <a:srgbClr val="FFFFFF"/>
                </a:solidFill>
                <a:latin typeface="Calibri"/>
                <a:cs typeface="Calibri"/>
              </a:rPr>
              <a:t>Jul.</a:t>
            </a:r>
            <a:endParaRPr sz="1904">
              <a:latin typeface="Calibri"/>
              <a:cs typeface="Calibri"/>
            </a:endParaRPr>
          </a:p>
        </p:txBody>
      </p:sp>
      <p:sp>
        <p:nvSpPr>
          <p:cNvPr id="28" name="object 28"/>
          <p:cNvSpPr/>
          <p:nvPr/>
        </p:nvSpPr>
        <p:spPr>
          <a:xfrm>
            <a:off x="2206690" y="3938600"/>
            <a:ext cx="0" cy="1295016"/>
          </a:xfrm>
          <a:custGeom>
            <a:avLst/>
            <a:gdLst/>
            <a:ahLst/>
            <a:cxnLst/>
            <a:rect l="l" t="t" r="r" b="b"/>
            <a:pathLst>
              <a:path h="1428114">
                <a:moveTo>
                  <a:pt x="0" y="0"/>
                </a:moveTo>
                <a:lnTo>
                  <a:pt x="0" y="1427987"/>
                </a:lnTo>
              </a:path>
            </a:pathLst>
          </a:custGeom>
          <a:ln w="6096">
            <a:solidFill>
              <a:srgbClr val="0000FF"/>
            </a:solidFill>
          </a:ln>
        </p:spPr>
        <p:txBody>
          <a:bodyPr wrap="square" lIns="0" tIns="0" rIns="0" bIns="0" rtlCol="0"/>
          <a:lstStyle/>
          <a:p>
            <a:endParaRPr sz="1632"/>
          </a:p>
        </p:txBody>
      </p:sp>
      <p:sp>
        <p:nvSpPr>
          <p:cNvPr id="29" name="object 29"/>
          <p:cNvSpPr/>
          <p:nvPr/>
        </p:nvSpPr>
        <p:spPr>
          <a:xfrm>
            <a:off x="4029501" y="3938600"/>
            <a:ext cx="0" cy="1295016"/>
          </a:xfrm>
          <a:custGeom>
            <a:avLst/>
            <a:gdLst/>
            <a:ahLst/>
            <a:cxnLst/>
            <a:rect l="l" t="t" r="r" b="b"/>
            <a:pathLst>
              <a:path h="1428114">
                <a:moveTo>
                  <a:pt x="0" y="0"/>
                </a:moveTo>
                <a:lnTo>
                  <a:pt x="0" y="1427987"/>
                </a:lnTo>
              </a:path>
            </a:pathLst>
          </a:custGeom>
          <a:ln w="6096">
            <a:solidFill>
              <a:srgbClr val="0000FF"/>
            </a:solidFill>
          </a:ln>
        </p:spPr>
        <p:txBody>
          <a:bodyPr wrap="square" lIns="0" tIns="0" rIns="0" bIns="0" rtlCol="0"/>
          <a:lstStyle/>
          <a:p>
            <a:endParaRPr sz="1632"/>
          </a:p>
        </p:txBody>
      </p:sp>
      <p:sp>
        <p:nvSpPr>
          <p:cNvPr id="30" name="object 30"/>
          <p:cNvSpPr/>
          <p:nvPr/>
        </p:nvSpPr>
        <p:spPr>
          <a:xfrm>
            <a:off x="2203927" y="5104977"/>
            <a:ext cx="1824193" cy="55279"/>
          </a:xfrm>
          <a:custGeom>
            <a:avLst/>
            <a:gdLst/>
            <a:ahLst/>
            <a:cxnLst/>
            <a:rect l="l" t="t" r="r" b="b"/>
            <a:pathLst>
              <a:path w="2011680" h="60960">
                <a:moveTo>
                  <a:pt x="13349" y="31283"/>
                </a:moveTo>
                <a:lnTo>
                  <a:pt x="7566" y="28934"/>
                </a:lnTo>
                <a:lnTo>
                  <a:pt x="7620" y="27304"/>
                </a:lnTo>
                <a:lnTo>
                  <a:pt x="73152" y="0"/>
                </a:lnTo>
                <a:lnTo>
                  <a:pt x="76200" y="1524"/>
                </a:lnTo>
                <a:lnTo>
                  <a:pt x="74676" y="6096"/>
                </a:lnTo>
                <a:lnTo>
                  <a:pt x="22832" y="27304"/>
                </a:lnTo>
                <a:lnTo>
                  <a:pt x="13349" y="31283"/>
                </a:lnTo>
                <a:close/>
              </a:path>
              <a:path w="2011680" h="60960">
                <a:moveTo>
                  <a:pt x="1998371" y="31283"/>
                </a:moveTo>
                <a:lnTo>
                  <a:pt x="1937004" y="6096"/>
                </a:lnTo>
                <a:lnTo>
                  <a:pt x="1935480" y="1524"/>
                </a:lnTo>
                <a:lnTo>
                  <a:pt x="1938528" y="0"/>
                </a:lnTo>
                <a:lnTo>
                  <a:pt x="2005584" y="27940"/>
                </a:lnTo>
                <a:lnTo>
                  <a:pt x="2005584" y="28934"/>
                </a:lnTo>
                <a:lnTo>
                  <a:pt x="2004113" y="28934"/>
                </a:lnTo>
                <a:lnTo>
                  <a:pt x="1998371" y="31283"/>
                </a:lnTo>
                <a:close/>
              </a:path>
              <a:path w="2011680" h="60960">
                <a:moveTo>
                  <a:pt x="73152" y="60960"/>
                </a:moveTo>
                <a:lnTo>
                  <a:pt x="0" y="30480"/>
                </a:lnTo>
                <a:lnTo>
                  <a:pt x="7620" y="27304"/>
                </a:lnTo>
                <a:lnTo>
                  <a:pt x="7543" y="33528"/>
                </a:lnTo>
                <a:lnTo>
                  <a:pt x="18796" y="33528"/>
                </a:lnTo>
                <a:lnTo>
                  <a:pt x="74676" y="56388"/>
                </a:lnTo>
                <a:lnTo>
                  <a:pt x="76200" y="59436"/>
                </a:lnTo>
                <a:lnTo>
                  <a:pt x="73152" y="60960"/>
                </a:lnTo>
                <a:close/>
              </a:path>
              <a:path w="2011680" h="60960">
                <a:moveTo>
                  <a:pt x="1992884" y="33528"/>
                </a:moveTo>
                <a:lnTo>
                  <a:pt x="18796" y="33528"/>
                </a:lnTo>
                <a:lnTo>
                  <a:pt x="13349" y="31283"/>
                </a:lnTo>
                <a:lnTo>
                  <a:pt x="22831" y="27304"/>
                </a:lnTo>
                <a:lnTo>
                  <a:pt x="1988853" y="27304"/>
                </a:lnTo>
                <a:lnTo>
                  <a:pt x="1998371" y="31283"/>
                </a:lnTo>
                <a:lnTo>
                  <a:pt x="1992884" y="33528"/>
                </a:lnTo>
                <a:close/>
              </a:path>
              <a:path w="2011680" h="60960">
                <a:moveTo>
                  <a:pt x="2005584" y="27940"/>
                </a:moveTo>
                <a:lnTo>
                  <a:pt x="2004059" y="27304"/>
                </a:lnTo>
                <a:lnTo>
                  <a:pt x="2005584" y="27304"/>
                </a:lnTo>
                <a:lnTo>
                  <a:pt x="2005584" y="27940"/>
                </a:lnTo>
                <a:close/>
              </a:path>
              <a:path w="2011680" h="60960">
                <a:moveTo>
                  <a:pt x="2005584" y="33019"/>
                </a:moveTo>
                <a:lnTo>
                  <a:pt x="2005584" y="27940"/>
                </a:lnTo>
                <a:lnTo>
                  <a:pt x="2011680" y="30480"/>
                </a:lnTo>
                <a:lnTo>
                  <a:pt x="2005584" y="33019"/>
                </a:lnTo>
                <a:close/>
              </a:path>
              <a:path w="2011680" h="60960">
                <a:moveTo>
                  <a:pt x="7631" y="33528"/>
                </a:moveTo>
                <a:lnTo>
                  <a:pt x="7620" y="28934"/>
                </a:lnTo>
                <a:lnTo>
                  <a:pt x="13308" y="31283"/>
                </a:lnTo>
                <a:lnTo>
                  <a:pt x="7631" y="33528"/>
                </a:lnTo>
                <a:close/>
              </a:path>
              <a:path w="2011680" h="60960">
                <a:moveTo>
                  <a:pt x="2004104" y="33528"/>
                </a:moveTo>
                <a:lnTo>
                  <a:pt x="2003841" y="33528"/>
                </a:lnTo>
                <a:lnTo>
                  <a:pt x="1998371" y="31283"/>
                </a:lnTo>
                <a:lnTo>
                  <a:pt x="2004113" y="28934"/>
                </a:lnTo>
                <a:lnTo>
                  <a:pt x="2004104" y="33528"/>
                </a:lnTo>
                <a:close/>
              </a:path>
              <a:path w="2011680" h="60960">
                <a:moveTo>
                  <a:pt x="2004364" y="33528"/>
                </a:moveTo>
                <a:lnTo>
                  <a:pt x="2004104" y="33528"/>
                </a:lnTo>
                <a:lnTo>
                  <a:pt x="2004059" y="28934"/>
                </a:lnTo>
                <a:lnTo>
                  <a:pt x="2005584" y="28934"/>
                </a:lnTo>
                <a:lnTo>
                  <a:pt x="2005584" y="33019"/>
                </a:lnTo>
                <a:lnTo>
                  <a:pt x="2004364" y="33528"/>
                </a:lnTo>
                <a:close/>
              </a:path>
              <a:path w="2011680" h="60960">
                <a:moveTo>
                  <a:pt x="18796" y="33528"/>
                </a:moveTo>
                <a:lnTo>
                  <a:pt x="7631" y="33528"/>
                </a:lnTo>
                <a:lnTo>
                  <a:pt x="13350" y="31283"/>
                </a:lnTo>
                <a:lnTo>
                  <a:pt x="18796" y="33528"/>
                </a:lnTo>
                <a:close/>
              </a:path>
              <a:path w="2011680" h="60960">
                <a:moveTo>
                  <a:pt x="1938528" y="60960"/>
                </a:moveTo>
                <a:lnTo>
                  <a:pt x="1935480" y="59436"/>
                </a:lnTo>
                <a:lnTo>
                  <a:pt x="1937004" y="56388"/>
                </a:lnTo>
                <a:lnTo>
                  <a:pt x="1998371" y="31283"/>
                </a:lnTo>
                <a:lnTo>
                  <a:pt x="2003841" y="33528"/>
                </a:lnTo>
                <a:lnTo>
                  <a:pt x="2004364" y="33528"/>
                </a:lnTo>
                <a:lnTo>
                  <a:pt x="1938528" y="60960"/>
                </a:lnTo>
                <a:close/>
              </a:path>
              <a:path w="2011680" h="60960">
                <a:moveTo>
                  <a:pt x="2005584" y="33528"/>
                </a:moveTo>
                <a:lnTo>
                  <a:pt x="2004364" y="33528"/>
                </a:lnTo>
                <a:lnTo>
                  <a:pt x="2005584" y="33019"/>
                </a:lnTo>
                <a:lnTo>
                  <a:pt x="2005584" y="33528"/>
                </a:lnTo>
                <a:close/>
              </a:path>
            </a:pathLst>
          </a:custGeom>
          <a:solidFill>
            <a:srgbClr val="0000FF"/>
          </a:solidFill>
        </p:spPr>
        <p:txBody>
          <a:bodyPr wrap="square" lIns="0" tIns="0" rIns="0" bIns="0" rtlCol="0"/>
          <a:lstStyle/>
          <a:p>
            <a:endParaRPr sz="1632"/>
          </a:p>
        </p:txBody>
      </p:sp>
      <p:sp>
        <p:nvSpPr>
          <p:cNvPr id="31" name="object 31"/>
          <p:cNvSpPr txBox="1"/>
          <p:nvPr/>
        </p:nvSpPr>
        <p:spPr>
          <a:xfrm>
            <a:off x="2576600" y="5126291"/>
            <a:ext cx="1053172" cy="488547"/>
          </a:xfrm>
          <a:prstGeom prst="rect">
            <a:avLst/>
          </a:prstGeom>
        </p:spPr>
        <p:txBody>
          <a:bodyPr vert="horz" wrap="square" lIns="0" tIns="52974" rIns="0" bIns="0" rtlCol="0">
            <a:spAutoFit/>
          </a:bodyPr>
          <a:lstStyle/>
          <a:p>
            <a:pPr marL="11516">
              <a:spcBef>
                <a:spcPts val="416"/>
              </a:spcBef>
            </a:pPr>
            <a:r>
              <a:rPr sz="1088" dirty="0">
                <a:latin typeface="Microsoft YaHei UI"/>
                <a:cs typeface="Microsoft YaHei UI"/>
              </a:rPr>
              <a:t>Operating</a:t>
            </a:r>
            <a:r>
              <a:rPr sz="1088" spc="50" dirty="0">
                <a:latin typeface="Microsoft YaHei UI"/>
                <a:cs typeface="Microsoft YaHei UI"/>
              </a:rPr>
              <a:t> </a:t>
            </a:r>
            <a:r>
              <a:rPr sz="1088" spc="-18" dirty="0">
                <a:latin typeface="Microsoft YaHei UI"/>
                <a:cs typeface="Microsoft YaHei UI"/>
              </a:rPr>
              <a:t>time</a:t>
            </a:r>
            <a:endParaRPr sz="1088">
              <a:latin typeface="Microsoft YaHei UI"/>
              <a:cs typeface="Microsoft YaHei UI"/>
            </a:endParaRPr>
          </a:p>
          <a:p>
            <a:pPr marL="182534">
              <a:spcBef>
                <a:spcPts val="435"/>
              </a:spcBef>
            </a:pPr>
            <a:r>
              <a:rPr sz="1406" spc="86" dirty="0">
                <a:solidFill>
                  <a:srgbClr val="FF0000"/>
                </a:solidFill>
                <a:latin typeface="Microsoft YaHei UI"/>
                <a:cs typeface="Microsoft YaHei UI"/>
              </a:rPr>
              <a:t>1.8</a:t>
            </a:r>
            <a:r>
              <a:rPr sz="1406" spc="63" dirty="0">
                <a:solidFill>
                  <a:srgbClr val="FF0000"/>
                </a:solidFill>
                <a:latin typeface="Microsoft YaHei UI"/>
                <a:cs typeface="Microsoft YaHei UI"/>
              </a:rPr>
              <a:t> </a:t>
            </a:r>
            <a:r>
              <a:rPr sz="1406" spc="-23" dirty="0">
                <a:solidFill>
                  <a:srgbClr val="FF0000"/>
                </a:solidFill>
                <a:latin typeface="Microsoft YaHei UI"/>
                <a:cs typeface="Microsoft YaHei UI"/>
              </a:rPr>
              <a:t>sec</a:t>
            </a:r>
            <a:endParaRPr sz="1406">
              <a:latin typeface="Microsoft YaHei UI"/>
              <a:cs typeface="Microsoft YaHei UI"/>
            </a:endParaRPr>
          </a:p>
        </p:txBody>
      </p:sp>
      <p:grpSp>
        <p:nvGrpSpPr>
          <p:cNvPr id="32" name="object 32"/>
          <p:cNvGrpSpPr/>
          <p:nvPr/>
        </p:nvGrpSpPr>
        <p:grpSpPr>
          <a:xfrm>
            <a:off x="1725075" y="5321255"/>
            <a:ext cx="760081" cy="268331"/>
            <a:chOff x="526541" y="5868161"/>
            <a:chExt cx="838200" cy="295910"/>
          </a:xfrm>
        </p:grpSpPr>
        <p:sp>
          <p:nvSpPr>
            <p:cNvPr id="33" name="object 33"/>
            <p:cNvSpPr/>
            <p:nvPr/>
          </p:nvSpPr>
          <p:spPr>
            <a:xfrm>
              <a:off x="531875" y="5873495"/>
              <a:ext cx="828040" cy="285115"/>
            </a:xfrm>
            <a:custGeom>
              <a:avLst/>
              <a:gdLst/>
              <a:ahLst/>
              <a:cxnLst/>
              <a:rect l="l" t="t" r="r" b="b"/>
              <a:pathLst>
                <a:path w="828040" h="285114">
                  <a:moveTo>
                    <a:pt x="780287" y="284987"/>
                  </a:moveTo>
                  <a:lnTo>
                    <a:pt x="48768" y="284987"/>
                  </a:lnTo>
                  <a:lnTo>
                    <a:pt x="29575" y="281225"/>
                  </a:lnTo>
                  <a:lnTo>
                    <a:pt x="14097" y="270890"/>
                  </a:lnTo>
                  <a:lnTo>
                    <a:pt x="3762" y="255412"/>
                  </a:lnTo>
                  <a:lnTo>
                    <a:pt x="0" y="236220"/>
                  </a:lnTo>
                  <a:lnTo>
                    <a:pt x="0" y="47244"/>
                  </a:lnTo>
                  <a:lnTo>
                    <a:pt x="3762" y="28932"/>
                  </a:lnTo>
                  <a:lnTo>
                    <a:pt x="14097" y="13906"/>
                  </a:lnTo>
                  <a:lnTo>
                    <a:pt x="29575" y="3738"/>
                  </a:lnTo>
                  <a:lnTo>
                    <a:pt x="48768" y="0"/>
                  </a:lnTo>
                  <a:lnTo>
                    <a:pt x="780287" y="0"/>
                  </a:lnTo>
                  <a:lnTo>
                    <a:pt x="798599" y="3738"/>
                  </a:lnTo>
                  <a:lnTo>
                    <a:pt x="813625" y="13906"/>
                  </a:lnTo>
                  <a:lnTo>
                    <a:pt x="823793" y="28932"/>
                  </a:lnTo>
                  <a:lnTo>
                    <a:pt x="827531" y="47244"/>
                  </a:lnTo>
                  <a:lnTo>
                    <a:pt x="827531" y="236220"/>
                  </a:lnTo>
                  <a:lnTo>
                    <a:pt x="823793" y="255412"/>
                  </a:lnTo>
                  <a:lnTo>
                    <a:pt x="813625" y="270890"/>
                  </a:lnTo>
                  <a:lnTo>
                    <a:pt x="798599" y="281225"/>
                  </a:lnTo>
                  <a:lnTo>
                    <a:pt x="780287" y="284987"/>
                  </a:lnTo>
                  <a:close/>
                </a:path>
              </a:pathLst>
            </a:custGeom>
            <a:solidFill>
              <a:srgbClr val="99CCFF"/>
            </a:solidFill>
          </p:spPr>
          <p:txBody>
            <a:bodyPr wrap="square" lIns="0" tIns="0" rIns="0" bIns="0" rtlCol="0"/>
            <a:lstStyle/>
            <a:p>
              <a:endParaRPr sz="1632"/>
            </a:p>
          </p:txBody>
        </p:sp>
        <p:sp>
          <p:nvSpPr>
            <p:cNvPr id="34" name="object 34"/>
            <p:cNvSpPr/>
            <p:nvPr/>
          </p:nvSpPr>
          <p:spPr>
            <a:xfrm>
              <a:off x="531875" y="5873495"/>
              <a:ext cx="828040" cy="285115"/>
            </a:xfrm>
            <a:custGeom>
              <a:avLst/>
              <a:gdLst/>
              <a:ahLst/>
              <a:cxnLst/>
              <a:rect l="l" t="t" r="r" b="b"/>
              <a:pathLst>
                <a:path w="828040" h="285114">
                  <a:moveTo>
                    <a:pt x="0" y="47244"/>
                  </a:moveTo>
                  <a:lnTo>
                    <a:pt x="3762" y="28932"/>
                  </a:lnTo>
                  <a:lnTo>
                    <a:pt x="14097" y="13906"/>
                  </a:lnTo>
                  <a:lnTo>
                    <a:pt x="29575" y="3738"/>
                  </a:lnTo>
                  <a:lnTo>
                    <a:pt x="48768" y="0"/>
                  </a:lnTo>
                  <a:lnTo>
                    <a:pt x="780287" y="0"/>
                  </a:lnTo>
                  <a:lnTo>
                    <a:pt x="798599" y="3738"/>
                  </a:lnTo>
                  <a:lnTo>
                    <a:pt x="813625" y="13906"/>
                  </a:lnTo>
                  <a:lnTo>
                    <a:pt x="823793" y="28932"/>
                  </a:lnTo>
                  <a:lnTo>
                    <a:pt x="827531" y="47244"/>
                  </a:lnTo>
                  <a:lnTo>
                    <a:pt x="827531" y="236220"/>
                  </a:lnTo>
                  <a:lnTo>
                    <a:pt x="823793" y="255412"/>
                  </a:lnTo>
                  <a:lnTo>
                    <a:pt x="813625" y="270890"/>
                  </a:lnTo>
                  <a:lnTo>
                    <a:pt x="798599" y="281225"/>
                  </a:lnTo>
                  <a:lnTo>
                    <a:pt x="780287" y="284987"/>
                  </a:lnTo>
                  <a:lnTo>
                    <a:pt x="48768" y="284987"/>
                  </a:lnTo>
                  <a:lnTo>
                    <a:pt x="29575" y="281225"/>
                  </a:lnTo>
                  <a:lnTo>
                    <a:pt x="14097" y="270890"/>
                  </a:lnTo>
                  <a:lnTo>
                    <a:pt x="3762" y="255412"/>
                  </a:lnTo>
                  <a:lnTo>
                    <a:pt x="0" y="236220"/>
                  </a:lnTo>
                  <a:lnTo>
                    <a:pt x="0" y="47244"/>
                  </a:lnTo>
                  <a:close/>
                </a:path>
              </a:pathLst>
            </a:custGeom>
            <a:ln w="10668">
              <a:solidFill>
                <a:srgbClr val="000000"/>
              </a:solidFill>
            </a:ln>
          </p:spPr>
          <p:txBody>
            <a:bodyPr wrap="square" lIns="0" tIns="0" rIns="0" bIns="0" rtlCol="0"/>
            <a:lstStyle/>
            <a:p>
              <a:endParaRPr sz="1632"/>
            </a:p>
          </p:txBody>
        </p:sp>
      </p:grpSp>
      <p:sp>
        <p:nvSpPr>
          <p:cNvPr id="35" name="object 35"/>
          <p:cNvSpPr txBox="1"/>
          <p:nvPr/>
        </p:nvSpPr>
        <p:spPr>
          <a:xfrm>
            <a:off x="1848286" y="5322887"/>
            <a:ext cx="514782" cy="255862"/>
          </a:xfrm>
          <a:prstGeom prst="rect">
            <a:avLst/>
          </a:prstGeom>
        </p:spPr>
        <p:txBody>
          <a:bodyPr vert="horz" wrap="square" lIns="0" tIns="11516" rIns="0" bIns="0" rtlCol="0">
            <a:spAutoFit/>
          </a:bodyPr>
          <a:lstStyle/>
          <a:p>
            <a:pPr marL="11516">
              <a:spcBef>
                <a:spcPts val="91"/>
              </a:spcBef>
            </a:pPr>
            <a:r>
              <a:rPr sz="1587" spc="-9" dirty="0">
                <a:latin typeface="Microsoft YaHei UI"/>
                <a:cs typeface="Microsoft YaHei UI"/>
              </a:rPr>
              <a:t>close</a:t>
            </a:r>
            <a:endParaRPr sz="1587">
              <a:latin typeface="Microsoft YaHei UI"/>
              <a:cs typeface="Microsoft YaHei UI"/>
            </a:endParaRPr>
          </a:p>
        </p:txBody>
      </p:sp>
      <p:grpSp>
        <p:nvGrpSpPr>
          <p:cNvPr id="36" name="object 36"/>
          <p:cNvGrpSpPr/>
          <p:nvPr/>
        </p:nvGrpSpPr>
        <p:grpSpPr>
          <a:xfrm>
            <a:off x="3694375" y="5321255"/>
            <a:ext cx="667950" cy="268331"/>
            <a:chOff x="2698241" y="5868161"/>
            <a:chExt cx="736600" cy="295910"/>
          </a:xfrm>
        </p:grpSpPr>
        <p:sp>
          <p:nvSpPr>
            <p:cNvPr id="37" name="object 37"/>
            <p:cNvSpPr/>
            <p:nvPr/>
          </p:nvSpPr>
          <p:spPr>
            <a:xfrm>
              <a:off x="2703575" y="5873495"/>
              <a:ext cx="725805" cy="285115"/>
            </a:xfrm>
            <a:custGeom>
              <a:avLst/>
              <a:gdLst/>
              <a:ahLst/>
              <a:cxnLst/>
              <a:rect l="l" t="t" r="r" b="b"/>
              <a:pathLst>
                <a:path w="725804" h="285114">
                  <a:moveTo>
                    <a:pt x="678179" y="284987"/>
                  </a:moveTo>
                  <a:lnTo>
                    <a:pt x="47244" y="284987"/>
                  </a:lnTo>
                  <a:lnTo>
                    <a:pt x="28932" y="281225"/>
                  </a:lnTo>
                  <a:lnTo>
                    <a:pt x="13906" y="270890"/>
                  </a:lnTo>
                  <a:lnTo>
                    <a:pt x="3738" y="255412"/>
                  </a:lnTo>
                  <a:lnTo>
                    <a:pt x="0" y="236220"/>
                  </a:lnTo>
                  <a:lnTo>
                    <a:pt x="0" y="47244"/>
                  </a:lnTo>
                  <a:lnTo>
                    <a:pt x="3738" y="28932"/>
                  </a:lnTo>
                  <a:lnTo>
                    <a:pt x="13906" y="13906"/>
                  </a:lnTo>
                  <a:lnTo>
                    <a:pt x="28932" y="3738"/>
                  </a:lnTo>
                  <a:lnTo>
                    <a:pt x="47244" y="0"/>
                  </a:lnTo>
                  <a:lnTo>
                    <a:pt x="678179" y="0"/>
                  </a:lnTo>
                  <a:lnTo>
                    <a:pt x="696491" y="3738"/>
                  </a:lnTo>
                  <a:lnTo>
                    <a:pt x="711517" y="13906"/>
                  </a:lnTo>
                  <a:lnTo>
                    <a:pt x="721685" y="28932"/>
                  </a:lnTo>
                  <a:lnTo>
                    <a:pt x="725424" y="47244"/>
                  </a:lnTo>
                  <a:lnTo>
                    <a:pt x="725424" y="236220"/>
                  </a:lnTo>
                  <a:lnTo>
                    <a:pt x="721685" y="255412"/>
                  </a:lnTo>
                  <a:lnTo>
                    <a:pt x="711517" y="270890"/>
                  </a:lnTo>
                  <a:lnTo>
                    <a:pt x="696491" y="281225"/>
                  </a:lnTo>
                  <a:lnTo>
                    <a:pt x="678179" y="284987"/>
                  </a:lnTo>
                  <a:close/>
                </a:path>
              </a:pathLst>
            </a:custGeom>
            <a:solidFill>
              <a:srgbClr val="99CCFF"/>
            </a:solidFill>
          </p:spPr>
          <p:txBody>
            <a:bodyPr wrap="square" lIns="0" tIns="0" rIns="0" bIns="0" rtlCol="0"/>
            <a:lstStyle/>
            <a:p>
              <a:endParaRPr sz="1632"/>
            </a:p>
          </p:txBody>
        </p:sp>
        <p:sp>
          <p:nvSpPr>
            <p:cNvPr id="38" name="object 38"/>
            <p:cNvSpPr/>
            <p:nvPr/>
          </p:nvSpPr>
          <p:spPr>
            <a:xfrm>
              <a:off x="2703575" y="5873495"/>
              <a:ext cx="725805" cy="285115"/>
            </a:xfrm>
            <a:custGeom>
              <a:avLst/>
              <a:gdLst/>
              <a:ahLst/>
              <a:cxnLst/>
              <a:rect l="l" t="t" r="r" b="b"/>
              <a:pathLst>
                <a:path w="725804" h="285114">
                  <a:moveTo>
                    <a:pt x="0" y="47244"/>
                  </a:moveTo>
                  <a:lnTo>
                    <a:pt x="3738" y="28932"/>
                  </a:lnTo>
                  <a:lnTo>
                    <a:pt x="13906" y="13906"/>
                  </a:lnTo>
                  <a:lnTo>
                    <a:pt x="28932" y="3738"/>
                  </a:lnTo>
                  <a:lnTo>
                    <a:pt x="47244" y="0"/>
                  </a:lnTo>
                  <a:lnTo>
                    <a:pt x="678179" y="0"/>
                  </a:lnTo>
                  <a:lnTo>
                    <a:pt x="696491" y="3738"/>
                  </a:lnTo>
                  <a:lnTo>
                    <a:pt x="711517" y="13906"/>
                  </a:lnTo>
                  <a:lnTo>
                    <a:pt x="721685" y="28932"/>
                  </a:lnTo>
                  <a:lnTo>
                    <a:pt x="725424" y="47244"/>
                  </a:lnTo>
                  <a:lnTo>
                    <a:pt x="725424" y="236220"/>
                  </a:lnTo>
                  <a:lnTo>
                    <a:pt x="721685" y="255412"/>
                  </a:lnTo>
                  <a:lnTo>
                    <a:pt x="711517" y="270890"/>
                  </a:lnTo>
                  <a:lnTo>
                    <a:pt x="696491" y="281225"/>
                  </a:lnTo>
                  <a:lnTo>
                    <a:pt x="678179" y="284987"/>
                  </a:lnTo>
                  <a:lnTo>
                    <a:pt x="47244" y="284987"/>
                  </a:lnTo>
                  <a:lnTo>
                    <a:pt x="28932" y="281225"/>
                  </a:lnTo>
                  <a:lnTo>
                    <a:pt x="13906" y="270890"/>
                  </a:lnTo>
                  <a:lnTo>
                    <a:pt x="3738" y="255412"/>
                  </a:lnTo>
                  <a:lnTo>
                    <a:pt x="0" y="236220"/>
                  </a:lnTo>
                  <a:lnTo>
                    <a:pt x="0" y="47244"/>
                  </a:lnTo>
                  <a:close/>
                </a:path>
              </a:pathLst>
            </a:custGeom>
            <a:ln w="10668">
              <a:solidFill>
                <a:srgbClr val="000000"/>
              </a:solidFill>
            </a:ln>
          </p:spPr>
          <p:txBody>
            <a:bodyPr wrap="square" lIns="0" tIns="0" rIns="0" bIns="0" rtlCol="0"/>
            <a:lstStyle/>
            <a:p>
              <a:endParaRPr sz="1632"/>
            </a:p>
          </p:txBody>
        </p:sp>
      </p:grpSp>
      <p:sp>
        <p:nvSpPr>
          <p:cNvPr id="39" name="object 39"/>
          <p:cNvSpPr txBox="1"/>
          <p:nvPr/>
        </p:nvSpPr>
        <p:spPr>
          <a:xfrm>
            <a:off x="3774725" y="5322887"/>
            <a:ext cx="507296" cy="255862"/>
          </a:xfrm>
          <a:prstGeom prst="rect">
            <a:avLst/>
          </a:prstGeom>
        </p:spPr>
        <p:txBody>
          <a:bodyPr vert="horz" wrap="square" lIns="0" tIns="11516" rIns="0" bIns="0" rtlCol="0">
            <a:spAutoFit/>
          </a:bodyPr>
          <a:lstStyle/>
          <a:p>
            <a:pPr marL="11516">
              <a:spcBef>
                <a:spcPts val="91"/>
              </a:spcBef>
            </a:pPr>
            <a:r>
              <a:rPr sz="1587" spc="-18" dirty="0">
                <a:latin typeface="Microsoft YaHei UI"/>
                <a:cs typeface="Microsoft YaHei UI"/>
              </a:rPr>
              <a:t>open</a:t>
            </a:r>
            <a:endParaRPr sz="1587">
              <a:latin typeface="Microsoft YaHei UI"/>
              <a:cs typeface="Microsoft YaHei UI"/>
            </a:endParaRPr>
          </a:p>
        </p:txBody>
      </p:sp>
      <p:grpSp>
        <p:nvGrpSpPr>
          <p:cNvPr id="40" name="object 40"/>
          <p:cNvGrpSpPr/>
          <p:nvPr/>
        </p:nvGrpSpPr>
        <p:grpSpPr>
          <a:xfrm>
            <a:off x="5179815" y="3505181"/>
            <a:ext cx="5669510" cy="1528798"/>
            <a:chOff x="4336351" y="3865435"/>
            <a:chExt cx="6252210" cy="1685925"/>
          </a:xfrm>
        </p:grpSpPr>
        <p:pic>
          <p:nvPicPr>
            <p:cNvPr id="41" name="object 41"/>
            <p:cNvPicPr/>
            <p:nvPr/>
          </p:nvPicPr>
          <p:blipFill>
            <a:blip r:embed="rId4" cstate="print"/>
            <a:stretch>
              <a:fillRect/>
            </a:stretch>
          </p:blipFill>
          <p:spPr>
            <a:xfrm>
              <a:off x="4340351" y="5216651"/>
              <a:ext cx="493775" cy="332232"/>
            </a:xfrm>
            <a:prstGeom prst="rect">
              <a:avLst/>
            </a:prstGeom>
          </p:spPr>
        </p:pic>
        <p:sp>
          <p:nvSpPr>
            <p:cNvPr id="42" name="object 42"/>
            <p:cNvSpPr/>
            <p:nvPr/>
          </p:nvSpPr>
          <p:spPr>
            <a:xfrm>
              <a:off x="4344924" y="5222747"/>
              <a:ext cx="483234" cy="320040"/>
            </a:xfrm>
            <a:custGeom>
              <a:avLst/>
              <a:gdLst/>
              <a:ahLst/>
              <a:cxnLst/>
              <a:rect l="l" t="t" r="r" b="b"/>
              <a:pathLst>
                <a:path w="483235" h="320039">
                  <a:moveTo>
                    <a:pt x="0" y="160019"/>
                  </a:moveTo>
                  <a:lnTo>
                    <a:pt x="24579" y="89640"/>
                  </a:lnTo>
                  <a:lnTo>
                    <a:pt x="53144" y="59929"/>
                  </a:lnTo>
                  <a:lnTo>
                    <a:pt x="90640" y="35149"/>
                  </a:lnTo>
                  <a:lnTo>
                    <a:pt x="135627" y="16261"/>
                  </a:lnTo>
                  <a:lnTo>
                    <a:pt x="186665" y="4225"/>
                  </a:lnTo>
                  <a:lnTo>
                    <a:pt x="242316" y="0"/>
                  </a:lnTo>
                  <a:lnTo>
                    <a:pt x="297402" y="4225"/>
                  </a:lnTo>
                  <a:lnTo>
                    <a:pt x="348036" y="16261"/>
                  </a:lnTo>
                  <a:lnTo>
                    <a:pt x="392752" y="35149"/>
                  </a:lnTo>
                  <a:lnTo>
                    <a:pt x="430083" y="59929"/>
                  </a:lnTo>
                  <a:lnTo>
                    <a:pt x="458564" y="89640"/>
                  </a:lnTo>
                  <a:lnTo>
                    <a:pt x="476727" y="123324"/>
                  </a:lnTo>
                  <a:lnTo>
                    <a:pt x="483108" y="160019"/>
                  </a:lnTo>
                  <a:lnTo>
                    <a:pt x="476727" y="196715"/>
                  </a:lnTo>
                  <a:lnTo>
                    <a:pt x="458564" y="230399"/>
                  </a:lnTo>
                  <a:lnTo>
                    <a:pt x="430083" y="260110"/>
                  </a:lnTo>
                  <a:lnTo>
                    <a:pt x="392752" y="284890"/>
                  </a:lnTo>
                  <a:lnTo>
                    <a:pt x="348036" y="303778"/>
                  </a:lnTo>
                  <a:lnTo>
                    <a:pt x="297402" y="315814"/>
                  </a:lnTo>
                  <a:lnTo>
                    <a:pt x="242316" y="320039"/>
                  </a:lnTo>
                  <a:lnTo>
                    <a:pt x="186665" y="315814"/>
                  </a:lnTo>
                  <a:lnTo>
                    <a:pt x="135627" y="303778"/>
                  </a:lnTo>
                  <a:lnTo>
                    <a:pt x="90640" y="284890"/>
                  </a:lnTo>
                  <a:lnTo>
                    <a:pt x="53144" y="260110"/>
                  </a:lnTo>
                  <a:lnTo>
                    <a:pt x="24579" y="230399"/>
                  </a:lnTo>
                  <a:lnTo>
                    <a:pt x="6384" y="196715"/>
                  </a:lnTo>
                  <a:lnTo>
                    <a:pt x="0" y="160019"/>
                  </a:lnTo>
                </a:path>
              </a:pathLst>
            </a:custGeom>
            <a:ln w="16764">
              <a:solidFill>
                <a:srgbClr val="FF0000"/>
              </a:solidFill>
            </a:ln>
          </p:spPr>
          <p:txBody>
            <a:bodyPr wrap="square" lIns="0" tIns="0" rIns="0" bIns="0" rtlCol="0"/>
            <a:lstStyle/>
            <a:p>
              <a:endParaRPr sz="1632"/>
            </a:p>
          </p:txBody>
        </p:sp>
        <p:pic>
          <p:nvPicPr>
            <p:cNvPr id="43" name="object 43"/>
            <p:cNvPicPr/>
            <p:nvPr/>
          </p:nvPicPr>
          <p:blipFill>
            <a:blip r:embed="rId5" cstate="print"/>
            <a:stretch>
              <a:fillRect/>
            </a:stretch>
          </p:blipFill>
          <p:spPr>
            <a:xfrm>
              <a:off x="4564380" y="3869435"/>
              <a:ext cx="594359" cy="611124"/>
            </a:xfrm>
            <a:prstGeom prst="rect">
              <a:avLst/>
            </a:prstGeom>
          </p:spPr>
        </p:pic>
        <p:sp>
          <p:nvSpPr>
            <p:cNvPr id="44" name="object 44"/>
            <p:cNvSpPr/>
            <p:nvPr/>
          </p:nvSpPr>
          <p:spPr>
            <a:xfrm>
              <a:off x="4567427" y="3874007"/>
              <a:ext cx="586740" cy="603885"/>
            </a:xfrm>
            <a:custGeom>
              <a:avLst/>
              <a:gdLst/>
              <a:ahLst/>
              <a:cxnLst/>
              <a:rect l="l" t="t" r="r" b="b"/>
              <a:pathLst>
                <a:path w="586739" h="603885">
                  <a:moveTo>
                    <a:pt x="0" y="301751"/>
                  </a:moveTo>
                  <a:lnTo>
                    <a:pt x="3831" y="252566"/>
                  </a:lnTo>
                  <a:lnTo>
                    <a:pt x="14923" y="205996"/>
                  </a:lnTo>
                  <a:lnTo>
                    <a:pt x="32671" y="162644"/>
                  </a:lnTo>
                  <a:lnTo>
                    <a:pt x="56473" y="123114"/>
                  </a:lnTo>
                  <a:lnTo>
                    <a:pt x="85724" y="88010"/>
                  </a:lnTo>
                  <a:lnTo>
                    <a:pt x="119822" y="57936"/>
                  </a:lnTo>
                  <a:lnTo>
                    <a:pt x="158163" y="33494"/>
                  </a:lnTo>
                  <a:lnTo>
                    <a:pt x="200143" y="15288"/>
                  </a:lnTo>
                  <a:lnTo>
                    <a:pt x="245159" y="3922"/>
                  </a:lnTo>
                  <a:lnTo>
                    <a:pt x="292607" y="0"/>
                  </a:lnTo>
                  <a:lnTo>
                    <a:pt x="340469" y="3922"/>
                  </a:lnTo>
                  <a:lnTo>
                    <a:pt x="385815" y="15288"/>
                  </a:lnTo>
                  <a:lnTo>
                    <a:pt x="428053" y="33494"/>
                  </a:lnTo>
                  <a:lnTo>
                    <a:pt x="466587" y="57936"/>
                  </a:lnTo>
                  <a:lnTo>
                    <a:pt x="500824" y="88010"/>
                  </a:lnTo>
                  <a:lnTo>
                    <a:pt x="530169" y="123114"/>
                  </a:lnTo>
                  <a:lnTo>
                    <a:pt x="554027" y="162644"/>
                  </a:lnTo>
                  <a:lnTo>
                    <a:pt x="571804" y="205996"/>
                  </a:lnTo>
                  <a:lnTo>
                    <a:pt x="582907" y="252566"/>
                  </a:lnTo>
                  <a:lnTo>
                    <a:pt x="586739" y="301751"/>
                  </a:lnTo>
                  <a:lnTo>
                    <a:pt x="582907" y="350567"/>
                  </a:lnTo>
                  <a:lnTo>
                    <a:pt x="571804" y="396922"/>
                  </a:lnTo>
                  <a:lnTo>
                    <a:pt x="554027" y="440187"/>
                  </a:lnTo>
                  <a:lnTo>
                    <a:pt x="530169" y="479730"/>
                  </a:lnTo>
                  <a:lnTo>
                    <a:pt x="500824" y="514921"/>
                  </a:lnTo>
                  <a:lnTo>
                    <a:pt x="466587" y="545128"/>
                  </a:lnTo>
                  <a:lnTo>
                    <a:pt x="428053" y="569721"/>
                  </a:lnTo>
                  <a:lnTo>
                    <a:pt x="385815" y="588068"/>
                  </a:lnTo>
                  <a:lnTo>
                    <a:pt x="340469" y="599540"/>
                  </a:lnTo>
                  <a:lnTo>
                    <a:pt x="292607" y="603503"/>
                  </a:lnTo>
                  <a:lnTo>
                    <a:pt x="245159" y="599540"/>
                  </a:lnTo>
                  <a:lnTo>
                    <a:pt x="200143" y="588068"/>
                  </a:lnTo>
                  <a:lnTo>
                    <a:pt x="158163" y="569721"/>
                  </a:lnTo>
                  <a:lnTo>
                    <a:pt x="119822" y="545128"/>
                  </a:lnTo>
                  <a:lnTo>
                    <a:pt x="85724" y="514921"/>
                  </a:lnTo>
                  <a:lnTo>
                    <a:pt x="56473" y="479730"/>
                  </a:lnTo>
                  <a:lnTo>
                    <a:pt x="32671" y="440187"/>
                  </a:lnTo>
                  <a:lnTo>
                    <a:pt x="14923" y="396922"/>
                  </a:lnTo>
                  <a:lnTo>
                    <a:pt x="3831" y="350567"/>
                  </a:lnTo>
                  <a:lnTo>
                    <a:pt x="0" y="301751"/>
                  </a:lnTo>
                </a:path>
              </a:pathLst>
            </a:custGeom>
            <a:ln w="16763">
              <a:solidFill>
                <a:srgbClr val="FF0000"/>
              </a:solidFill>
            </a:ln>
          </p:spPr>
          <p:txBody>
            <a:bodyPr wrap="square" lIns="0" tIns="0" rIns="0" bIns="0" rtlCol="0"/>
            <a:lstStyle/>
            <a:p>
              <a:endParaRPr sz="1632"/>
            </a:p>
          </p:txBody>
        </p:sp>
        <p:pic>
          <p:nvPicPr>
            <p:cNvPr id="45" name="object 45"/>
            <p:cNvPicPr/>
            <p:nvPr/>
          </p:nvPicPr>
          <p:blipFill>
            <a:blip r:embed="rId6" cstate="print"/>
            <a:stretch>
              <a:fillRect/>
            </a:stretch>
          </p:blipFill>
          <p:spPr>
            <a:xfrm>
              <a:off x="5974080" y="5158739"/>
              <a:ext cx="489203" cy="327660"/>
            </a:xfrm>
            <a:prstGeom prst="rect">
              <a:avLst/>
            </a:prstGeom>
          </p:spPr>
        </p:pic>
        <p:sp>
          <p:nvSpPr>
            <p:cNvPr id="46" name="object 46"/>
            <p:cNvSpPr/>
            <p:nvPr/>
          </p:nvSpPr>
          <p:spPr>
            <a:xfrm>
              <a:off x="5977128" y="5161787"/>
              <a:ext cx="483234" cy="320040"/>
            </a:xfrm>
            <a:custGeom>
              <a:avLst/>
              <a:gdLst/>
              <a:ahLst/>
              <a:cxnLst/>
              <a:rect l="l" t="t" r="r" b="b"/>
              <a:pathLst>
                <a:path w="483235" h="320039">
                  <a:moveTo>
                    <a:pt x="0" y="160019"/>
                  </a:moveTo>
                  <a:lnTo>
                    <a:pt x="24579" y="89640"/>
                  </a:lnTo>
                  <a:lnTo>
                    <a:pt x="53144" y="59929"/>
                  </a:lnTo>
                  <a:lnTo>
                    <a:pt x="90640" y="35149"/>
                  </a:lnTo>
                  <a:lnTo>
                    <a:pt x="135627" y="16261"/>
                  </a:lnTo>
                  <a:lnTo>
                    <a:pt x="186665" y="4225"/>
                  </a:lnTo>
                  <a:lnTo>
                    <a:pt x="242316" y="0"/>
                  </a:lnTo>
                  <a:lnTo>
                    <a:pt x="297402" y="4225"/>
                  </a:lnTo>
                  <a:lnTo>
                    <a:pt x="348036" y="16261"/>
                  </a:lnTo>
                  <a:lnTo>
                    <a:pt x="392752" y="35149"/>
                  </a:lnTo>
                  <a:lnTo>
                    <a:pt x="430083" y="59929"/>
                  </a:lnTo>
                  <a:lnTo>
                    <a:pt x="458564" y="89640"/>
                  </a:lnTo>
                  <a:lnTo>
                    <a:pt x="476727" y="123324"/>
                  </a:lnTo>
                  <a:lnTo>
                    <a:pt x="483108" y="160019"/>
                  </a:lnTo>
                  <a:lnTo>
                    <a:pt x="476727" y="196715"/>
                  </a:lnTo>
                  <a:lnTo>
                    <a:pt x="458564" y="230399"/>
                  </a:lnTo>
                  <a:lnTo>
                    <a:pt x="430083" y="260110"/>
                  </a:lnTo>
                  <a:lnTo>
                    <a:pt x="392752" y="284890"/>
                  </a:lnTo>
                  <a:lnTo>
                    <a:pt x="348036" y="303778"/>
                  </a:lnTo>
                  <a:lnTo>
                    <a:pt x="297402" y="315814"/>
                  </a:lnTo>
                  <a:lnTo>
                    <a:pt x="242316" y="320039"/>
                  </a:lnTo>
                  <a:lnTo>
                    <a:pt x="186665" y="315814"/>
                  </a:lnTo>
                  <a:lnTo>
                    <a:pt x="135627" y="303778"/>
                  </a:lnTo>
                  <a:lnTo>
                    <a:pt x="90640" y="284890"/>
                  </a:lnTo>
                  <a:lnTo>
                    <a:pt x="53144" y="260110"/>
                  </a:lnTo>
                  <a:lnTo>
                    <a:pt x="24579" y="230399"/>
                  </a:lnTo>
                  <a:lnTo>
                    <a:pt x="6384" y="196715"/>
                  </a:lnTo>
                  <a:lnTo>
                    <a:pt x="0" y="160019"/>
                  </a:lnTo>
                </a:path>
              </a:pathLst>
            </a:custGeom>
            <a:ln w="16764">
              <a:solidFill>
                <a:srgbClr val="FF0000"/>
              </a:solidFill>
            </a:ln>
          </p:spPr>
          <p:txBody>
            <a:bodyPr wrap="square" lIns="0" tIns="0" rIns="0" bIns="0" rtlCol="0"/>
            <a:lstStyle/>
            <a:p>
              <a:endParaRPr sz="1632"/>
            </a:p>
          </p:txBody>
        </p:sp>
        <p:sp>
          <p:nvSpPr>
            <p:cNvPr id="47" name="object 47"/>
            <p:cNvSpPr/>
            <p:nvPr/>
          </p:nvSpPr>
          <p:spPr>
            <a:xfrm>
              <a:off x="6460236" y="4584191"/>
              <a:ext cx="649605" cy="737870"/>
            </a:xfrm>
            <a:custGeom>
              <a:avLst/>
              <a:gdLst/>
              <a:ahLst/>
              <a:cxnLst/>
              <a:rect l="l" t="t" r="r" b="b"/>
              <a:pathLst>
                <a:path w="649604" h="737870">
                  <a:moveTo>
                    <a:pt x="50182" y="692492"/>
                  </a:moveTo>
                  <a:lnTo>
                    <a:pt x="38012" y="681798"/>
                  </a:lnTo>
                  <a:lnTo>
                    <a:pt x="637031" y="0"/>
                  </a:lnTo>
                  <a:lnTo>
                    <a:pt x="649223" y="10668"/>
                  </a:lnTo>
                  <a:lnTo>
                    <a:pt x="50182" y="692492"/>
                  </a:lnTo>
                  <a:close/>
                </a:path>
                <a:path w="649604" h="737870">
                  <a:moveTo>
                    <a:pt x="0" y="737616"/>
                  </a:moveTo>
                  <a:lnTo>
                    <a:pt x="18287" y="664464"/>
                  </a:lnTo>
                  <a:lnTo>
                    <a:pt x="38012" y="681798"/>
                  </a:lnTo>
                  <a:lnTo>
                    <a:pt x="30479" y="690372"/>
                  </a:lnTo>
                  <a:lnTo>
                    <a:pt x="42671" y="701040"/>
                  </a:lnTo>
                  <a:lnTo>
                    <a:pt x="59908" y="701040"/>
                  </a:lnTo>
                  <a:lnTo>
                    <a:pt x="68579" y="708660"/>
                  </a:lnTo>
                  <a:lnTo>
                    <a:pt x="0" y="737616"/>
                  </a:lnTo>
                  <a:close/>
                </a:path>
                <a:path w="649604" h="737870">
                  <a:moveTo>
                    <a:pt x="42671" y="701040"/>
                  </a:moveTo>
                  <a:lnTo>
                    <a:pt x="30479" y="690372"/>
                  </a:lnTo>
                  <a:lnTo>
                    <a:pt x="38012" y="681798"/>
                  </a:lnTo>
                  <a:lnTo>
                    <a:pt x="50182" y="692492"/>
                  </a:lnTo>
                  <a:lnTo>
                    <a:pt x="42671" y="701040"/>
                  </a:lnTo>
                  <a:close/>
                </a:path>
                <a:path w="649604" h="737870">
                  <a:moveTo>
                    <a:pt x="59908" y="701040"/>
                  </a:moveTo>
                  <a:lnTo>
                    <a:pt x="42671" y="701040"/>
                  </a:lnTo>
                  <a:lnTo>
                    <a:pt x="50182" y="692492"/>
                  </a:lnTo>
                  <a:lnTo>
                    <a:pt x="59908" y="701040"/>
                  </a:lnTo>
                  <a:close/>
                </a:path>
              </a:pathLst>
            </a:custGeom>
            <a:solidFill>
              <a:srgbClr val="000000"/>
            </a:solidFill>
          </p:spPr>
          <p:txBody>
            <a:bodyPr wrap="square" lIns="0" tIns="0" rIns="0" bIns="0" rtlCol="0"/>
            <a:lstStyle/>
            <a:p>
              <a:endParaRPr sz="1632"/>
            </a:p>
          </p:txBody>
        </p:sp>
        <p:sp>
          <p:nvSpPr>
            <p:cNvPr id="48" name="object 48"/>
            <p:cNvSpPr/>
            <p:nvPr/>
          </p:nvSpPr>
          <p:spPr>
            <a:xfrm>
              <a:off x="7117080" y="4056887"/>
              <a:ext cx="3465829" cy="1015365"/>
            </a:xfrm>
            <a:custGeom>
              <a:avLst/>
              <a:gdLst/>
              <a:ahLst/>
              <a:cxnLst/>
              <a:rect l="l" t="t" r="r" b="b"/>
              <a:pathLst>
                <a:path w="3465829" h="1015364">
                  <a:moveTo>
                    <a:pt x="3296411" y="1014984"/>
                  </a:moveTo>
                  <a:lnTo>
                    <a:pt x="169164" y="1014984"/>
                  </a:lnTo>
                  <a:lnTo>
                    <a:pt x="124354" y="1008909"/>
                  </a:lnTo>
                  <a:lnTo>
                    <a:pt x="83989" y="991785"/>
                  </a:lnTo>
                  <a:lnTo>
                    <a:pt x="49720" y="965263"/>
                  </a:lnTo>
                  <a:lnTo>
                    <a:pt x="23198" y="930994"/>
                  </a:lnTo>
                  <a:lnTo>
                    <a:pt x="6074" y="890629"/>
                  </a:lnTo>
                  <a:lnTo>
                    <a:pt x="0" y="845820"/>
                  </a:lnTo>
                  <a:lnTo>
                    <a:pt x="0" y="169163"/>
                  </a:lnTo>
                  <a:lnTo>
                    <a:pt x="6074" y="124354"/>
                  </a:lnTo>
                  <a:lnTo>
                    <a:pt x="23198" y="83989"/>
                  </a:lnTo>
                  <a:lnTo>
                    <a:pt x="49720" y="49720"/>
                  </a:lnTo>
                  <a:lnTo>
                    <a:pt x="83989" y="23198"/>
                  </a:lnTo>
                  <a:lnTo>
                    <a:pt x="124354" y="6074"/>
                  </a:lnTo>
                  <a:lnTo>
                    <a:pt x="169164" y="0"/>
                  </a:lnTo>
                  <a:lnTo>
                    <a:pt x="3296411" y="0"/>
                  </a:lnTo>
                  <a:lnTo>
                    <a:pt x="3341221" y="6074"/>
                  </a:lnTo>
                  <a:lnTo>
                    <a:pt x="3381586" y="23198"/>
                  </a:lnTo>
                  <a:lnTo>
                    <a:pt x="3415855" y="49720"/>
                  </a:lnTo>
                  <a:lnTo>
                    <a:pt x="3442377" y="83989"/>
                  </a:lnTo>
                  <a:lnTo>
                    <a:pt x="3459501" y="124354"/>
                  </a:lnTo>
                  <a:lnTo>
                    <a:pt x="3465575" y="169163"/>
                  </a:lnTo>
                  <a:lnTo>
                    <a:pt x="3465575" y="845820"/>
                  </a:lnTo>
                  <a:lnTo>
                    <a:pt x="3459501" y="890629"/>
                  </a:lnTo>
                  <a:lnTo>
                    <a:pt x="3442377" y="930994"/>
                  </a:lnTo>
                  <a:lnTo>
                    <a:pt x="3415855" y="965263"/>
                  </a:lnTo>
                  <a:lnTo>
                    <a:pt x="3381586" y="991785"/>
                  </a:lnTo>
                  <a:lnTo>
                    <a:pt x="3341221" y="1008909"/>
                  </a:lnTo>
                  <a:lnTo>
                    <a:pt x="3296411" y="1014984"/>
                  </a:lnTo>
                  <a:close/>
                </a:path>
              </a:pathLst>
            </a:custGeom>
            <a:solidFill>
              <a:srgbClr val="ED7C31"/>
            </a:solidFill>
          </p:spPr>
          <p:txBody>
            <a:bodyPr wrap="square" lIns="0" tIns="0" rIns="0" bIns="0" rtlCol="0"/>
            <a:lstStyle/>
            <a:p>
              <a:endParaRPr sz="1632"/>
            </a:p>
          </p:txBody>
        </p:sp>
        <p:sp>
          <p:nvSpPr>
            <p:cNvPr id="49" name="object 49"/>
            <p:cNvSpPr/>
            <p:nvPr/>
          </p:nvSpPr>
          <p:spPr>
            <a:xfrm>
              <a:off x="7117080" y="4056887"/>
              <a:ext cx="3465829" cy="1015365"/>
            </a:xfrm>
            <a:custGeom>
              <a:avLst/>
              <a:gdLst/>
              <a:ahLst/>
              <a:cxnLst/>
              <a:rect l="l" t="t" r="r" b="b"/>
              <a:pathLst>
                <a:path w="3465829" h="1015364">
                  <a:moveTo>
                    <a:pt x="0" y="169163"/>
                  </a:moveTo>
                  <a:lnTo>
                    <a:pt x="6074" y="124354"/>
                  </a:lnTo>
                  <a:lnTo>
                    <a:pt x="23198" y="83989"/>
                  </a:lnTo>
                  <a:lnTo>
                    <a:pt x="49720" y="49720"/>
                  </a:lnTo>
                  <a:lnTo>
                    <a:pt x="83989" y="23198"/>
                  </a:lnTo>
                  <a:lnTo>
                    <a:pt x="124354" y="6074"/>
                  </a:lnTo>
                  <a:lnTo>
                    <a:pt x="169164" y="0"/>
                  </a:lnTo>
                  <a:lnTo>
                    <a:pt x="3296411" y="0"/>
                  </a:lnTo>
                  <a:lnTo>
                    <a:pt x="3341221" y="6074"/>
                  </a:lnTo>
                  <a:lnTo>
                    <a:pt x="3381586" y="23198"/>
                  </a:lnTo>
                  <a:lnTo>
                    <a:pt x="3415855" y="49720"/>
                  </a:lnTo>
                  <a:lnTo>
                    <a:pt x="3442377" y="83989"/>
                  </a:lnTo>
                  <a:lnTo>
                    <a:pt x="3459501" y="124354"/>
                  </a:lnTo>
                  <a:lnTo>
                    <a:pt x="3465575" y="169163"/>
                  </a:lnTo>
                  <a:lnTo>
                    <a:pt x="3465575" y="845820"/>
                  </a:lnTo>
                  <a:lnTo>
                    <a:pt x="3459501" y="890629"/>
                  </a:lnTo>
                  <a:lnTo>
                    <a:pt x="3442377" y="930994"/>
                  </a:lnTo>
                  <a:lnTo>
                    <a:pt x="3415855" y="965263"/>
                  </a:lnTo>
                  <a:lnTo>
                    <a:pt x="3381586" y="991785"/>
                  </a:lnTo>
                  <a:lnTo>
                    <a:pt x="3341221" y="1008909"/>
                  </a:lnTo>
                  <a:lnTo>
                    <a:pt x="3296411" y="1014984"/>
                  </a:lnTo>
                  <a:lnTo>
                    <a:pt x="169164" y="1014984"/>
                  </a:lnTo>
                  <a:lnTo>
                    <a:pt x="124354" y="1008909"/>
                  </a:lnTo>
                  <a:lnTo>
                    <a:pt x="83989" y="991785"/>
                  </a:lnTo>
                  <a:lnTo>
                    <a:pt x="49720" y="965263"/>
                  </a:lnTo>
                  <a:lnTo>
                    <a:pt x="23198" y="930994"/>
                  </a:lnTo>
                  <a:lnTo>
                    <a:pt x="6074" y="890629"/>
                  </a:lnTo>
                  <a:lnTo>
                    <a:pt x="0" y="845820"/>
                  </a:lnTo>
                  <a:lnTo>
                    <a:pt x="0" y="169163"/>
                  </a:lnTo>
                  <a:close/>
                </a:path>
              </a:pathLst>
            </a:custGeom>
            <a:ln w="10668">
              <a:solidFill>
                <a:srgbClr val="AE5921"/>
              </a:solidFill>
            </a:ln>
          </p:spPr>
          <p:txBody>
            <a:bodyPr wrap="square" lIns="0" tIns="0" rIns="0" bIns="0" rtlCol="0"/>
            <a:lstStyle/>
            <a:p>
              <a:endParaRPr sz="1632"/>
            </a:p>
          </p:txBody>
        </p:sp>
      </p:grpSp>
      <p:grpSp>
        <p:nvGrpSpPr>
          <p:cNvPr id="50" name="object 50"/>
          <p:cNvGrpSpPr/>
          <p:nvPr/>
        </p:nvGrpSpPr>
        <p:grpSpPr>
          <a:xfrm>
            <a:off x="4108964" y="3935145"/>
            <a:ext cx="357008" cy="381768"/>
            <a:chOff x="3155441" y="4339590"/>
            <a:chExt cx="393700" cy="421005"/>
          </a:xfrm>
        </p:grpSpPr>
        <p:sp>
          <p:nvSpPr>
            <p:cNvPr id="51" name="object 51"/>
            <p:cNvSpPr/>
            <p:nvPr/>
          </p:nvSpPr>
          <p:spPr>
            <a:xfrm>
              <a:off x="3160775" y="4344924"/>
              <a:ext cx="382905" cy="410209"/>
            </a:xfrm>
            <a:custGeom>
              <a:avLst/>
              <a:gdLst/>
              <a:ahLst/>
              <a:cxnLst/>
              <a:rect l="l" t="t" r="r" b="b"/>
              <a:pathLst>
                <a:path w="382904" h="410210">
                  <a:moveTo>
                    <a:pt x="190500" y="409956"/>
                  </a:moveTo>
                  <a:lnTo>
                    <a:pt x="190500" y="307848"/>
                  </a:lnTo>
                  <a:lnTo>
                    <a:pt x="0" y="307848"/>
                  </a:lnTo>
                  <a:lnTo>
                    <a:pt x="0" y="103632"/>
                  </a:lnTo>
                  <a:lnTo>
                    <a:pt x="190500" y="103632"/>
                  </a:lnTo>
                  <a:lnTo>
                    <a:pt x="190500" y="0"/>
                  </a:lnTo>
                  <a:lnTo>
                    <a:pt x="382524" y="205740"/>
                  </a:lnTo>
                  <a:lnTo>
                    <a:pt x="190500" y="409956"/>
                  </a:lnTo>
                  <a:close/>
                </a:path>
              </a:pathLst>
            </a:custGeom>
            <a:solidFill>
              <a:srgbClr val="5B9AD4"/>
            </a:solidFill>
          </p:spPr>
          <p:txBody>
            <a:bodyPr wrap="square" lIns="0" tIns="0" rIns="0" bIns="0" rtlCol="0"/>
            <a:lstStyle/>
            <a:p>
              <a:endParaRPr sz="1632"/>
            </a:p>
          </p:txBody>
        </p:sp>
        <p:sp>
          <p:nvSpPr>
            <p:cNvPr id="52" name="object 52"/>
            <p:cNvSpPr/>
            <p:nvPr/>
          </p:nvSpPr>
          <p:spPr>
            <a:xfrm>
              <a:off x="3160775" y="4344924"/>
              <a:ext cx="382905" cy="410209"/>
            </a:xfrm>
            <a:custGeom>
              <a:avLst/>
              <a:gdLst/>
              <a:ahLst/>
              <a:cxnLst/>
              <a:rect l="l" t="t" r="r" b="b"/>
              <a:pathLst>
                <a:path w="382904" h="410210">
                  <a:moveTo>
                    <a:pt x="0" y="103632"/>
                  </a:moveTo>
                  <a:lnTo>
                    <a:pt x="190500" y="103632"/>
                  </a:lnTo>
                  <a:lnTo>
                    <a:pt x="190500" y="0"/>
                  </a:lnTo>
                  <a:lnTo>
                    <a:pt x="382524" y="205740"/>
                  </a:lnTo>
                  <a:lnTo>
                    <a:pt x="190500" y="409956"/>
                  </a:lnTo>
                  <a:lnTo>
                    <a:pt x="190500" y="307848"/>
                  </a:lnTo>
                  <a:lnTo>
                    <a:pt x="0" y="307848"/>
                  </a:lnTo>
                  <a:lnTo>
                    <a:pt x="0" y="103632"/>
                  </a:lnTo>
                  <a:close/>
                </a:path>
              </a:pathLst>
            </a:custGeom>
            <a:ln w="10668">
              <a:solidFill>
                <a:srgbClr val="41709C"/>
              </a:solidFill>
            </a:ln>
          </p:spPr>
          <p:txBody>
            <a:bodyPr wrap="square" lIns="0" tIns="0" rIns="0" bIns="0" rtlCol="0"/>
            <a:lstStyle/>
            <a:p>
              <a:endParaRPr sz="1632"/>
            </a:p>
          </p:txBody>
        </p:sp>
      </p:grpSp>
      <p:sp>
        <p:nvSpPr>
          <p:cNvPr id="53" name="object 53"/>
          <p:cNvSpPr txBox="1"/>
          <p:nvPr/>
        </p:nvSpPr>
        <p:spPr>
          <a:xfrm>
            <a:off x="7808793" y="3769509"/>
            <a:ext cx="2807116" cy="694953"/>
          </a:xfrm>
          <a:prstGeom prst="rect">
            <a:avLst/>
          </a:prstGeom>
        </p:spPr>
        <p:txBody>
          <a:bodyPr vert="horz" wrap="square" lIns="0" tIns="10941" rIns="0" bIns="0" rtlCol="0">
            <a:spAutoFit/>
          </a:bodyPr>
          <a:lstStyle/>
          <a:p>
            <a:pPr marL="11516" marR="4607">
              <a:lnSpc>
                <a:spcPct val="100400"/>
              </a:lnSpc>
              <a:spcBef>
                <a:spcPts val="86"/>
              </a:spcBef>
            </a:pPr>
            <a:r>
              <a:rPr sz="2222" dirty="0">
                <a:solidFill>
                  <a:srgbClr val="FFFFFF"/>
                </a:solidFill>
                <a:latin typeface="Calibri"/>
                <a:cs typeface="Calibri"/>
              </a:rPr>
              <a:t>Changing</a:t>
            </a:r>
            <a:r>
              <a:rPr sz="2222" spc="-14" dirty="0">
                <a:solidFill>
                  <a:srgbClr val="FFFFFF"/>
                </a:solidFill>
                <a:latin typeface="Calibri"/>
                <a:cs typeface="Calibri"/>
              </a:rPr>
              <a:t> </a:t>
            </a:r>
            <a:r>
              <a:rPr sz="2222" spc="-9" dirty="0">
                <a:solidFill>
                  <a:srgbClr val="FFFFFF"/>
                </a:solidFill>
                <a:latin typeface="Calibri"/>
                <a:cs typeface="Calibri"/>
              </a:rPr>
              <a:t>angular </a:t>
            </a:r>
            <a:r>
              <a:rPr sz="2222" dirty="0">
                <a:solidFill>
                  <a:srgbClr val="FFFFFF"/>
                </a:solidFill>
                <a:latin typeface="Calibri"/>
                <a:cs typeface="Calibri"/>
              </a:rPr>
              <a:t>velocity</a:t>
            </a:r>
            <a:r>
              <a:rPr sz="2222" spc="-50" dirty="0">
                <a:solidFill>
                  <a:srgbClr val="FFFFFF"/>
                </a:solidFill>
                <a:latin typeface="Calibri"/>
                <a:cs typeface="Calibri"/>
              </a:rPr>
              <a:t> </a:t>
            </a:r>
            <a:r>
              <a:rPr sz="2222" dirty="0">
                <a:solidFill>
                  <a:srgbClr val="FFFFFF"/>
                </a:solidFill>
                <a:latin typeface="Calibri"/>
                <a:cs typeface="Calibri"/>
              </a:rPr>
              <a:t>at</a:t>
            </a:r>
            <a:r>
              <a:rPr sz="2222" spc="-54" dirty="0">
                <a:solidFill>
                  <a:srgbClr val="FFFFFF"/>
                </a:solidFill>
                <a:latin typeface="Calibri"/>
                <a:cs typeface="Calibri"/>
              </a:rPr>
              <a:t> </a:t>
            </a:r>
            <a:r>
              <a:rPr sz="2222" dirty="0">
                <a:solidFill>
                  <a:srgbClr val="FFFFFF"/>
                </a:solidFill>
                <a:latin typeface="Calibri"/>
                <a:cs typeface="Calibri"/>
              </a:rPr>
              <a:t>close</a:t>
            </a:r>
            <a:r>
              <a:rPr sz="2222" spc="-41" dirty="0">
                <a:solidFill>
                  <a:srgbClr val="FFFFFF"/>
                </a:solidFill>
                <a:latin typeface="Calibri"/>
                <a:cs typeface="Calibri"/>
              </a:rPr>
              <a:t> </a:t>
            </a:r>
            <a:r>
              <a:rPr sz="2222" dirty="0">
                <a:solidFill>
                  <a:srgbClr val="FFFFFF"/>
                </a:solidFill>
                <a:latin typeface="Calibri"/>
                <a:cs typeface="Calibri"/>
              </a:rPr>
              <a:t>to</a:t>
            </a:r>
            <a:r>
              <a:rPr sz="2222" spc="-41" dirty="0">
                <a:solidFill>
                  <a:srgbClr val="FFFFFF"/>
                </a:solidFill>
                <a:latin typeface="Calibri"/>
                <a:cs typeface="Calibri"/>
              </a:rPr>
              <a:t> </a:t>
            </a:r>
            <a:r>
              <a:rPr sz="2222" spc="-18" dirty="0">
                <a:solidFill>
                  <a:srgbClr val="FFFFFF"/>
                </a:solidFill>
                <a:latin typeface="Calibri"/>
                <a:cs typeface="Calibri"/>
              </a:rPr>
              <a:t>open</a:t>
            </a:r>
            <a:endParaRPr sz="2222">
              <a:latin typeface="Calibri"/>
              <a:cs typeface="Calibri"/>
            </a:endParaRPr>
          </a:p>
        </p:txBody>
      </p:sp>
      <p:sp>
        <p:nvSpPr>
          <p:cNvPr id="54" name="object 54"/>
          <p:cNvSpPr/>
          <p:nvPr/>
        </p:nvSpPr>
        <p:spPr>
          <a:xfrm>
            <a:off x="5625659" y="3769999"/>
            <a:ext cx="2043005" cy="1119391"/>
          </a:xfrm>
          <a:custGeom>
            <a:avLst/>
            <a:gdLst/>
            <a:ahLst/>
            <a:cxnLst/>
            <a:rect l="l" t="t" r="r" b="b"/>
            <a:pathLst>
              <a:path w="2252979" h="1234439">
                <a:moveTo>
                  <a:pt x="2252484" y="423672"/>
                </a:moveTo>
                <a:lnTo>
                  <a:pt x="393776" y="23761"/>
                </a:lnTo>
                <a:lnTo>
                  <a:pt x="394335" y="21336"/>
                </a:lnTo>
                <a:lnTo>
                  <a:pt x="399288" y="0"/>
                </a:lnTo>
                <a:lnTo>
                  <a:pt x="326148" y="18288"/>
                </a:lnTo>
                <a:lnTo>
                  <a:pt x="384060" y="65532"/>
                </a:lnTo>
                <a:lnTo>
                  <a:pt x="389915" y="40347"/>
                </a:lnTo>
                <a:lnTo>
                  <a:pt x="2218410" y="434086"/>
                </a:lnTo>
                <a:lnTo>
                  <a:pt x="60540" y="1195781"/>
                </a:lnTo>
                <a:lnTo>
                  <a:pt x="51828" y="1171956"/>
                </a:lnTo>
                <a:lnTo>
                  <a:pt x="0" y="1225296"/>
                </a:lnTo>
                <a:lnTo>
                  <a:pt x="74676" y="1234440"/>
                </a:lnTo>
                <a:lnTo>
                  <a:pt x="67437" y="1214628"/>
                </a:lnTo>
                <a:lnTo>
                  <a:pt x="66001" y="1210703"/>
                </a:lnTo>
                <a:lnTo>
                  <a:pt x="2252484" y="438912"/>
                </a:lnTo>
                <a:lnTo>
                  <a:pt x="2250300" y="431660"/>
                </a:lnTo>
                <a:lnTo>
                  <a:pt x="2252484" y="423672"/>
                </a:lnTo>
                <a:close/>
              </a:path>
            </a:pathLst>
          </a:custGeom>
          <a:solidFill>
            <a:srgbClr val="000000"/>
          </a:solidFill>
        </p:spPr>
        <p:txBody>
          <a:bodyPr wrap="square" lIns="0" tIns="0" rIns="0" bIns="0" rtlCol="0"/>
          <a:lstStyle/>
          <a:p>
            <a:endParaRPr sz="1632"/>
          </a:p>
        </p:txBody>
      </p:sp>
      <p:sp>
        <p:nvSpPr>
          <p:cNvPr id="55" name="object 55"/>
          <p:cNvSpPr txBox="1"/>
          <p:nvPr/>
        </p:nvSpPr>
        <p:spPr>
          <a:xfrm>
            <a:off x="3988905" y="1916301"/>
            <a:ext cx="4311730" cy="977239"/>
          </a:xfrm>
          <a:prstGeom prst="rect">
            <a:avLst/>
          </a:prstGeom>
        </p:spPr>
        <p:txBody>
          <a:bodyPr vert="horz" wrap="square" lIns="0" tIns="6334" rIns="0" bIns="0" rtlCol="0">
            <a:spAutoFit/>
          </a:bodyPr>
          <a:lstStyle/>
          <a:p>
            <a:pPr marL="555664" marR="4607" indent="-544724">
              <a:lnSpc>
                <a:spcPct val="101099"/>
              </a:lnSpc>
              <a:spcBef>
                <a:spcPts val="50"/>
              </a:spcBef>
            </a:pPr>
            <a:r>
              <a:rPr sz="3174" dirty="0">
                <a:latin typeface="Calibri"/>
                <a:cs typeface="Calibri"/>
              </a:rPr>
              <a:t>Ex.</a:t>
            </a:r>
            <a:r>
              <a:rPr sz="3174" spc="-27" dirty="0">
                <a:latin typeface="Calibri"/>
                <a:cs typeface="Calibri"/>
              </a:rPr>
              <a:t> </a:t>
            </a:r>
            <a:r>
              <a:rPr sz="3174" dirty="0">
                <a:latin typeface="Calibri"/>
                <a:cs typeface="Calibri"/>
              </a:rPr>
              <a:t>In</a:t>
            </a:r>
            <a:r>
              <a:rPr sz="3174" spc="-32" dirty="0">
                <a:latin typeface="Calibri"/>
                <a:cs typeface="Calibri"/>
              </a:rPr>
              <a:t> </a:t>
            </a:r>
            <a:r>
              <a:rPr sz="3174" dirty="0">
                <a:latin typeface="Calibri"/>
                <a:cs typeface="Calibri"/>
              </a:rPr>
              <a:t>case</a:t>
            </a:r>
            <a:r>
              <a:rPr sz="3174" spc="-41" dirty="0">
                <a:latin typeface="Calibri"/>
                <a:cs typeface="Calibri"/>
              </a:rPr>
              <a:t> </a:t>
            </a:r>
            <a:r>
              <a:rPr sz="3174" dirty="0">
                <a:latin typeface="Calibri"/>
                <a:cs typeface="Calibri"/>
              </a:rPr>
              <a:t>of</a:t>
            </a:r>
            <a:r>
              <a:rPr sz="3174" spc="-36" dirty="0">
                <a:latin typeface="Calibri"/>
                <a:cs typeface="Calibri"/>
              </a:rPr>
              <a:t> </a:t>
            </a:r>
            <a:r>
              <a:rPr sz="3174" dirty="0">
                <a:latin typeface="Calibri"/>
                <a:cs typeface="Calibri"/>
              </a:rPr>
              <a:t>seat</a:t>
            </a:r>
            <a:r>
              <a:rPr sz="3174" spc="-32" dirty="0">
                <a:latin typeface="Calibri"/>
                <a:cs typeface="Calibri"/>
              </a:rPr>
              <a:t> </a:t>
            </a:r>
            <a:r>
              <a:rPr sz="3174" spc="-9" dirty="0">
                <a:latin typeface="Calibri"/>
                <a:cs typeface="Calibri"/>
              </a:rPr>
              <a:t>damage </a:t>
            </a:r>
            <a:r>
              <a:rPr sz="3174" dirty="0">
                <a:latin typeface="Calibri"/>
                <a:cs typeface="Calibri"/>
              </a:rPr>
              <a:t>in</a:t>
            </a:r>
            <a:r>
              <a:rPr sz="3174" spc="-27" dirty="0">
                <a:latin typeface="Calibri"/>
                <a:cs typeface="Calibri"/>
              </a:rPr>
              <a:t> </a:t>
            </a:r>
            <a:r>
              <a:rPr sz="3174" dirty="0">
                <a:latin typeface="Calibri"/>
                <a:cs typeface="Calibri"/>
              </a:rPr>
              <a:t>the</a:t>
            </a:r>
            <a:r>
              <a:rPr sz="3174" spc="-32" dirty="0">
                <a:latin typeface="Calibri"/>
                <a:cs typeface="Calibri"/>
              </a:rPr>
              <a:t> </a:t>
            </a:r>
            <a:r>
              <a:rPr sz="3174" dirty="0">
                <a:latin typeface="Calibri"/>
                <a:cs typeface="Calibri"/>
              </a:rPr>
              <a:t>slurry</a:t>
            </a:r>
            <a:r>
              <a:rPr sz="3174" spc="-14" dirty="0">
                <a:latin typeface="Calibri"/>
                <a:cs typeface="Calibri"/>
              </a:rPr>
              <a:t> </a:t>
            </a:r>
            <a:r>
              <a:rPr sz="3174" spc="-9" dirty="0">
                <a:latin typeface="Calibri"/>
                <a:cs typeface="Calibri"/>
              </a:rPr>
              <a:t>fluid</a:t>
            </a:r>
            <a:endParaRPr sz="3174">
              <a:latin typeface="Calibri"/>
              <a:cs typeface="Calibri"/>
            </a:endParaRPr>
          </a:p>
        </p:txBody>
      </p:sp>
      <p:grpSp>
        <p:nvGrpSpPr>
          <p:cNvPr id="56" name="object 56"/>
          <p:cNvGrpSpPr/>
          <p:nvPr/>
        </p:nvGrpSpPr>
        <p:grpSpPr>
          <a:xfrm>
            <a:off x="2318630" y="1898820"/>
            <a:ext cx="1310563" cy="1352598"/>
            <a:chOff x="1181100" y="2093976"/>
            <a:chExt cx="1445260" cy="1491615"/>
          </a:xfrm>
        </p:grpSpPr>
        <p:pic>
          <p:nvPicPr>
            <p:cNvPr id="57" name="object 57"/>
            <p:cNvPicPr/>
            <p:nvPr/>
          </p:nvPicPr>
          <p:blipFill>
            <a:blip r:embed="rId7" cstate="print"/>
            <a:stretch>
              <a:fillRect/>
            </a:stretch>
          </p:blipFill>
          <p:spPr>
            <a:xfrm>
              <a:off x="1181100" y="2093976"/>
              <a:ext cx="1444751" cy="1350263"/>
            </a:xfrm>
            <a:prstGeom prst="rect">
              <a:avLst/>
            </a:prstGeom>
          </p:spPr>
        </p:pic>
        <p:sp>
          <p:nvSpPr>
            <p:cNvPr id="58" name="object 58"/>
            <p:cNvSpPr/>
            <p:nvPr/>
          </p:nvSpPr>
          <p:spPr>
            <a:xfrm>
              <a:off x="1335024" y="2115312"/>
              <a:ext cx="1193800" cy="1464945"/>
            </a:xfrm>
            <a:custGeom>
              <a:avLst/>
              <a:gdLst/>
              <a:ahLst/>
              <a:cxnLst/>
              <a:rect l="l" t="t" r="r" b="b"/>
              <a:pathLst>
                <a:path w="1193800" h="1464945">
                  <a:moveTo>
                    <a:pt x="0" y="1464563"/>
                  </a:moveTo>
                  <a:lnTo>
                    <a:pt x="213360" y="794003"/>
                  </a:lnTo>
                  <a:lnTo>
                    <a:pt x="323087" y="832103"/>
                  </a:lnTo>
                  <a:lnTo>
                    <a:pt x="464819" y="409955"/>
                  </a:lnTo>
                  <a:lnTo>
                    <a:pt x="608076" y="445007"/>
                  </a:lnTo>
                  <a:lnTo>
                    <a:pt x="754379" y="0"/>
                  </a:lnTo>
                  <a:lnTo>
                    <a:pt x="1193291" y="134112"/>
                  </a:lnTo>
                  <a:lnTo>
                    <a:pt x="871728" y="531875"/>
                  </a:lnTo>
                  <a:lnTo>
                    <a:pt x="786383" y="498348"/>
                  </a:lnTo>
                  <a:lnTo>
                    <a:pt x="547116" y="900684"/>
                  </a:lnTo>
                  <a:lnTo>
                    <a:pt x="451104" y="874776"/>
                  </a:lnTo>
                  <a:lnTo>
                    <a:pt x="0" y="1464563"/>
                  </a:lnTo>
                  <a:close/>
                </a:path>
              </a:pathLst>
            </a:custGeom>
            <a:solidFill>
              <a:srgbClr val="FF0000"/>
            </a:solidFill>
          </p:spPr>
          <p:txBody>
            <a:bodyPr wrap="square" lIns="0" tIns="0" rIns="0" bIns="0" rtlCol="0"/>
            <a:lstStyle/>
            <a:p>
              <a:endParaRPr sz="1632"/>
            </a:p>
          </p:txBody>
        </p:sp>
        <p:sp>
          <p:nvSpPr>
            <p:cNvPr id="59" name="object 59"/>
            <p:cNvSpPr/>
            <p:nvPr/>
          </p:nvSpPr>
          <p:spPr>
            <a:xfrm>
              <a:off x="1335024" y="2115312"/>
              <a:ext cx="1193800" cy="1464945"/>
            </a:xfrm>
            <a:custGeom>
              <a:avLst/>
              <a:gdLst/>
              <a:ahLst/>
              <a:cxnLst/>
              <a:rect l="l" t="t" r="r" b="b"/>
              <a:pathLst>
                <a:path w="1193800" h="1464945">
                  <a:moveTo>
                    <a:pt x="1193291" y="134112"/>
                  </a:moveTo>
                  <a:lnTo>
                    <a:pt x="871728" y="531875"/>
                  </a:lnTo>
                  <a:lnTo>
                    <a:pt x="786383" y="498348"/>
                  </a:lnTo>
                  <a:lnTo>
                    <a:pt x="547116" y="900684"/>
                  </a:lnTo>
                  <a:lnTo>
                    <a:pt x="451104" y="874776"/>
                  </a:lnTo>
                  <a:lnTo>
                    <a:pt x="0" y="1464563"/>
                  </a:lnTo>
                  <a:lnTo>
                    <a:pt x="213360" y="794003"/>
                  </a:lnTo>
                  <a:lnTo>
                    <a:pt x="323087" y="832103"/>
                  </a:lnTo>
                  <a:lnTo>
                    <a:pt x="464819" y="409955"/>
                  </a:lnTo>
                  <a:lnTo>
                    <a:pt x="608076" y="445007"/>
                  </a:lnTo>
                  <a:lnTo>
                    <a:pt x="754379" y="0"/>
                  </a:lnTo>
                  <a:lnTo>
                    <a:pt x="1193291" y="134112"/>
                  </a:lnTo>
                  <a:close/>
                </a:path>
              </a:pathLst>
            </a:custGeom>
            <a:ln w="10668">
              <a:solidFill>
                <a:srgbClr val="41709C"/>
              </a:solidFill>
            </a:ln>
          </p:spPr>
          <p:txBody>
            <a:bodyPr wrap="square" lIns="0" tIns="0" rIns="0" bIns="0" rtlCol="0"/>
            <a:lstStyle/>
            <a:p>
              <a:endParaRPr sz="1632"/>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568849" y="828744"/>
            <a:ext cx="2032064" cy="181954"/>
          </a:xfrm>
          <a:prstGeom prst="rect">
            <a:avLst/>
          </a:prstGeom>
        </p:spPr>
        <p:txBody>
          <a:bodyPr vert="horz" wrap="square" lIns="0" tIns="14395" rIns="0" bIns="0" rtlCol="0">
            <a:spAutoFit/>
          </a:bodyPr>
          <a:lstStyle/>
          <a:p>
            <a:pPr marL="11516">
              <a:spcBef>
                <a:spcPts val="113"/>
              </a:spcBef>
            </a:pPr>
            <a:r>
              <a:rPr sz="1088" dirty="0">
                <a:solidFill>
                  <a:srgbClr val="7E7E7E"/>
                </a:solidFill>
                <a:latin typeface="Yu Gothic"/>
                <a:cs typeface="Yu Gothic"/>
              </a:rPr>
              <a:t>KITZ</a:t>
            </a:r>
            <a:r>
              <a:rPr sz="1088" spc="36" dirty="0">
                <a:solidFill>
                  <a:srgbClr val="7E7E7E"/>
                </a:solidFill>
                <a:latin typeface="Yu Gothic"/>
                <a:cs typeface="Yu Gothic"/>
              </a:rPr>
              <a:t> </a:t>
            </a:r>
            <a:r>
              <a:rPr sz="1088" dirty="0">
                <a:solidFill>
                  <a:srgbClr val="7E7E7E"/>
                </a:solidFill>
                <a:latin typeface="Yu Gothic"/>
                <a:cs typeface="Yu Gothic"/>
              </a:rPr>
              <a:t>Smart</a:t>
            </a:r>
            <a:r>
              <a:rPr sz="1088" spc="50" dirty="0">
                <a:solidFill>
                  <a:srgbClr val="7E7E7E"/>
                </a:solidFill>
                <a:latin typeface="Yu Gothic"/>
                <a:cs typeface="Yu Gothic"/>
              </a:rPr>
              <a:t> </a:t>
            </a:r>
            <a:r>
              <a:rPr sz="1088" dirty="0">
                <a:solidFill>
                  <a:srgbClr val="7E7E7E"/>
                </a:solidFill>
                <a:latin typeface="Yu Gothic"/>
                <a:cs typeface="Yu Gothic"/>
              </a:rPr>
              <a:t>Monitoring</a:t>
            </a:r>
            <a:r>
              <a:rPr sz="1088" spc="54" dirty="0">
                <a:solidFill>
                  <a:srgbClr val="7E7E7E"/>
                </a:solidFill>
                <a:latin typeface="Yu Gothic"/>
                <a:cs typeface="Yu Gothic"/>
              </a:rPr>
              <a:t> </a:t>
            </a:r>
            <a:r>
              <a:rPr sz="1088" spc="-9" dirty="0">
                <a:solidFill>
                  <a:srgbClr val="7E7E7E"/>
                </a:solidFill>
                <a:latin typeface="Yu Gothic"/>
                <a:cs typeface="Yu Gothic"/>
              </a:rPr>
              <a:t>System</a:t>
            </a:r>
            <a:endParaRPr sz="1088">
              <a:latin typeface="Yu Gothic"/>
              <a:cs typeface="Yu Gothic"/>
            </a:endParaRPr>
          </a:p>
        </p:txBody>
      </p:sp>
      <p:grpSp>
        <p:nvGrpSpPr>
          <p:cNvPr id="3" name="object 3"/>
          <p:cNvGrpSpPr/>
          <p:nvPr/>
        </p:nvGrpSpPr>
        <p:grpSpPr>
          <a:xfrm>
            <a:off x="1839721" y="2374216"/>
            <a:ext cx="7232857" cy="3392148"/>
            <a:chOff x="652970" y="2618232"/>
            <a:chExt cx="7976234" cy="3740785"/>
          </a:xfrm>
        </p:grpSpPr>
        <p:pic>
          <p:nvPicPr>
            <p:cNvPr id="4" name="object 4"/>
            <p:cNvPicPr/>
            <p:nvPr/>
          </p:nvPicPr>
          <p:blipFill>
            <a:blip r:embed="rId2" cstate="print"/>
            <a:stretch>
              <a:fillRect/>
            </a:stretch>
          </p:blipFill>
          <p:spPr>
            <a:xfrm>
              <a:off x="5998463" y="2618232"/>
              <a:ext cx="2630423" cy="3325367"/>
            </a:xfrm>
            <a:prstGeom prst="rect">
              <a:avLst/>
            </a:prstGeom>
          </p:spPr>
        </p:pic>
        <p:sp>
          <p:nvSpPr>
            <p:cNvPr id="5" name="object 5"/>
            <p:cNvSpPr/>
            <p:nvPr/>
          </p:nvSpPr>
          <p:spPr>
            <a:xfrm>
              <a:off x="658368" y="2625851"/>
              <a:ext cx="5143500" cy="3728085"/>
            </a:xfrm>
            <a:custGeom>
              <a:avLst/>
              <a:gdLst/>
              <a:ahLst/>
              <a:cxnLst/>
              <a:rect l="l" t="t" r="r" b="b"/>
              <a:pathLst>
                <a:path w="5143500" h="3728085">
                  <a:moveTo>
                    <a:pt x="5143499" y="3727703"/>
                  </a:moveTo>
                  <a:lnTo>
                    <a:pt x="0" y="3727703"/>
                  </a:lnTo>
                  <a:lnTo>
                    <a:pt x="0" y="0"/>
                  </a:lnTo>
                  <a:lnTo>
                    <a:pt x="5143499" y="0"/>
                  </a:lnTo>
                  <a:lnTo>
                    <a:pt x="5143499" y="3727703"/>
                  </a:lnTo>
                  <a:close/>
                </a:path>
              </a:pathLst>
            </a:custGeom>
            <a:solidFill>
              <a:srgbClr val="1F4D79"/>
            </a:solidFill>
          </p:spPr>
          <p:txBody>
            <a:bodyPr wrap="square" lIns="0" tIns="0" rIns="0" bIns="0" rtlCol="0"/>
            <a:lstStyle/>
            <a:p>
              <a:endParaRPr sz="1632"/>
            </a:p>
          </p:txBody>
        </p:sp>
        <p:sp>
          <p:nvSpPr>
            <p:cNvPr id="6" name="object 6"/>
            <p:cNvSpPr/>
            <p:nvPr/>
          </p:nvSpPr>
          <p:spPr>
            <a:xfrm>
              <a:off x="658368" y="2625851"/>
              <a:ext cx="5143500" cy="3728085"/>
            </a:xfrm>
            <a:custGeom>
              <a:avLst/>
              <a:gdLst/>
              <a:ahLst/>
              <a:cxnLst/>
              <a:rect l="l" t="t" r="r" b="b"/>
              <a:pathLst>
                <a:path w="5143500" h="3728085">
                  <a:moveTo>
                    <a:pt x="0" y="0"/>
                  </a:moveTo>
                  <a:lnTo>
                    <a:pt x="5143499" y="0"/>
                  </a:lnTo>
                  <a:lnTo>
                    <a:pt x="5143499" y="3727703"/>
                  </a:lnTo>
                  <a:lnTo>
                    <a:pt x="0" y="3727703"/>
                  </a:lnTo>
                  <a:lnTo>
                    <a:pt x="0" y="0"/>
                  </a:lnTo>
                  <a:close/>
                </a:path>
              </a:pathLst>
            </a:custGeom>
            <a:ln w="10668">
              <a:solidFill>
                <a:srgbClr val="000000"/>
              </a:solidFill>
            </a:ln>
          </p:spPr>
          <p:txBody>
            <a:bodyPr wrap="square" lIns="0" tIns="0" rIns="0" bIns="0" rtlCol="0"/>
            <a:lstStyle/>
            <a:p>
              <a:endParaRPr sz="1632"/>
            </a:p>
          </p:txBody>
        </p:sp>
        <p:pic>
          <p:nvPicPr>
            <p:cNvPr id="7" name="object 7"/>
            <p:cNvPicPr/>
            <p:nvPr/>
          </p:nvPicPr>
          <p:blipFill>
            <a:blip r:embed="rId3" cstate="print"/>
            <a:stretch>
              <a:fillRect/>
            </a:stretch>
          </p:blipFill>
          <p:spPr>
            <a:xfrm>
              <a:off x="1110995" y="2755391"/>
              <a:ext cx="4355591" cy="3471672"/>
            </a:xfrm>
            <a:prstGeom prst="rect">
              <a:avLst/>
            </a:prstGeom>
          </p:spPr>
        </p:pic>
        <p:sp>
          <p:nvSpPr>
            <p:cNvPr id="8" name="object 8"/>
            <p:cNvSpPr/>
            <p:nvPr/>
          </p:nvSpPr>
          <p:spPr>
            <a:xfrm>
              <a:off x="830579" y="2755391"/>
              <a:ext cx="300355" cy="3479800"/>
            </a:xfrm>
            <a:custGeom>
              <a:avLst/>
              <a:gdLst/>
              <a:ahLst/>
              <a:cxnLst/>
              <a:rect l="l" t="t" r="r" b="b"/>
              <a:pathLst>
                <a:path w="300355" h="3479800">
                  <a:moveTo>
                    <a:pt x="300228" y="3479291"/>
                  </a:moveTo>
                  <a:lnTo>
                    <a:pt x="0" y="3479291"/>
                  </a:lnTo>
                  <a:lnTo>
                    <a:pt x="0" y="0"/>
                  </a:lnTo>
                  <a:lnTo>
                    <a:pt x="300228" y="0"/>
                  </a:lnTo>
                  <a:lnTo>
                    <a:pt x="300228" y="3479291"/>
                  </a:lnTo>
                  <a:close/>
                </a:path>
              </a:pathLst>
            </a:custGeom>
            <a:solidFill>
              <a:srgbClr val="FFFFFF"/>
            </a:solidFill>
          </p:spPr>
          <p:txBody>
            <a:bodyPr wrap="square" lIns="0" tIns="0" rIns="0" bIns="0" rtlCol="0"/>
            <a:lstStyle/>
            <a:p>
              <a:endParaRPr sz="1632"/>
            </a:p>
          </p:txBody>
        </p:sp>
      </p:grpSp>
      <p:sp>
        <p:nvSpPr>
          <p:cNvPr id="9" name="object 9"/>
          <p:cNvSpPr txBox="1"/>
          <p:nvPr/>
        </p:nvSpPr>
        <p:spPr>
          <a:xfrm>
            <a:off x="2055910" y="2715890"/>
            <a:ext cx="168059" cy="943191"/>
          </a:xfrm>
          <a:prstGeom prst="rect">
            <a:avLst/>
          </a:prstGeom>
        </p:spPr>
        <p:txBody>
          <a:bodyPr vert="vert270" wrap="square" lIns="0" tIns="0" rIns="0" bIns="0" rtlCol="0">
            <a:spAutoFit/>
          </a:bodyPr>
          <a:lstStyle/>
          <a:p>
            <a:pPr marL="11516">
              <a:lnSpc>
                <a:spcPts val="1301"/>
              </a:lnSpc>
            </a:pPr>
            <a:r>
              <a:rPr sz="1270" dirty="0">
                <a:latin typeface="Calibri"/>
                <a:cs typeface="Calibri"/>
              </a:rPr>
              <a:t>AI</a:t>
            </a:r>
            <a:r>
              <a:rPr sz="1270" spc="-32" dirty="0">
                <a:latin typeface="Calibri"/>
                <a:cs typeface="Calibri"/>
              </a:rPr>
              <a:t> </a:t>
            </a:r>
            <a:r>
              <a:rPr sz="1270" dirty="0">
                <a:latin typeface="Calibri"/>
                <a:cs typeface="Calibri"/>
              </a:rPr>
              <a:t>Score</a:t>
            </a:r>
            <a:r>
              <a:rPr sz="1270" spc="-9" dirty="0">
                <a:latin typeface="Calibri"/>
                <a:cs typeface="Calibri"/>
              </a:rPr>
              <a:t> value</a:t>
            </a:r>
            <a:endParaRPr sz="1270">
              <a:latin typeface="Calibri"/>
              <a:cs typeface="Calibri"/>
            </a:endParaRPr>
          </a:p>
        </p:txBody>
      </p:sp>
      <p:sp>
        <p:nvSpPr>
          <p:cNvPr id="10" name="object 10"/>
          <p:cNvSpPr txBox="1"/>
          <p:nvPr/>
        </p:nvSpPr>
        <p:spPr>
          <a:xfrm>
            <a:off x="5708117" y="5322814"/>
            <a:ext cx="371403" cy="231458"/>
          </a:xfrm>
          <a:prstGeom prst="rect">
            <a:avLst/>
          </a:prstGeom>
        </p:spPr>
        <p:txBody>
          <a:bodyPr vert="horz" wrap="square" lIns="0" tIns="14971" rIns="0" bIns="0" rtlCol="0">
            <a:spAutoFit/>
          </a:bodyPr>
          <a:lstStyle/>
          <a:p>
            <a:pPr marL="11516">
              <a:spcBef>
                <a:spcPts val="118"/>
              </a:spcBef>
            </a:pPr>
            <a:r>
              <a:rPr sz="1406" spc="-18" dirty="0">
                <a:latin typeface="Calibri"/>
                <a:cs typeface="Calibri"/>
              </a:rPr>
              <a:t>Date</a:t>
            </a:r>
            <a:endParaRPr sz="1406">
              <a:latin typeface="Calibri"/>
              <a:cs typeface="Calibri"/>
            </a:endParaRPr>
          </a:p>
        </p:txBody>
      </p:sp>
      <p:grpSp>
        <p:nvGrpSpPr>
          <p:cNvPr id="11" name="object 11"/>
          <p:cNvGrpSpPr/>
          <p:nvPr/>
        </p:nvGrpSpPr>
        <p:grpSpPr>
          <a:xfrm>
            <a:off x="5781085" y="4711751"/>
            <a:ext cx="312670" cy="275241"/>
            <a:chOff x="4999418" y="5196014"/>
            <a:chExt cx="344805" cy="303530"/>
          </a:xfrm>
        </p:grpSpPr>
        <p:sp>
          <p:nvSpPr>
            <p:cNvPr id="12" name="object 12"/>
            <p:cNvSpPr/>
            <p:nvPr/>
          </p:nvSpPr>
          <p:spPr>
            <a:xfrm>
              <a:off x="5004815" y="5201412"/>
              <a:ext cx="334010" cy="292735"/>
            </a:xfrm>
            <a:custGeom>
              <a:avLst/>
              <a:gdLst/>
              <a:ahLst/>
              <a:cxnLst/>
              <a:rect l="l" t="t" r="r" b="b"/>
              <a:pathLst>
                <a:path w="334010" h="292735">
                  <a:moveTo>
                    <a:pt x="249935" y="292607"/>
                  </a:moveTo>
                  <a:lnTo>
                    <a:pt x="82296" y="292607"/>
                  </a:lnTo>
                  <a:lnTo>
                    <a:pt x="82296" y="146303"/>
                  </a:lnTo>
                  <a:lnTo>
                    <a:pt x="0" y="146303"/>
                  </a:lnTo>
                  <a:lnTo>
                    <a:pt x="166116" y="0"/>
                  </a:lnTo>
                  <a:lnTo>
                    <a:pt x="333755" y="146303"/>
                  </a:lnTo>
                  <a:lnTo>
                    <a:pt x="249935" y="146303"/>
                  </a:lnTo>
                  <a:lnTo>
                    <a:pt x="249935" y="292607"/>
                  </a:lnTo>
                  <a:close/>
                </a:path>
              </a:pathLst>
            </a:custGeom>
            <a:solidFill>
              <a:srgbClr val="FF0000"/>
            </a:solidFill>
          </p:spPr>
          <p:txBody>
            <a:bodyPr wrap="square" lIns="0" tIns="0" rIns="0" bIns="0" rtlCol="0"/>
            <a:lstStyle/>
            <a:p>
              <a:endParaRPr sz="1632"/>
            </a:p>
          </p:txBody>
        </p:sp>
        <p:sp>
          <p:nvSpPr>
            <p:cNvPr id="13" name="object 13"/>
            <p:cNvSpPr/>
            <p:nvPr/>
          </p:nvSpPr>
          <p:spPr>
            <a:xfrm>
              <a:off x="5004815" y="5201412"/>
              <a:ext cx="334010" cy="292735"/>
            </a:xfrm>
            <a:custGeom>
              <a:avLst/>
              <a:gdLst/>
              <a:ahLst/>
              <a:cxnLst/>
              <a:rect l="l" t="t" r="r" b="b"/>
              <a:pathLst>
                <a:path w="334010" h="292735">
                  <a:moveTo>
                    <a:pt x="0" y="146303"/>
                  </a:moveTo>
                  <a:lnTo>
                    <a:pt x="82296" y="146303"/>
                  </a:lnTo>
                  <a:lnTo>
                    <a:pt x="82296" y="292607"/>
                  </a:lnTo>
                  <a:lnTo>
                    <a:pt x="249935" y="292607"/>
                  </a:lnTo>
                  <a:lnTo>
                    <a:pt x="249935" y="146303"/>
                  </a:lnTo>
                  <a:lnTo>
                    <a:pt x="333755" y="146303"/>
                  </a:lnTo>
                  <a:lnTo>
                    <a:pt x="166116" y="0"/>
                  </a:lnTo>
                  <a:lnTo>
                    <a:pt x="0" y="146303"/>
                  </a:lnTo>
                  <a:close/>
                </a:path>
              </a:pathLst>
            </a:custGeom>
            <a:ln w="10668">
              <a:solidFill>
                <a:srgbClr val="FF0000"/>
              </a:solidFill>
            </a:ln>
          </p:spPr>
          <p:txBody>
            <a:bodyPr wrap="square" lIns="0" tIns="0" rIns="0" bIns="0" rtlCol="0"/>
            <a:lstStyle/>
            <a:p>
              <a:endParaRPr sz="1632"/>
            </a:p>
          </p:txBody>
        </p:sp>
      </p:grpSp>
      <p:sp>
        <p:nvSpPr>
          <p:cNvPr id="14" name="object 14"/>
          <p:cNvSpPr txBox="1"/>
          <p:nvPr/>
        </p:nvSpPr>
        <p:spPr>
          <a:xfrm>
            <a:off x="5246527" y="4920764"/>
            <a:ext cx="898853" cy="207648"/>
          </a:xfrm>
          <a:prstGeom prst="rect">
            <a:avLst/>
          </a:prstGeom>
        </p:spPr>
        <p:txBody>
          <a:bodyPr vert="horz" wrap="square" lIns="0" tIns="12092" rIns="0" bIns="0" rtlCol="0">
            <a:spAutoFit/>
          </a:bodyPr>
          <a:lstStyle/>
          <a:p>
            <a:pPr marL="11516">
              <a:spcBef>
                <a:spcPts val="95"/>
              </a:spcBef>
            </a:pPr>
            <a:r>
              <a:rPr sz="1270" b="1" spc="-9" dirty="0">
                <a:latin typeface="Calibri"/>
                <a:cs typeface="Calibri"/>
              </a:rPr>
              <a:t>maintenance</a:t>
            </a:r>
            <a:endParaRPr sz="1270">
              <a:latin typeface="Calibri"/>
              <a:cs typeface="Calibri"/>
            </a:endParaRPr>
          </a:p>
        </p:txBody>
      </p:sp>
      <p:grpSp>
        <p:nvGrpSpPr>
          <p:cNvPr id="15" name="object 15"/>
          <p:cNvGrpSpPr/>
          <p:nvPr/>
        </p:nvGrpSpPr>
        <p:grpSpPr>
          <a:xfrm>
            <a:off x="3988043" y="2586613"/>
            <a:ext cx="6777960" cy="2808268"/>
            <a:chOff x="3022092" y="2852459"/>
            <a:chExt cx="7474584" cy="3096895"/>
          </a:xfrm>
        </p:grpSpPr>
        <p:sp>
          <p:nvSpPr>
            <p:cNvPr id="16" name="object 16"/>
            <p:cNvSpPr/>
            <p:nvPr/>
          </p:nvSpPr>
          <p:spPr>
            <a:xfrm>
              <a:off x="10111739" y="5548883"/>
              <a:ext cx="373380" cy="394970"/>
            </a:xfrm>
            <a:custGeom>
              <a:avLst/>
              <a:gdLst/>
              <a:ahLst/>
              <a:cxnLst/>
              <a:rect l="l" t="t" r="r" b="b"/>
              <a:pathLst>
                <a:path w="373379" h="394970">
                  <a:moveTo>
                    <a:pt x="9144" y="394716"/>
                  </a:moveTo>
                  <a:lnTo>
                    <a:pt x="0" y="199644"/>
                  </a:lnTo>
                  <a:lnTo>
                    <a:pt x="170688" y="9144"/>
                  </a:lnTo>
                  <a:lnTo>
                    <a:pt x="350520" y="0"/>
                  </a:lnTo>
                  <a:lnTo>
                    <a:pt x="373380" y="376428"/>
                  </a:lnTo>
                  <a:lnTo>
                    <a:pt x="9144" y="394716"/>
                  </a:lnTo>
                  <a:close/>
                </a:path>
              </a:pathLst>
            </a:custGeom>
            <a:solidFill>
              <a:srgbClr val="FFBF00"/>
            </a:solidFill>
          </p:spPr>
          <p:txBody>
            <a:bodyPr wrap="square" lIns="0" tIns="0" rIns="0" bIns="0" rtlCol="0"/>
            <a:lstStyle/>
            <a:p>
              <a:endParaRPr sz="1632"/>
            </a:p>
          </p:txBody>
        </p:sp>
        <p:sp>
          <p:nvSpPr>
            <p:cNvPr id="17" name="object 17"/>
            <p:cNvSpPr/>
            <p:nvPr/>
          </p:nvSpPr>
          <p:spPr>
            <a:xfrm>
              <a:off x="10111739" y="5548883"/>
              <a:ext cx="373380" cy="394970"/>
            </a:xfrm>
            <a:custGeom>
              <a:avLst/>
              <a:gdLst/>
              <a:ahLst/>
              <a:cxnLst/>
              <a:rect l="l" t="t" r="r" b="b"/>
              <a:pathLst>
                <a:path w="373379" h="394970">
                  <a:moveTo>
                    <a:pt x="373380" y="376428"/>
                  </a:moveTo>
                  <a:lnTo>
                    <a:pt x="9144" y="394716"/>
                  </a:lnTo>
                  <a:lnTo>
                    <a:pt x="0" y="199644"/>
                  </a:lnTo>
                  <a:lnTo>
                    <a:pt x="170688" y="9144"/>
                  </a:lnTo>
                  <a:lnTo>
                    <a:pt x="350520" y="0"/>
                  </a:lnTo>
                  <a:lnTo>
                    <a:pt x="373380" y="376428"/>
                  </a:lnTo>
                  <a:close/>
                </a:path>
              </a:pathLst>
            </a:custGeom>
            <a:ln w="10668">
              <a:solidFill>
                <a:srgbClr val="000000"/>
              </a:solidFill>
            </a:ln>
          </p:spPr>
          <p:txBody>
            <a:bodyPr wrap="square" lIns="0" tIns="0" rIns="0" bIns="0" rtlCol="0"/>
            <a:lstStyle/>
            <a:p>
              <a:endParaRPr sz="1632"/>
            </a:p>
          </p:txBody>
        </p:sp>
        <p:sp>
          <p:nvSpPr>
            <p:cNvPr id="18" name="object 18"/>
            <p:cNvSpPr/>
            <p:nvPr/>
          </p:nvSpPr>
          <p:spPr>
            <a:xfrm>
              <a:off x="10123932" y="4352543"/>
              <a:ext cx="364490" cy="376555"/>
            </a:xfrm>
            <a:custGeom>
              <a:avLst/>
              <a:gdLst/>
              <a:ahLst/>
              <a:cxnLst/>
              <a:rect l="l" t="t" r="r" b="b"/>
              <a:pathLst>
                <a:path w="364490" h="376554">
                  <a:moveTo>
                    <a:pt x="359664" y="376428"/>
                  </a:moveTo>
                  <a:lnTo>
                    <a:pt x="179832" y="376428"/>
                  </a:lnTo>
                  <a:lnTo>
                    <a:pt x="0" y="193548"/>
                  </a:lnTo>
                  <a:lnTo>
                    <a:pt x="0" y="0"/>
                  </a:lnTo>
                  <a:lnTo>
                    <a:pt x="364235" y="0"/>
                  </a:lnTo>
                  <a:lnTo>
                    <a:pt x="359664" y="376428"/>
                  </a:lnTo>
                  <a:close/>
                </a:path>
              </a:pathLst>
            </a:custGeom>
            <a:solidFill>
              <a:srgbClr val="FFBF00"/>
            </a:solidFill>
          </p:spPr>
          <p:txBody>
            <a:bodyPr wrap="square" lIns="0" tIns="0" rIns="0" bIns="0" rtlCol="0"/>
            <a:lstStyle/>
            <a:p>
              <a:endParaRPr sz="1632"/>
            </a:p>
          </p:txBody>
        </p:sp>
        <p:sp>
          <p:nvSpPr>
            <p:cNvPr id="19" name="object 19"/>
            <p:cNvSpPr/>
            <p:nvPr/>
          </p:nvSpPr>
          <p:spPr>
            <a:xfrm>
              <a:off x="10123932" y="4352543"/>
              <a:ext cx="364490" cy="376555"/>
            </a:xfrm>
            <a:custGeom>
              <a:avLst/>
              <a:gdLst/>
              <a:ahLst/>
              <a:cxnLst/>
              <a:rect l="l" t="t" r="r" b="b"/>
              <a:pathLst>
                <a:path w="364490" h="376554">
                  <a:moveTo>
                    <a:pt x="364235" y="0"/>
                  </a:moveTo>
                  <a:lnTo>
                    <a:pt x="0" y="0"/>
                  </a:lnTo>
                  <a:lnTo>
                    <a:pt x="0" y="193548"/>
                  </a:lnTo>
                  <a:lnTo>
                    <a:pt x="179832" y="376428"/>
                  </a:lnTo>
                  <a:lnTo>
                    <a:pt x="359664" y="376428"/>
                  </a:lnTo>
                  <a:lnTo>
                    <a:pt x="364235" y="0"/>
                  </a:lnTo>
                  <a:close/>
                </a:path>
              </a:pathLst>
            </a:custGeom>
            <a:ln w="10668">
              <a:solidFill>
                <a:srgbClr val="000000"/>
              </a:solidFill>
            </a:ln>
          </p:spPr>
          <p:txBody>
            <a:bodyPr wrap="square" lIns="0" tIns="0" rIns="0" bIns="0" rtlCol="0"/>
            <a:lstStyle/>
            <a:p>
              <a:endParaRPr sz="1632"/>
            </a:p>
          </p:txBody>
        </p:sp>
        <p:sp>
          <p:nvSpPr>
            <p:cNvPr id="20" name="object 20"/>
            <p:cNvSpPr/>
            <p:nvPr/>
          </p:nvSpPr>
          <p:spPr>
            <a:xfrm>
              <a:off x="8952385" y="4415027"/>
              <a:ext cx="1409700" cy="1430020"/>
            </a:xfrm>
            <a:custGeom>
              <a:avLst/>
              <a:gdLst/>
              <a:ahLst/>
              <a:cxnLst/>
              <a:rect l="l" t="t" r="r" b="b"/>
              <a:pathLst>
                <a:path w="1409700" h="1430020">
                  <a:moveTo>
                    <a:pt x="100175" y="277368"/>
                  </a:moveTo>
                  <a:lnTo>
                    <a:pt x="945994" y="1524"/>
                  </a:lnTo>
                  <a:lnTo>
                    <a:pt x="1319375" y="1149095"/>
                  </a:lnTo>
                  <a:lnTo>
                    <a:pt x="475079" y="1424940"/>
                  </a:lnTo>
                  <a:lnTo>
                    <a:pt x="100175" y="277368"/>
                  </a:lnTo>
                  <a:close/>
                </a:path>
                <a:path w="1409700" h="1430020">
                  <a:moveTo>
                    <a:pt x="941422" y="0"/>
                  </a:moveTo>
                  <a:lnTo>
                    <a:pt x="983881" y="22659"/>
                  </a:lnTo>
                  <a:lnTo>
                    <a:pt x="1024524" y="47375"/>
                  </a:lnTo>
                  <a:lnTo>
                    <a:pt x="1063320" y="74052"/>
                  </a:lnTo>
                  <a:lnTo>
                    <a:pt x="1100238" y="102593"/>
                  </a:lnTo>
                  <a:lnTo>
                    <a:pt x="1135245" y="132904"/>
                  </a:lnTo>
                  <a:lnTo>
                    <a:pt x="1168310" y="164887"/>
                  </a:lnTo>
                  <a:lnTo>
                    <a:pt x="1199400" y="198448"/>
                  </a:lnTo>
                  <a:lnTo>
                    <a:pt x="1228484" y="233489"/>
                  </a:lnTo>
                  <a:lnTo>
                    <a:pt x="1255530" y="269915"/>
                  </a:lnTo>
                  <a:lnTo>
                    <a:pt x="1280506" y="307631"/>
                  </a:lnTo>
                  <a:lnTo>
                    <a:pt x="1303380" y="346539"/>
                  </a:lnTo>
                  <a:lnTo>
                    <a:pt x="1324121" y="386545"/>
                  </a:lnTo>
                  <a:lnTo>
                    <a:pt x="1342696" y="427551"/>
                  </a:lnTo>
                  <a:lnTo>
                    <a:pt x="1359073" y="469462"/>
                  </a:lnTo>
                  <a:lnTo>
                    <a:pt x="1373221" y="512183"/>
                  </a:lnTo>
                  <a:lnTo>
                    <a:pt x="1385108" y="555617"/>
                  </a:lnTo>
                  <a:lnTo>
                    <a:pt x="1394702" y="599667"/>
                  </a:lnTo>
                  <a:lnTo>
                    <a:pt x="1401972" y="644239"/>
                  </a:lnTo>
                  <a:lnTo>
                    <a:pt x="1406884" y="689236"/>
                  </a:lnTo>
                  <a:lnTo>
                    <a:pt x="1409408" y="734563"/>
                  </a:lnTo>
                  <a:lnTo>
                    <a:pt x="1409511" y="780122"/>
                  </a:lnTo>
                  <a:lnTo>
                    <a:pt x="1407162" y="825819"/>
                  </a:lnTo>
                  <a:lnTo>
                    <a:pt x="1402329" y="871557"/>
                  </a:lnTo>
                  <a:lnTo>
                    <a:pt x="1394979" y="917240"/>
                  </a:lnTo>
                  <a:lnTo>
                    <a:pt x="1385082" y="962772"/>
                  </a:lnTo>
                  <a:lnTo>
                    <a:pt x="1372604" y="1008058"/>
                  </a:lnTo>
                  <a:lnTo>
                    <a:pt x="1357515" y="1053001"/>
                  </a:lnTo>
                  <a:lnTo>
                    <a:pt x="1339783" y="1097506"/>
                  </a:lnTo>
                  <a:lnTo>
                    <a:pt x="1319375" y="1141475"/>
                  </a:lnTo>
                </a:path>
                <a:path w="1409700" h="1430020">
                  <a:moveTo>
                    <a:pt x="465934" y="1429511"/>
                  </a:moveTo>
                  <a:lnTo>
                    <a:pt x="423634" y="1406858"/>
                  </a:lnTo>
                  <a:lnTo>
                    <a:pt x="383147" y="1382157"/>
                  </a:lnTo>
                  <a:lnTo>
                    <a:pt x="344506" y="1355507"/>
                  </a:lnTo>
                  <a:lnTo>
                    <a:pt x="307741" y="1327001"/>
                  </a:lnTo>
                  <a:lnTo>
                    <a:pt x="272884" y="1296735"/>
                  </a:lnTo>
                  <a:lnTo>
                    <a:pt x="239966" y="1264806"/>
                  </a:lnTo>
                  <a:lnTo>
                    <a:pt x="209018" y="1231308"/>
                  </a:lnTo>
                  <a:lnTo>
                    <a:pt x="180070" y="1196338"/>
                  </a:lnTo>
                  <a:lnTo>
                    <a:pt x="153155" y="1159990"/>
                  </a:lnTo>
                  <a:lnTo>
                    <a:pt x="128303" y="1122361"/>
                  </a:lnTo>
                  <a:lnTo>
                    <a:pt x="105545" y="1083546"/>
                  </a:lnTo>
                  <a:lnTo>
                    <a:pt x="84912" y="1043641"/>
                  </a:lnTo>
                  <a:lnTo>
                    <a:pt x="66436" y="1002742"/>
                  </a:lnTo>
                  <a:lnTo>
                    <a:pt x="50148" y="960943"/>
                  </a:lnTo>
                  <a:lnTo>
                    <a:pt x="36079" y="918340"/>
                  </a:lnTo>
                  <a:lnTo>
                    <a:pt x="24259" y="875030"/>
                  </a:lnTo>
                  <a:lnTo>
                    <a:pt x="14721" y="831108"/>
                  </a:lnTo>
                  <a:lnTo>
                    <a:pt x="7494" y="786669"/>
                  </a:lnTo>
                  <a:lnTo>
                    <a:pt x="2611" y="741809"/>
                  </a:lnTo>
                  <a:lnTo>
                    <a:pt x="103" y="696623"/>
                  </a:lnTo>
                  <a:lnTo>
                    <a:pt x="0" y="651208"/>
                  </a:lnTo>
                  <a:lnTo>
                    <a:pt x="2333" y="605658"/>
                  </a:lnTo>
                  <a:lnTo>
                    <a:pt x="7134" y="560070"/>
                  </a:lnTo>
                  <a:lnTo>
                    <a:pt x="14434" y="514539"/>
                  </a:lnTo>
                  <a:lnTo>
                    <a:pt x="24264" y="469160"/>
                  </a:lnTo>
                  <a:lnTo>
                    <a:pt x="36656" y="424030"/>
                  </a:lnTo>
                  <a:lnTo>
                    <a:pt x="51639" y="379243"/>
                  </a:lnTo>
                  <a:lnTo>
                    <a:pt x="69246" y="334896"/>
                  </a:lnTo>
                  <a:lnTo>
                    <a:pt x="89507" y="291083"/>
                  </a:lnTo>
                </a:path>
              </a:pathLst>
            </a:custGeom>
            <a:ln w="16764">
              <a:solidFill>
                <a:srgbClr val="7E7E7E"/>
              </a:solidFill>
            </a:ln>
          </p:spPr>
          <p:txBody>
            <a:bodyPr wrap="square" lIns="0" tIns="0" rIns="0" bIns="0" rtlCol="0"/>
            <a:lstStyle/>
            <a:p>
              <a:endParaRPr sz="1632"/>
            </a:p>
          </p:txBody>
        </p:sp>
        <p:sp>
          <p:nvSpPr>
            <p:cNvPr id="21" name="object 21"/>
            <p:cNvSpPr/>
            <p:nvPr/>
          </p:nvSpPr>
          <p:spPr>
            <a:xfrm>
              <a:off x="10445329" y="5495544"/>
              <a:ext cx="43180" cy="117475"/>
            </a:xfrm>
            <a:custGeom>
              <a:avLst/>
              <a:gdLst/>
              <a:ahLst/>
              <a:cxnLst/>
              <a:rect l="l" t="t" r="r" b="b"/>
              <a:pathLst>
                <a:path w="43179" h="117475">
                  <a:moveTo>
                    <a:pt x="42838" y="117348"/>
                  </a:moveTo>
                  <a:lnTo>
                    <a:pt x="15406" y="89916"/>
                  </a:lnTo>
                  <a:lnTo>
                    <a:pt x="10834" y="74676"/>
                  </a:lnTo>
                  <a:lnTo>
                    <a:pt x="7786" y="67056"/>
                  </a:lnTo>
                  <a:lnTo>
                    <a:pt x="3214" y="54864"/>
                  </a:lnTo>
                  <a:lnTo>
                    <a:pt x="357" y="31813"/>
                  </a:lnTo>
                  <a:lnTo>
                    <a:pt x="0" y="17359"/>
                  </a:lnTo>
                  <a:lnTo>
                    <a:pt x="3214" y="7620"/>
                  </a:lnTo>
                  <a:lnTo>
                    <a:pt x="9596" y="3857"/>
                  </a:lnTo>
                  <a:lnTo>
                    <a:pt x="17692" y="1524"/>
                  </a:lnTo>
                  <a:lnTo>
                    <a:pt x="24645" y="333"/>
                  </a:lnTo>
                  <a:lnTo>
                    <a:pt x="27598" y="0"/>
                  </a:lnTo>
                  <a:lnTo>
                    <a:pt x="30813" y="10620"/>
                  </a:lnTo>
                  <a:lnTo>
                    <a:pt x="30456" y="11811"/>
                  </a:lnTo>
                  <a:lnTo>
                    <a:pt x="28670" y="15859"/>
                  </a:lnTo>
                  <a:lnTo>
                    <a:pt x="27598" y="35052"/>
                  </a:lnTo>
                  <a:lnTo>
                    <a:pt x="28074" y="45577"/>
                  </a:lnTo>
                  <a:lnTo>
                    <a:pt x="30170" y="67198"/>
                  </a:lnTo>
                  <a:lnTo>
                    <a:pt x="30646" y="77724"/>
                  </a:lnTo>
                  <a:lnTo>
                    <a:pt x="33623" y="86915"/>
                  </a:lnTo>
                  <a:lnTo>
                    <a:pt x="38457" y="99822"/>
                  </a:lnTo>
                  <a:lnTo>
                    <a:pt x="42433" y="111585"/>
                  </a:lnTo>
                  <a:lnTo>
                    <a:pt x="42838" y="117348"/>
                  </a:lnTo>
                  <a:close/>
                </a:path>
              </a:pathLst>
            </a:custGeom>
            <a:solidFill>
              <a:srgbClr val="FF0000"/>
            </a:solidFill>
          </p:spPr>
          <p:txBody>
            <a:bodyPr wrap="square" lIns="0" tIns="0" rIns="0" bIns="0" rtlCol="0"/>
            <a:lstStyle/>
            <a:p>
              <a:endParaRPr sz="1632"/>
            </a:p>
          </p:txBody>
        </p:sp>
        <p:sp>
          <p:nvSpPr>
            <p:cNvPr id="22" name="object 22"/>
            <p:cNvSpPr/>
            <p:nvPr/>
          </p:nvSpPr>
          <p:spPr>
            <a:xfrm>
              <a:off x="10445329" y="5495544"/>
              <a:ext cx="43180" cy="117475"/>
            </a:xfrm>
            <a:custGeom>
              <a:avLst/>
              <a:gdLst/>
              <a:ahLst/>
              <a:cxnLst/>
              <a:rect l="l" t="t" r="r" b="b"/>
              <a:pathLst>
                <a:path w="43179" h="117475">
                  <a:moveTo>
                    <a:pt x="42838" y="117348"/>
                  </a:moveTo>
                  <a:lnTo>
                    <a:pt x="15406" y="89916"/>
                  </a:lnTo>
                  <a:lnTo>
                    <a:pt x="10834" y="74676"/>
                  </a:lnTo>
                  <a:lnTo>
                    <a:pt x="7786" y="67056"/>
                  </a:lnTo>
                  <a:lnTo>
                    <a:pt x="3214" y="54864"/>
                  </a:lnTo>
                  <a:lnTo>
                    <a:pt x="2143" y="45981"/>
                  </a:lnTo>
                  <a:lnTo>
                    <a:pt x="357" y="31813"/>
                  </a:lnTo>
                  <a:lnTo>
                    <a:pt x="24645" y="333"/>
                  </a:lnTo>
                  <a:lnTo>
                    <a:pt x="27598" y="0"/>
                  </a:lnTo>
                  <a:lnTo>
                    <a:pt x="30813" y="10620"/>
                  </a:lnTo>
                  <a:lnTo>
                    <a:pt x="30456" y="11811"/>
                  </a:lnTo>
                  <a:lnTo>
                    <a:pt x="28670" y="15859"/>
                  </a:lnTo>
                  <a:lnTo>
                    <a:pt x="27598" y="35052"/>
                  </a:lnTo>
                  <a:lnTo>
                    <a:pt x="28074" y="45577"/>
                  </a:lnTo>
                  <a:lnTo>
                    <a:pt x="29122" y="56388"/>
                  </a:lnTo>
                  <a:lnTo>
                    <a:pt x="30170" y="67198"/>
                  </a:lnTo>
                  <a:lnTo>
                    <a:pt x="30646" y="77724"/>
                  </a:lnTo>
                  <a:lnTo>
                    <a:pt x="33623" y="86915"/>
                  </a:lnTo>
                  <a:lnTo>
                    <a:pt x="38457" y="99822"/>
                  </a:lnTo>
                  <a:lnTo>
                    <a:pt x="42433" y="111585"/>
                  </a:lnTo>
                  <a:lnTo>
                    <a:pt x="42838" y="117348"/>
                  </a:lnTo>
                  <a:close/>
                </a:path>
              </a:pathLst>
            </a:custGeom>
            <a:ln w="10668">
              <a:solidFill>
                <a:srgbClr val="FF0000"/>
              </a:solidFill>
            </a:ln>
          </p:spPr>
          <p:txBody>
            <a:bodyPr wrap="square" lIns="0" tIns="0" rIns="0" bIns="0" rtlCol="0"/>
            <a:lstStyle/>
            <a:p>
              <a:endParaRPr sz="1632"/>
            </a:p>
          </p:txBody>
        </p:sp>
        <p:sp>
          <p:nvSpPr>
            <p:cNvPr id="23" name="object 23"/>
            <p:cNvSpPr/>
            <p:nvPr/>
          </p:nvSpPr>
          <p:spPr>
            <a:xfrm>
              <a:off x="10488168" y="4611624"/>
              <a:ext cx="0" cy="1287780"/>
            </a:xfrm>
            <a:custGeom>
              <a:avLst/>
              <a:gdLst/>
              <a:ahLst/>
              <a:cxnLst/>
              <a:rect l="l" t="t" r="r" b="b"/>
              <a:pathLst>
                <a:path h="1287779">
                  <a:moveTo>
                    <a:pt x="0" y="0"/>
                  </a:moveTo>
                  <a:lnTo>
                    <a:pt x="0" y="1287779"/>
                  </a:lnTo>
                </a:path>
              </a:pathLst>
            </a:custGeom>
            <a:ln w="16764">
              <a:solidFill>
                <a:srgbClr val="000000"/>
              </a:solidFill>
            </a:ln>
          </p:spPr>
          <p:txBody>
            <a:bodyPr wrap="square" lIns="0" tIns="0" rIns="0" bIns="0" rtlCol="0"/>
            <a:lstStyle/>
            <a:p>
              <a:endParaRPr sz="1632"/>
            </a:p>
          </p:txBody>
        </p:sp>
        <p:sp>
          <p:nvSpPr>
            <p:cNvPr id="24" name="object 24"/>
            <p:cNvSpPr/>
            <p:nvPr/>
          </p:nvSpPr>
          <p:spPr>
            <a:xfrm>
              <a:off x="10104119" y="4716780"/>
              <a:ext cx="203200" cy="365760"/>
            </a:xfrm>
            <a:custGeom>
              <a:avLst/>
              <a:gdLst/>
              <a:ahLst/>
              <a:cxnLst/>
              <a:rect l="l" t="t" r="r" b="b"/>
              <a:pathLst>
                <a:path w="203200" h="365760">
                  <a:moveTo>
                    <a:pt x="73152" y="112776"/>
                  </a:moveTo>
                  <a:lnTo>
                    <a:pt x="60960" y="91440"/>
                  </a:lnTo>
                  <a:lnTo>
                    <a:pt x="47244" y="71628"/>
                  </a:lnTo>
                  <a:lnTo>
                    <a:pt x="33528" y="53340"/>
                  </a:lnTo>
                  <a:lnTo>
                    <a:pt x="16764" y="35052"/>
                  </a:lnTo>
                  <a:lnTo>
                    <a:pt x="18288" y="35052"/>
                  </a:lnTo>
                  <a:lnTo>
                    <a:pt x="0" y="16764"/>
                  </a:lnTo>
                  <a:lnTo>
                    <a:pt x="18288" y="0"/>
                  </a:lnTo>
                  <a:lnTo>
                    <a:pt x="36576" y="18288"/>
                  </a:lnTo>
                  <a:lnTo>
                    <a:pt x="68580" y="57912"/>
                  </a:lnTo>
                  <a:lnTo>
                    <a:pt x="94488" y="99060"/>
                  </a:lnTo>
                  <a:lnTo>
                    <a:pt x="100990" y="111252"/>
                  </a:lnTo>
                  <a:lnTo>
                    <a:pt x="73152" y="111252"/>
                  </a:lnTo>
                  <a:lnTo>
                    <a:pt x="73152" y="112776"/>
                  </a:lnTo>
                  <a:close/>
                </a:path>
                <a:path w="203200" h="365760">
                  <a:moveTo>
                    <a:pt x="102108" y="176783"/>
                  </a:moveTo>
                  <a:lnTo>
                    <a:pt x="92964" y="153924"/>
                  </a:lnTo>
                  <a:lnTo>
                    <a:pt x="94488" y="153924"/>
                  </a:lnTo>
                  <a:lnTo>
                    <a:pt x="73152" y="111252"/>
                  </a:lnTo>
                  <a:lnTo>
                    <a:pt x="100990" y="111252"/>
                  </a:lnTo>
                  <a:lnTo>
                    <a:pt x="106680" y="121920"/>
                  </a:lnTo>
                  <a:lnTo>
                    <a:pt x="117348" y="144780"/>
                  </a:lnTo>
                  <a:lnTo>
                    <a:pt x="126492" y="167640"/>
                  </a:lnTo>
                  <a:lnTo>
                    <a:pt x="128873" y="175260"/>
                  </a:lnTo>
                  <a:lnTo>
                    <a:pt x="102108" y="175260"/>
                  </a:lnTo>
                  <a:lnTo>
                    <a:pt x="102108" y="176783"/>
                  </a:lnTo>
                  <a:close/>
                </a:path>
                <a:path w="203200" h="365760">
                  <a:moveTo>
                    <a:pt x="109728" y="199643"/>
                  </a:moveTo>
                  <a:lnTo>
                    <a:pt x="102108" y="175260"/>
                  </a:lnTo>
                  <a:lnTo>
                    <a:pt x="128873" y="175260"/>
                  </a:lnTo>
                  <a:lnTo>
                    <a:pt x="134112" y="192024"/>
                  </a:lnTo>
                  <a:lnTo>
                    <a:pt x="135636" y="198119"/>
                  </a:lnTo>
                  <a:lnTo>
                    <a:pt x="109728" y="198119"/>
                  </a:lnTo>
                  <a:lnTo>
                    <a:pt x="109728" y="199643"/>
                  </a:lnTo>
                  <a:close/>
                </a:path>
                <a:path w="203200" h="365760">
                  <a:moveTo>
                    <a:pt x="115824" y="222504"/>
                  </a:moveTo>
                  <a:lnTo>
                    <a:pt x="109728" y="198119"/>
                  </a:lnTo>
                  <a:lnTo>
                    <a:pt x="135636" y="198119"/>
                  </a:lnTo>
                  <a:lnTo>
                    <a:pt x="140208" y="216407"/>
                  </a:lnTo>
                  <a:lnTo>
                    <a:pt x="141065" y="220980"/>
                  </a:lnTo>
                  <a:lnTo>
                    <a:pt x="115824" y="220980"/>
                  </a:lnTo>
                  <a:lnTo>
                    <a:pt x="115824" y="222504"/>
                  </a:lnTo>
                  <a:close/>
                </a:path>
                <a:path w="203200" h="365760">
                  <a:moveTo>
                    <a:pt x="120396" y="245364"/>
                  </a:moveTo>
                  <a:lnTo>
                    <a:pt x="115824" y="220980"/>
                  </a:lnTo>
                  <a:lnTo>
                    <a:pt x="141065" y="220980"/>
                  </a:lnTo>
                  <a:lnTo>
                    <a:pt x="145351" y="243840"/>
                  </a:lnTo>
                  <a:lnTo>
                    <a:pt x="120396" y="243840"/>
                  </a:lnTo>
                  <a:lnTo>
                    <a:pt x="120396" y="245364"/>
                  </a:lnTo>
                  <a:close/>
                </a:path>
                <a:path w="203200" h="365760">
                  <a:moveTo>
                    <a:pt x="140140" y="316488"/>
                  </a:moveTo>
                  <a:lnTo>
                    <a:pt x="125827" y="287289"/>
                  </a:lnTo>
                  <a:lnTo>
                    <a:pt x="120396" y="243840"/>
                  </a:lnTo>
                  <a:lnTo>
                    <a:pt x="145351" y="243840"/>
                  </a:lnTo>
                  <a:lnTo>
                    <a:pt x="149352" y="265176"/>
                  </a:lnTo>
                  <a:lnTo>
                    <a:pt x="150876" y="291083"/>
                  </a:lnTo>
                  <a:lnTo>
                    <a:pt x="151456" y="300371"/>
                  </a:lnTo>
                  <a:lnTo>
                    <a:pt x="140140" y="316488"/>
                  </a:lnTo>
                  <a:close/>
                </a:path>
                <a:path w="203200" h="365760">
                  <a:moveTo>
                    <a:pt x="137160" y="365760"/>
                  </a:moveTo>
                  <a:lnTo>
                    <a:pt x="89916" y="268224"/>
                  </a:lnTo>
                  <a:lnTo>
                    <a:pt x="86868" y="262128"/>
                  </a:lnTo>
                  <a:lnTo>
                    <a:pt x="88392" y="254507"/>
                  </a:lnTo>
                  <a:lnTo>
                    <a:pt x="96012" y="251460"/>
                  </a:lnTo>
                  <a:lnTo>
                    <a:pt x="102108" y="248412"/>
                  </a:lnTo>
                  <a:lnTo>
                    <a:pt x="109728" y="251460"/>
                  </a:lnTo>
                  <a:lnTo>
                    <a:pt x="111252" y="257556"/>
                  </a:lnTo>
                  <a:lnTo>
                    <a:pt x="125827" y="287289"/>
                  </a:lnTo>
                  <a:lnTo>
                    <a:pt x="126492" y="292607"/>
                  </a:lnTo>
                  <a:lnTo>
                    <a:pt x="126492" y="339852"/>
                  </a:lnTo>
                  <a:lnTo>
                    <a:pt x="150876" y="341376"/>
                  </a:lnTo>
                  <a:lnTo>
                    <a:pt x="153691" y="341376"/>
                  </a:lnTo>
                  <a:lnTo>
                    <a:pt x="137160" y="365760"/>
                  </a:lnTo>
                  <a:close/>
                </a:path>
                <a:path w="203200" h="365760">
                  <a:moveTo>
                    <a:pt x="153691" y="341376"/>
                  </a:moveTo>
                  <a:lnTo>
                    <a:pt x="150876" y="341376"/>
                  </a:lnTo>
                  <a:lnTo>
                    <a:pt x="152310" y="316991"/>
                  </a:lnTo>
                  <a:lnTo>
                    <a:pt x="152400" y="315467"/>
                  </a:lnTo>
                  <a:lnTo>
                    <a:pt x="151456" y="300371"/>
                  </a:lnTo>
                  <a:lnTo>
                    <a:pt x="178307" y="262128"/>
                  </a:lnTo>
                  <a:lnTo>
                    <a:pt x="181356" y="256031"/>
                  </a:lnTo>
                  <a:lnTo>
                    <a:pt x="188976" y="254507"/>
                  </a:lnTo>
                  <a:lnTo>
                    <a:pt x="201168" y="263652"/>
                  </a:lnTo>
                  <a:lnTo>
                    <a:pt x="202692" y="271272"/>
                  </a:lnTo>
                  <a:lnTo>
                    <a:pt x="198119" y="275843"/>
                  </a:lnTo>
                  <a:lnTo>
                    <a:pt x="153691" y="341376"/>
                  </a:lnTo>
                  <a:close/>
                </a:path>
                <a:path w="203200" h="365760">
                  <a:moveTo>
                    <a:pt x="126492" y="292607"/>
                  </a:moveTo>
                  <a:lnTo>
                    <a:pt x="125827" y="287289"/>
                  </a:lnTo>
                  <a:lnTo>
                    <a:pt x="127687" y="291083"/>
                  </a:lnTo>
                  <a:lnTo>
                    <a:pt x="126492" y="291083"/>
                  </a:lnTo>
                  <a:lnTo>
                    <a:pt x="126492" y="292607"/>
                  </a:lnTo>
                  <a:close/>
                </a:path>
                <a:path w="203200" h="365760">
                  <a:moveTo>
                    <a:pt x="150876" y="341376"/>
                  </a:moveTo>
                  <a:lnTo>
                    <a:pt x="126492" y="339852"/>
                  </a:lnTo>
                  <a:lnTo>
                    <a:pt x="126492" y="291083"/>
                  </a:lnTo>
                  <a:lnTo>
                    <a:pt x="127687" y="291083"/>
                  </a:lnTo>
                  <a:lnTo>
                    <a:pt x="140140" y="316488"/>
                  </a:lnTo>
                  <a:lnTo>
                    <a:pt x="128016" y="333756"/>
                  </a:lnTo>
                  <a:lnTo>
                    <a:pt x="149352" y="335280"/>
                  </a:lnTo>
                  <a:lnTo>
                    <a:pt x="151234" y="335280"/>
                  </a:lnTo>
                  <a:lnTo>
                    <a:pt x="150965" y="339852"/>
                  </a:lnTo>
                  <a:lnTo>
                    <a:pt x="150876" y="341376"/>
                  </a:lnTo>
                  <a:close/>
                </a:path>
                <a:path w="203200" h="365760">
                  <a:moveTo>
                    <a:pt x="151234" y="335280"/>
                  </a:moveTo>
                  <a:lnTo>
                    <a:pt x="149352" y="335280"/>
                  </a:lnTo>
                  <a:lnTo>
                    <a:pt x="140140" y="316488"/>
                  </a:lnTo>
                  <a:lnTo>
                    <a:pt x="151456" y="300371"/>
                  </a:lnTo>
                  <a:lnTo>
                    <a:pt x="152400" y="315467"/>
                  </a:lnTo>
                  <a:lnTo>
                    <a:pt x="151324" y="333756"/>
                  </a:lnTo>
                  <a:lnTo>
                    <a:pt x="151234" y="335280"/>
                  </a:lnTo>
                  <a:close/>
                </a:path>
                <a:path w="203200" h="365760">
                  <a:moveTo>
                    <a:pt x="149352" y="335280"/>
                  </a:moveTo>
                  <a:lnTo>
                    <a:pt x="128016" y="333756"/>
                  </a:lnTo>
                  <a:lnTo>
                    <a:pt x="140140" y="316488"/>
                  </a:lnTo>
                  <a:lnTo>
                    <a:pt x="149352" y="335280"/>
                  </a:lnTo>
                  <a:close/>
                </a:path>
              </a:pathLst>
            </a:custGeom>
            <a:solidFill>
              <a:srgbClr val="000000"/>
            </a:solidFill>
          </p:spPr>
          <p:txBody>
            <a:bodyPr wrap="square" lIns="0" tIns="0" rIns="0" bIns="0" rtlCol="0"/>
            <a:lstStyle/>
            <a:p>
              <a:endParaRPr sz="1632"/>
            </a:p>
          </p:txBody>
        </p:sp>
        <p:sp>
          <p:nvSpPr>
            <p:cNvPr id="25" name="object 25"/>
            <p:cNvSpPr/>
            <p:nvPr/>
          </p:nvSpPr>
          <p:spPr>
            <a:xfrm>
              <a:off x="6356942" y="2860841"/>
              <a:ext cx="1348105" cy="1883410"/>
            </a:xfrm>
            <a:custGeom>
              <a:avLst/>
              <a:gdLst/>
              <a:ahLst/>
              <a:cxnLst/>
              <a:rect l="l" t="t" r="r" b="b"/>
              <a:pathLst>
                <a:path w="1348104" h="1883410">
                  <a:moveTo>
                    <a:pt x="316653" y="1165566"/>
                  </a:moveTo>
                  <a:lnTo>
                    <a:pt x="282508" y="1109355"/>
                  </a:lnTo>
                  <a:lnTo>
                    <a:pt x="250191" y="1053237"/>
                  </a:lnTo>
                  <a:lnTo>
                    <a:pt x="219725" y="997331"/>
                  </a:lnTo>
                  <a:lnTo>
                    <a:pt x="191132" y="941755"/>
                  </a:lnTo>
                  <a:lnTo>
                    <a:pt x="164435" y="886627"/>
                  </a:lnTo>
                  <a:lnTo>
                    <a:pt x="139656" y="832067"/>
                  </a:lnTo>
                  <a:lnTo>
                    <a:pt x="116816" y="778193"/>
                  </a:lnTo>
                  <a:lnTo>
                    <a:pt x="95939" y="725123"/>
                  </a:lnTo>
                  <a:lnTo>
                    <a:pt x="77046" y="672976"/>
                  </a:lnTo>
                  <a:lnTo>
                    <a:pt x="60160" y="621869"/>
                  </a:lnTo>
                  <a:lnTo>
                    <a:pt x="45304" y="571922"/>
                  </a:lnTo>
                  <a:lnTo>
                    <a:pt x="32499" y="523254"/>
                  </a:lnTo>
                  <a:lnTo>
                    <a:pt x="21768" y="475981"/>
                  </a:lnTo>
                  <a:lnTo>
                    <a:pt x="13133" y="430224"/>
                  </a:lnTo>
                  <a:lnTo>
                    <a:pt x="6616" y="386100"/>
                  </a:lnTo>
                  <a:lnTo>
                    <a:pt x="2240" y="343728"/>
                  </a:lnTo>
                  <a:lnTo>
                    <a:pt x="27" y="303226"/>
                  </a:lnTo>
                  <a:lnTo>
                    <a:pt x="0" y="264713"/>
                  </a:lnTo>
                  <a:lnTo>
                    <a:pt x="2179" y="228307"/>
                  </a:lnTo>
                  <a:lnTo>
                    <a:pt x="13251" y="162291"/>
                  </a:lnTo>
                  <a:lnTo>
                    <a:pt x="33421" y="106126"/>
                  </a:lnTo>
                  <a:lnTo>
                    <a:pt x="62868" y="60759"/>
                  </a:lnTo>
                  <a:lnTo>
                    <a:pt x="101769" y="27138"/>
                  </a:lnTo>
                  <a:lnTo>
                    <a:pt x="149253" y="6734"/>
                  </a:lnTo>
                  <a:lnTo>
                    <a:pt x="203136" y="0"/>
                  </a:lnTo>
                  <a:lnTo>
                    <a:pt x="232234" y="1577"/>
                  </a:lnTo>
                  <a:lnTo>
                    <a:pt x="294257" y="14259"/>
                  </a:lnTo>
                  <a:lnTo>
                    <a:pt x="360736" y="39161"/>
                  </a:lnTo>
                  <a:lnTo>
                    <a:pt x="395404" y="56013"/>
                  </a:lnTo>
                  <a:lnTo>
                    <a:pt x="430894" y="75703"/>
                  </a:lnTo>
                  <a:lnTo>
                    <a:pt x="467111" y="98158"/>
                  </a:lnTo>
                  <a:lnTo>
                    <a:pt x="503956" y="123306"/>
                  </a:lnTo>
                  <a:lnTo>
                    <a:pt x="541332" y="151073"/>
                  </a:lnTo>
                  <a:lnTo>
                    <a:pt x="579142" y="181388"/>
                  </a:lnTo>
                  <a:lnTo>
                    <a:pt x="617290" y="214179"/>
                  </a:lnTo>
                  <a:lnTo>
                    <a:pt x="655679" y="249372"/>
                  </a:lnTo>
                  <a:lnTo>
                    <a:pt x="694210" y="286896"/>
                  </a:lnTo>
                  <a:lnTo>
                    <a:pt x="732787" y="326677"/>
                  </a:lnTo>
                  <a:lnTo>
                    <a:pt x="771313" y="368643"/>
                  </a:lnTo>
                  <a:lnTo>
                    <a:pt x="809691" y="412723"/>
                  </a:lnTo>
                  <a:lnTo>
                    <a:pt x="847823" y="458843"/>
                  </a:lnTo>
                  <a:lnTo>
                    <a:pt x="885614" y="506930"/>
                  </a:lnTo>
                  <a:lnTo>
                    <a:pt x="922964" y="556913"/>
                  </a:lnTo>
                  <a:lnTo>
                    <a:pt x="959779" y="608719"/>
                  </a:lnTo>
                  <a:lnTo>
                    <a:pt x="995959" y="662276"/>
                  </a:lnTo>
                  <a:lnTo>
                    <a:pt x="1031409" y="717510"/>
                  </a:lnTo>
                  <a:lnTo>
                    <a:pt x="1065554" y="773722"/>
                  </a:lnTo>
                  <a:lnTo>
                    <a:pt x="1097870" y="829840"/>
                  </a:lnTo>
                  <a:lnTo>
                    <a:pt x="1128334" y="885746"/>
                  </a:lnTo>
                  <a:lnTo>
                    <a:pt x="1156924" y="941322"/>
                  </a:lnTo>
                  <a:lnTo>
                    <a:pt x="1183617" y="996449"/>
                  </a:lnTo>
                  <a:lnTo>
                    <a:pt x="1208389" y="1051009"/>
                  </a:lnTo>
                  <a:lnTo>
                    <a:pt x="1231219" y="1104883"/>
                  </a:lnTo>
                  <a:lnTo>
                    <a:pt x="1252083" y="1157954"/>
                  </a:lnTo>
                  <a:lnTo>
                    <a:pt x="1270959" y="1210101"/>
                  </a:lnTo>
                  <a:lnTo>
                    <a:pt x="1287824" y="1261207"/>
                  </a:lnTo>
                  <a:lnTo>
                    <a:pt x="1302655" y="1311154"/>
                  </a:lnTo>
                  <a:lnTo>
                    <a:pt x="1315429" y="1359823"/>
                  </a:lnTo>
                  <a:lnTo>
                    <a:pt x="1326124" y="1407095"/>
                  </a:lnTo>
                  <a:lnTo>
                    <a:pt x="1334717" y="1452853"/>
                  </a:lnTo>
                  <a:lnTo>
                    <a:pt x="1341184" y="1496977"/>
                  </a:lnTo>
                  <a:lnTo>
                    <a:pt x="1345504" y="1539349"/>
                  </a:lnTo>
                  <a:lnTo>
                    <a:pt x="1347654" y="1579851"/>
                  </a:lnTo>
                  <a:lnTo>
                    <a:pt x="1347611" y="1618364"/>
                  </a:lnTo>
                  <a:lnTo>
                    <a:pt x="1340853" y="1688949"/>
                  </a:lnTo>
                  <a:lnTo>
                    <a:pt x="1325049" y="1750158"/>
                  </a:lnTo>
                  <a:lnTo>
                    <a:pt x="1300018" y="1801043"/>
                  </a:lnTo>
                  <a:lnTo>
                    <a:pt x="1265576" y="1840655"/>
                  </a:lnTo>
                  <a:lnTo>
                    <a:pt x="1221129" y="1868275"/>
                  </a:lnTo>
                  <a:lnTo>
                    <a:pt x="1168443" y="1881747"/>
                  </a:lnTo>
                  <a:lnTo>
                    <a:pt x="1139615" y="1883046"/>
                  </a:lnTo>
                  <a:lnTo>
                    <a:pt x="1109276" y="1880827"/>
                  </a:lnTo>
                  <a:lnTo>
                    <a:pt x="1044503" y="1866164"/>
                  </a:lnTo>
                  <a:lnTo>
                    <a:pt x="974998" y="1838408"/>
                  </a:lnTo>
                  <a:lnTo>
                    <a:pt x="938745" y="1819822"/>
                  </a:lnTo>
                  <a:lnTo>
                    <a:pt x="901635" y="1798207"/>
                  </a:lnTo>
                  <a:lnTo>
                    <a:pt x="863780" y="1773642"/>
                  </a:lnTo>
                  <a:lnTo>
                    <a:pt x="825288" y="1746210"/>
                  </a:lnTo>
                  <a:lnTo>
                    <a:pt x="786268" y="1715992"/>
                  </a:lnTo>
                  <a:lnTo>
                    <a:pt x="746830" y="1683068"/>
                  </a:lnTo>
                  <a:lnTo>
                    <a:pt x="707083" y="1647520"/>
                  </a:lnTo>
                  <a:lnTo>
                    <a:pt x="667137" y="1609429"/>
                  </a:lnTo>
                  <a:lnTo>
                    <a:pt x="627099" y="1568876"/>
                  </a:lnTo>
                  <a:lnTo>
                    <a:pt x="587081" y="1525943"/>
                  </a:lnTo>
                  <a:lnTo>
                    <a:pt x="547190" y="1480710"/>
                  </a:lnTo>
                  <a:lnTo>
                    <a:pt x="507537" y="1433258"/>
                  </a:lnTo>
                  <a:lnTo>
                    <a:pt x="468230" y="1383670"/>
                  </a:lnTo>
                  <a:lnTo>
                    <a:pt x="429379" y="1332025"/>
                  </a:lnTo>
                  <a:lnTo>
                    <a:pt x="391093" y="1278405"/>
                  </a:lnTo>
                  <a:lnTo>
                    <a:pt x="353481" y="1222892"/>
                  </a:lnTo>
                  <a:lnTo>
                    <a:pt x="316653" y="1165566"/>
                  </a:lnTo>
                </a:path>
              </a:pathLst>
            </a:custGeom>
            <a:ln w="16764">
              <a:solidFill>
                <a:srgbClr val="FF0000"/>
              </a:solidFill>
            </a:ln>
          </p:spPr>
          <p:txBody>
            <a:bodyPr wrap="square" lIns="0" tIns="0" rIns="0" bIns="0" rtlCol="0"/>
            <a:lstStyle/>
            <a:p>
              <a:endParaRPr sz="1632"/>
            </a:p>
          </p:txBody>
        </p:sp>
        <p:pic>
          <p:nvPicPr>
            <p:cNvPr id="26" name="object 26"/>
            <p:cNvPicPr/>
            <p:nvPr/>
          </p:nvPicPr>
          <p:blipFill>
            <a:blip r:embed="rId4" cstate="print"/>
            <a:stretch>
              <a:fillRect/>
            </a:stretch>
          </p:blipFill>
          <p:spPr>
            <a:xfrm>
              <a:off x="10184130" y="5462777"/>
              <a:ext cx="190499" cy="201167"/>
            </a:xfrm>
            <a:prstGeom prst="rect">
              <a:avLst/>
            </a:prstGeom>
          </p:spPr>
        </p:pic>
        <p:sp>
          <p:nvSpPr>
            <p:cNvPr id="27" name="object 27"/>
            <p:cNvSpPr/>
            <p:nvPr/>
          </p:nvSpPr>
          <p:spPr>
            <a:xfrm>
              <a:off x="7722107" y="4437888"/>
              <a:ext cx="2468880" cy="1127760"/>
            </a:xfrm>
            <a:custGeom>
              <a:avLst/>
              <a:gdLst/>
              <a:ahLst/>
              <a:cxnLst/>
              <a:rect l="l" t="t" r="r" b="b"/>
              <a:pathLst>
                <a:path w="2468879" h="1127760">
                  <a:moveTo>
                    <a:pt x="47244" y="60960"/>
                  </a:moveTo>
                  <a:lnTo>
                    <a:pt x="0" y="3048"/>
                  </a:lnTo>
                  <a:lnTo>
                    <a:pt x="74676" y="0"/>
                  </a:lnTo>
                  <a:lnTo>
                    <a:pt x="64389" y="22860"/>
                  </a:lnTo>
                  <a:lnTo>
                    <a:pt x="51816" y="22860"/>
                  </a:lnTo>
                  <a:lnTo>
                    <a:pt x="50292" y="27432"/>
                  </a:lnTo>
                  <a:lnTo>
                    <a:pt x="60284" y="31980"/>
                  </a:lnTo>
                  <a:lnTo>
                    <a:pt x="47244" y="60960"/>
                  </a:lnTo>
                  <a:close/>
                </a:path>
                <a:path w="2468879" h="1127760">
                  <a:moveTo>
                    <a:pt x="60284" y="31980"/>
                  </a:moveTo>
                  <a:lnTo>
                    <a:pt x="50292" y="27432"/>
                  </a:lnTo>
                  <a:lnTo>
                    <a:pt x="51816" y="22860"/>
                  </a:lnTo>
                  <a:lnTo>
                    <a:pt x="62253" y="27605"/>
                  </a:lnTo>
                  <a:lnTo>
                    <a:pt x="60284" y="31980"/>
                  </a:lnTo>
                  <a:close/>
                </a:path>
                <a:path w="2468879" h="1127760">
                  <a:moveTo>
                    <a:pt x="62253" y="27605"/>
                  </a:moveTo>
                  <a:lnTo>
                    <a:pt x="51816" y="22860"/>
                  </a:lnTo>
                  <a:lnTo>
                    <a:pt x="64389" y="22860"/>
                  </a:lnTo>
                  <a:lnTo>
                    <a:pt x="62331" y="27432"/>
                  </a:lnTo>
                  <a:lnTo>
                    <a:pt x="62253" y="27605"/>
                  </a:lnTo>
                  <a:close/>
                </a:path>
                <a:path w="2468879" h="1127760">
                  <a:moveTo>
                    <a:pt x="2467356" y="1127760"/>
                  </a:moveTo>
                  <a:lnTo>
                    <a:pt x="60284" y="31980"/>
                  </a:lnTo>
                  <a:lnTo>
                    <a:pt x="62253" y="27605"/>
                  </a:lnTo>
                  <a:lnTo>
                    <a:pt x="2468880" y="1121664"/>
                  </a:lnTo>
                  <a:lnTo>
                    <a:pt x="2467356" y="1127760"/>
                  </a:lnTo>
                  <a:close/>
                </a:path>
              </a:pathLst>
            </a:custGeom>
            <a:solidFill>
              <a:srgbClr val="FF0000"/>
            </a:solidFill>
          </p:spPr>
          <p:txBody>
            <a:bodyPr wrap="square" lIns="0" tIns="0" rIns="0" bIns="0" rtlCol="0"/>
            <a:lstStyle/>
            <a:p>
              <a:endParaRPr sz="1632"/>
            </a:p>
          </p:txBody>
        </p:sp>
        <p:sp>
          <p:nvSpPr>
            <p:cNvPr id="28" name="object 28"/>
            <p:cNvSpPr/>
            <p:nvPr/>
          </p:nvSpPr>
          <p:spPr>
            <a:xfrm>
              <a:off x="4462272" y="3034283"/>
              <a:ext cx="661670" cy="623570"/>
            </a:xfrm>
            <a:custGeom>
              <a:avLst/>
              <a:gdLst/>
              <a:ahLst/>
              <a:cxnLst/>
              <a:rect l="l" t="t" r="r" b="b"/>
              <a:pathLst>
                <a:path w="661670" h="623570">
                  <a:moveTo>
                    <a:pt x="0" y="312419"/>
                  </a:moveTo>
                  <a:lnTo>
                    <a:pt x="3580" y="266327"/>
                  </a:lnTo>
                  <a:lnTo>
                    <a:pt x="13982" y="222310"/>
                  </a:lnTo>
                  <a:lnTo>
                    <a:pt x="30698" y="180855"/>
                  </a:lnTo>
                  <a:lnTo>
                    <a:pt x="53219" y="142451"/>
                  </a:lnTo>
                  <a:lnTo>
                    <a:pt x="81037" y="107584"/>
                  </a:lnTo>
                  <a:lnTo>
                    <a:pt x="113643" y="76743"/>
                  </a:lnTo>
                  <a:lnTo>
                    <a:pt x="150530" y="50416"/>
                  </a:lnTo>
                  <a:lnTo>
                    <a:pt x="191188" y="29091"/>
                  </a:lnTo>
                  <a:lnTo>
                    <a:pt x="235109" y="13254"/>
                  </a:lnTo>
                  <a:lnTo>
                    <a:pt x="281785" y="3394"/>
                  </a:lnTo>
                  <a:lnTo>
                    <a:pt x="330708" y="0"/>
                  </a:lnTo>
                  <a:lnTo>
                    <a:pt x="379630" y="3394"/>
                  </a:lnTo>
                  <a:lnTo>
                    <a:pt x="426306" y="13254"/>
                  </a:lnTo>
                  <a:lnTo>
                    <a:pt x="470227" y="29091"/>
                  </a:lnTo>
                  <a:lnTo>
                    <a:pt x="510885" y="50416"/>
                  </a:lnTo>
                  <a:lnTo>
                    <a:pt x="547772" y="76743"/>
                  </a:lnTo>
                  <a:lnTo>
                    <a:pt x="580378" y="107584"/>
                  </a:lnTo>
                  <a:lnTo>
                    <a:pt x="608196" y="142451"/>
                  </a:lnTo>
                  <a:lnTo>
                    <a:pt x="630717" y="180855"/>
                  </a:lnTo>
                  <a:lnTo>
                    <a:pt x="647433" y="222310"/>
                  </a:lnTo>
                  <a:lnTo>
                    <a:pt x="657835" y="266327"/>
                  </a:lnTo>
                  <a:lnTo>
                    <a:pt x="661416" y="312419"/>
                  </a:lnTo>
                  <a:lnTo>
                    <a:pt x="657835" y="358476"/>
                  </a:lnTo>
                  <a:lnTo>
                    <a:pt x="647433" y="402396"/>
                  </a:lnTo>
                  <a:lnTo>
                    <a:pt x="630717" y="443706"/>
                  </a:lnTo>
                  <a:lnTo>
                    <a:pt x="608196" y="481930"/>
                  </a:lnTo>
                  <a:lnTo>
                    <a:pt x="580378" y="516597"/>
                  </a:lnTo>
                  <a:lnTo>
                    <a:pt x="547772" y="547230"/>
                  </a:lnTo>
                  <a:lnTo>
                    <a:pt x="510885" y="573357"/>
                  </a:lnTo>
                  <a:lnTo>
                    <a:pt x="470227" y="594503"/>
                  </a:lnTo>
                  <a:lnTo>
                    <a:pt x="426306" y="610194"/>
                  </a:lnTo>
                  <a:lnTo>
                    <a:pt x="379630" y="619956"/>
                  </a:lnTo>
                  <a:lnTo>
                    <a:pt x="330708" y="623315"/>
                  </a:lnTo>
                  <a:lnTo>
                    <a:pt x="281785" y="619956"/>
                  </a:lnTo>
                  <a:lnTo>
                    <a:pt x="235109" y="610194"/>
                  </a:lnTo>
                  <a:lnTo>
                    <a:pt x="191188" y="594503"/>
                  </a:lnTo>
                  <a:lnTo>
                    <a:pt x="150530" y="573357"/>
                  </a:lnTo>
                  <a:lnTo>
                    <a:pt x="113643" y="547230"/>
                  </a:lnTo>
                  <a:lnTo>
                    <a:pt x="81037" y="516597"/>
                  </a:lnTo>
                  <a:lnTo>
                    <a:pt x="53219" y="481930"/>
                  </a:lnTo>
                  <a:lnTo>
                    <a:pt x="30698" y="443706"/>
                  </a:lnTo>
                  <a:lnTo>
                    <a:pt x="13982" y="402396"/>
                  </a:lnTo>
                  <a:lnTo>
                    <a:pt x="3580" y="358476"/>
                  </a:lnTo>
                  <a:lnTo>
                    <a:pt x="0" y="312419"/>
                  </a:lnTo>
                </a:path>
              </a:pathLst>
            </a:custGeom>
            <a:ln w="50292">
              <a:solidFill>
                <a:srgbClr val="FF0000"/>
              </a:solidFill>
            </a:ln>
          </p:spPr>
          <p:txBody>
            <a:bodyPr wrap="square" lIns="0" tIns="0" rIns="0" bIns="0" rtlCol="0"/>
            <a:lstStyle/>
            <a:p>
              <a:endParaRPr sz="1632"/>
            </a:p>
          </p:txBody>
        </p:sp>
        <p:sp>
          <p:nvSpPr>
            <p:cNvPr id="29" name="object 29"/>
            <p:cNvSpPr/>
            <p:nvPr/>
          </p:nvSpPr>
          <p:spPr>
            <a:xfrm>
              <a:off x="5125212" y="3265932"/>
              <a:ext cx="1667510" cy="923925"/>
            </a:xfrm>
            <a:custGeom>
              <a:avLst/>
              <a:gdLst/>
              <a:ahLst/>
              <a:cxnLst/>
              <a:rect l="l" t="t" r="r" b="b"/>
              <a:pathLst>
                <a:path w="1667509" h="923925">
                  <a:moveTo>
                    <a:pt x="1368551" y="923543"/>
                  </a:moveTo>
                  <a:lnTo>
                    <a:pt x="1412748" y="819911"/>
                  </a:lnTo>
                  <a:lnTo>
                    <a:pt x="0" y="208787"/>
                  </a:lnTo>
                  <a:lnTo>
                    <a:pt x="89916" y="0"/>
                  </a:lnTo>
                  <a:lnTo>
                    <a:pt x="1504187" y="611124"/>
                  </a:lnTo>
                  <a:lnTo>
                    <a:pt x="1548383" y="505967"/>
                  </a:lnTo>
                  <a:lnTo>
                    <a:pt x="1667255" y="806195"/>
                  </a:lnTo>
                  <a:lnTo>
                    <a:pt x="1368551" y="923543"/>
                  </a:lnTo>
                  <a:close/>
                </a:path>
              </a:pathLst>
            </a:custGeom>
            <a:solidFill>
              <a:srgbClr val="5B9AD4"/>
            </a:solidFill>
          </p:spPr>
          <p:txBody>
            <a:bodyPr wrap="square" lIns="0" tIns="0" rIns="0" bIns="0" rtlCol="0"/>
            <a:lstStyle/>
            <a:p>
              <a:endParaRPr sz="1632"/>
            </a:p>
          </p:txBody>
        </p:sp>
        <p:sp>
          <p:nvSpPr>
            <p:cNvPr id="30" name="object 30"/>
            <p:cNvSpPr/>
            <p:nvPr/>
          </p:nvSpPr>
          <p:spPr>
            <a:xfrm>
              <a:off x="5125212" y="3265932"/>
              <a:ext cx="1667510" cy="923925"/>
            </a:xfrm>
            <a:custGeom>
              <a:avLst/>
              <a:gdLst/>
              <a:ahLst/>
              <a:cxnLst/>
              <a:rect l="l" t="t" r="r" b="b"/>
              <a:pathLst>
                <a:path w="1667509" h="923925">
                  <a:moveTo>
                    <a:pt x="89916" y="0"/>
                  </a:moveTo>
                  <a:lnTo>
                    <a:pt x="1504187" y="611124"/>
                  </a:lnTo>
                  <a:lnTo>
                    <a:pt x="1548383" y="505967"/>
                  </a:lnTo>
                  <a:lnTo>
                    <a:pt x="1667255" y="806195"/>
                  </a:lnTo>
                  <a:lnTo>
                    <a:pt x="1368551" y="923543"/>
                  </a:lnTo>
                  <a:lnTo>
                    <a:pt x="1412748" y="819911"/>
                  </a:lnTo>
                  <a:lnTo>
                    <a:pt x="0" y="208787"/>
                  </a:lnTo>
                  <a:lnTo>
                    <a:pt x="89916" y="0"/>
                  </a:lnTo>
                  <a:close/>
                </a:path>
              </a:pathLst>
            </a:custGeom>
            <a:ln w="10668">
              <a:solidFill>
                <a:srgbClr val="41709C"/>
              </a:solidFill>
            </a:ln>
          </p:spPr>
          <p:txBody>
            <a:bodyPr wrap="square" lIns="0" tIns="0" rIns="0" bIns="0" rtlCol="0"/>
            <a:lstStyle/>
            <a:p>
              <a:endParaRPr sz="1632"/>
            </a:p>
          </p:txBody>
        </p:sp>
        <p:pic>
          <p:nvPicPr>
            <p:cNvPr id="31" name="object 31"/>
            <p:cNvPicPr/>
            <p:nvPr/>
          </p:nvPicPr>
          <p:blipFill>
            <a:blip r:embed="rId5" cstate="print"/>
            <a:stretch>
              <a:fillRect/>
            </a:stretch>
          </p:blipFill>
          <p:spPr>
            <a:xfrm>
              <a:off x="3022092" y="3607308"/>
              <a:ext cx="1595627" cy="1845563"/>
            </a:xfrm>
            <a:prstGeom prst="rect">
              <a:avLst/>
            </a:prstGeom>
          </p:spPr>
        </p:pic>
      </p:grpSp>
      <p:sp>
        <p:nvSpPr>
          <p:cNvPr id="32" name="object 32"/>
          <p:cNvSpPr txBox="1"/>
          <p:nvPr/>
        </p:nvSpPr>
        <p:spPr>
          <a:xfrm>
            <a:off x="1625438" y="1438444"/>
            <a:ext cx="3556832" cy="920788"/>
          </a:xfrm>
          <a:prstGeom prst="rect">
            <a:avLst/>
          </a:prstGeom>
        </p:spPr>
        <p:txBody>
          <a:bodyPr vert="horz" wrap="square" lIns="0" tIns="11516" rIns="0" bIns="0" rtlCol="0">
            <a:spAutoFit/>
          </a:bodyPr>
          <a:lstStyle/>
          <a:p>
            <a:pPr marL="148561" marR="4607" indent="-137621">
              <a:lnSpc>
                <a:spcPct val="123400"/>
              </a:lnSpc>
              <a:spcBef>
                <a:spcPts val="91"/>
              </a:spcBef>
            </a:pPr>
            <a:r>
              <a:rPr sz="1587" dirty="0">
                <a:latin typeface="MS PGothic"/>
                <a:cs typeface="MS PGothic"/>
              </a:rPr>
              <a:t>・</a:t>
            </a:r>
            <a:r>
              <a:rPr sz="1587" dirty="0">
                <a:latin typeface="Calibri"/>
                <a:cs typeface="Calibri"/>
              </a:rPr>
              <a:t>Difficult</a:t>
            </a:r>
            <a:r>
              <a:rPr sz="1587" spc="-63" dirty="0">
                <a:latin typeface="Calibri"/>
                <a:cs typeface="Calibri"/>
              </a:rPr>
              <a:t> </a:t>
            </a:r>
            <a:r>
              <a:rPr sz="1587" dirty="0">
                <a:latin typeface="Calibri"/>
                <a:cs typeface="Calibri"/>
              </a:rPr>
              <a:t>to</a:t>
            </a:r>
            <a:r>
              <a:rPr sz="1587" spc="-41" dirty="0">
                <a:latin typeface="Calibri"/>
                <a:cs typeface="Calibri"/>
              </a:rPr>
              <a:t> </a:t>
            </a:r>
            <a:r>
              <a:rPr sz="1587" dirty="0">
                <a:latin typeface="Calibri"/>
                <a:cs typeface="Calibri"/>
              </a:rPr>
              <a:t>compare</a:t>
            </a:r>
            <a:r>
              <a:rPr sz="1587" spc="-41" dirty="0">
                <a:latin typeface="Calibri"/>
                <a:cs typeface="Calibri"/>
              </a:rPr>
              <a:t> </a:t>
            </a:r>
            <a:r>
              <a:rPr sz="1587" dirty="0">
                <a:latin typeface="Calibri"/>
                <a:cs typeface="Calibri"/>
              </a:rPr>
              <a:t>the</a:t>
            </a:r>
            <a:r>
              <a:rPr sz="1587" spc="-36" dirty="0">
                <a:latin typeface="Calibri"/>
                <a:cs typeface="Calibri"/>
              </a:rPr>
              <a:t> </a:t>
            </a:r>
            <a:r>
              <a:rPr sz="1587" dirty="0">
                <a:latin typeface="Calibri"/>
                <a:cs typeface="Calibri"/>
              </a:rPr>
              <a:t>angular</a:t>
            </a:r>
            <a:r>
              <a:rPr sz="1587" spc="-41" dirty="0">
                <a:latin typeface="Calibri"/>
                <a:cs typeface="Calibri"/>
              </a:rPr>
              <a:t> </a:t>
            </a:r>
            <a:r>
              <a:rPr sz="1587" spc="-9" dirty="0">
                <a:latin typeface="Calibri"/>
                <a:cs typeface="Calibri"/>
              </a:rPr>
              <a:t>velocities </a:t>
            </a:r>
            <a:r>
              <a:rPr sz="1587" dirty="0">
                <a:latin typeface="Calibri"/>
                <a:cs typeface="Calibri"/>
              </a:rPr>
              <a:t>on</a:t>
            </a:r>
            <a:r>
              <a:rPr sz="1587" spc="-27" dirty="0">
                <a:latin typeface="Calibri"/>
                <a:cs typeface="Calibri"/>
              </a:rPr>
              <a:t> </a:t>
            </a:r>
            <a:r>
              <a:rPr sz="1587" dirty="0">
                <a:latin typeface="Calibri"/>
                <a:cs typeface="Calibri"/>
              </a:rPr>
              <a:t>a</a:t>
            </a:r>
            <a:r>
              <a:rPr sz="1587" spc="-5" dirty="0">
                <a:latin typeface="Calibri"/>
                <a:cs typeface="Calibri"/>
              </a:rPr>
              <a:t> </a:t>
            </a:r>
            <a:r>
              <a:rPr sz="1587" dirty="0">
                <a:latin typeface="Calibri"/>
                <a:cs typeface="Calibri"/>
              </a:rPr>
              <a:t>daily</a:t>
            </a:r>
            <a:r>
              <a:rPr sz="1587" spc="-18" dirty="0">
                <a:latin typeface="Calibri"/>
                <a:cs typeface="Calibri"/>
              </a:rPr>
              <a:t> </a:t>
            </a:r>
            <a:r>
              <a:rPr sz="1587" spc="-9" dirty="0">
                <a:latin typeface="Calibri"/>
                <a:cs typeface="Calibri"/>
              </a:rPr>
              <a:t>basis.</a:t>
            </a:r>
            <a:endParaRPr sz="1587">
              <a:latin typeface="Calibri"/>
              <a:cs typeface="Calibri"/>
            </a:endParaRPr>
          </a:p>
          <a:p>
            <a:pPr marL="11516">
              <a:spcBef>
                <a:spcPts val="512"/>
              </a:spcBef>
            </a:pPr>
            <a:r>
              <a:rPr sz="1587" dirty="0">
                <a:solidFill>
                  <a:srgbClr val="FF0000"/>
                </a:solidFill>
                <a:latin typeface="MS PGothic"/>
                <a:cs typeface="MS PGothic"/>
              </a:rPr>
              <a:t>・</a:t>
            </a:r>
            <a:r>
              <a:rPr sz="1587" dirty="0">
                <a:solidFill>
                  <a:srgbClr val="FF0000"/>
                </a:solidFill>
                <a:latin typeface="Calibri"/>
                <a:cs typeface="Calibri"/>
              </a:rPr>
              <a:t>Difficult</a:t>
            </a:r>
            <a:r>
              <a:rPr sz="1587" spc="-54" dirty="0">
                <a:solidFill>
                  <a:srgbClr val="FF0000"/>
                </a:solidFill>
                <a:latin typeface="Calibri"/>
                <a:cs typeface="Calibri"/>
              </a:rPr>
              <a:t> </a:t>
            </a:r>
            <a:r>
              <a:rPr sz="1587" dirty="0">
                <a:solidFill>
                  <a:srgbClr val="FF0000"/>
                </a:solidFill>
                <a:latin typeface="Calibri"/>
                <a:cs typeface="Calibri"/>
              </a:rPr>
              <a:t>to</a:t>
            </a:r>
            <a:r>
              <a:rPr sz="1587" spc="-27" dirty="0">
                <a:solidFill>
                  <a:srgbClr val="FF0000"/>
                </a:solidFill>
                <a:latin typeface="Calibri"/>
                <a:cs typeface="Calibri"/>
              </a:rPr>
              <a:t> </a:t>
            </a:r>
            <a:r>
              <a:rPr sz="1587" spc="-9" dirty="0">
                <a:solidFill>
                  <a:srgbClr val="FF0000"/>
                </a:solidFill>
                <a:latin typeface="Calibri"/>
                <a:cs typeface="Calibri"/>
              </a:rPr>
              <a:t>evaluate.</a:t>
            </a:r>
            <a:endParaRPr sz="1587">
              <a:latin typeface="Calibri"/>
              <a:cs typeface="Calibri"/>
            </a:endParaRPr>
          </a:p>
        </p:txBody>
      </p:sp>
      <p:sp>
        <p:nvSpPr>
          <p:cNvPr id="33" name="object 33"/>
          <p:cNvSpPr txBox="1"/>
          <p:nvPr/>
        </p:nvSpPr>
        <p:spPr>
          <a:xfrm>
            <a:off x="5860173" y="1718672"/>
            <a:ext cx="4665283" cy="494175"/>
          </a:xfrm>
          <a:prstGeom prst="rect">
            <a:avLst/>
          </a:prstGeom>
        </p:spPr>
        <p:txBody>
          <a:bodyPr vert="horz" wrap="square" lIns="0" tIns="8637" rIns="0" bIns="0" rtlCol="0">
            <a:spAutoFit/>
          </a:bodyPr>
          <a:lstStyle/>
          <a:p>
            <a:pPr marL="11516" marR="4607">
              <a:lnSpc>
                <a:spcPct val="101099"/>
              </a:lnSpc>
              <a:spcBef>
                <a:spcPts val="68"/>
              </a:spcBef>
            </a:pPr>
            <a:r>
              <a:rPr sz="1587" dirty="0">
                <a:latin typeface="Calibri"/>
                <a:cs typeface="Calibri"/>
              </a:rPr>
              <a:t>Visualized</a:t>
            </a:r>
            <a:r>
              <a:rPr sz="1587" spc="-36" dirty="0">
                <a:latin typeface="Calibri"/>
                <a:cs typeface="Calibri"/>
              </a:rPr>
              <a:t> </a:t>
            </a:r>
            <a:r>
              <a:rPr sz="1587" dirty="0">
                <a:latin typeface="Calibri"/>
                <a:cs typeface="Calibri"/>
              </a:rPr>
              <a:t>the</a:t>
            </a:r>
            <a:r>
              <a:rPr sz="1587" spc="-23" dirty="0">
                <a:latin typeface="Calibri"/>
                <a:cs typeface="Calibri"/>
              </a:rPr>
              <a:t> </a:t>
            </a:r>
            <a:r>
              <a:rPr sz="1587" spc="-9" dirty="0">
                <a:latin typeface="Calibri"/>
                <a:cs typeface="Calibri"/>
              </a:rPr>
              <a:t>difference</a:t>
            </a:r>
            <a:r>
              <a:rPr sz="1587" spc="-41" dirty="0">
                <a:latin typeface="Calibri"/>
                <a:cs typeface="Calibri"/>
              </a:rPr>
              <a:t> </a:t>
            </a:r>
            <a:r>
              <a:rPr sz="1587" dirty="0">
                <a:latin typeface="Calibri"/>
                <a:cs typeface="Calibri"/>
              </a:rPr>
              <a:t>from</a:t>
            </a:r>
            <a:r>
              <a:rPr sz="1587" spc="-36" dirty="0">
                <a:latin typeface="Calibri"/>
                <a:cs typeface="Calibri"/>
              </a:rPr>
              <a:t> </a:t>
            </a:r>
            <a:r>
              <a:rPr sz="1587" dirty="0">
                <a:latin typeface="Calibri"/>
                <a:cs typeface="Calibri"/>
              </a:rPr>
              <a:t>the</a:t>
            </a:r>
            <a:r>
              <a:rPr sz="1587" spc="-23" dirty="0">
                <a:latin typeface="Calibri"/>
                <a:cs typeface="Calibri"/>
              </a:rPr>
              <a:t> </a:t>
            </a:r>
            <a:r>
              <a:rPr sz="1587" dirty="0">
                <a:latin typeface="Calibri"/>
                <a:cs typeface="Calibri"/>
              </a:rPr>
              <a:t>angular</a:t>
            </a:r>
            <a:r>
              <a:rPr sz="1587" spc="-54" dirty="0">
                <a:latin typeface="Calibri"/>
                <a:cs typeface="Calibri"/>
              </a:rPr>
              <a:t> </a:t>
            </a:r>
            <a:r>
              <a:rPr sz="1587" dirty="0">
                <a:latin typeface="Calibri"/>
                <a:cs typeface="Calibri"/>
              </a:rPr>
              <a:t>velocity</a:t>
            </a:r>
            <a:r>
              <a:rPr sz="1587" spc="-45" dirty="0">
                <a:latin typeface="Calibri"/>
                <a:cs typeface="Calibri"/>
              </a:rPr>
              <a:t> </a:t>
            </a:r>
            <a:r>
              <a:rPr sz="1587" dirty="0">
                <a:latin typeface="Calibri"/>
                <a:cs typeface="Calibri"/>
              </a:rPr>
              <a:t>in</a:t>
            </a:r>
            <a:r>
              <a:rPr sz="1587" spc="-45" dirty="0">
                <a:latin typeface="Calibri"/>
                <a:cs typeface="Calibri"/>
              </a:rPr>
              <a:t> </a:t>
            </a:r>
            <a:r>
              <a:rPr sz="1587" spc="-23" dirty="0">
                <a:latin typeface="Calibri"/>
                <a:cs typeface="Calibri"/>
              </a:rPr>
              <a:t>the </a:t>
            </a:r>
            <a:r>
              <a:rPr sz="1587" dirty="0">
                <a:latin typeface="Calibri"/>
                <a:cs typeface="Calibri"/>
              </a:rPr>
              <a:t>normal</a:t>
            </a:r>
            <a:r>
              <a:rPr sz="1587" spc="-32" dirty="0">
                <a:latin typeface="Calibri"/>
                <a:cs typeface="Calibri"/>
              </a:rPr>
              <a:t> </a:t>
            </a:r>
            <a:r>
              <a:rPr sz="1587" spc="-9" dirty="0">
                <a:latin typeface="Calibri"/>
                <a:cs typeface="Calibri"/>
              </a:rPr>
              <a:t>state</a:t>
            </a:r>
            <a:r>
              <a:rPr sz="1587" spc="-14" dirty="0">
                <a:latin typeface="Calibri"/>
                <a:cs typeface="Calibri"/>
              </a:rPr>
              <a:t> </a:t>
            </a:r>
            <a:r>
              <a:rPr sz="1587" dirty="0">
                <a:latin typeface="Calibri"/>
                <a:cs typeface="Calibri"/>
              </a:rPr>
              <a:t>as</a:t>
            </a:r>
            <a:r>
              <a:rPr sz="1587" spc="-27" dirty="0">
                <a:latin typeface="Calibri"/>
                <a:cs typeface="Calibri"/>
              </a:rPr>
              <a:t> </a:t>
            </a:r>
            <a:r>
              <a:rPr sz="1587" dirty="0">
                <a:latin typeface="Calibri"/>
                <a:cs typeface="Calibri"/>
              </a:rPr>
              <a:t>a</a:t>
            </a:r>
            <a:r>
              <a:rPr sz="1587" spc="-32" dirty="0">
                <a:latin typeface="Calibri"/>
                <a:cs typeface="Calibri"/>
              </a:rPr>
              <a:t> </a:t>
            </a:r>
            <a:r>
              <a:rPr sz="1587" dirty="0">
                <a:latin typeface="Calibri"/>
                <a:cs typeface="Calibri"/>
              </a:rPr>
              <a:t>score</a:t>
            </a:r>
            <a:r>
              <a:rPr sz="1587" spc="-23" dirty="0">
                <a:latin typeface="Calibri"/>
                <a:cs typeface="Calibri"/>
              </a:rPr>
              <a:t> </a:t>
            </a:r>
            <a:r>
              <a:rPr sz="1587" dirty="0">
                <a:latin typeface="Calibri"/>
                <a:cs typeface="Calibri"/>
              </a:rPr>
              <a:t>by</a:t>
            </a:r>
            <a:r>
              <a:rPr sz="1587" spc="-45" dirty="0">
                <a:latin typeface="Calibri"/>
                <a:cs typeface="Calibri"/>
              </a:rPr>
              <a:t> </a:t>
            </a:r>
            <a:r>
              <a:rPr sz="1587" dirty="0">
                <a:latin typeface="Calibri"/>
                <a:cs typeface="Calibri"/>
              </a:rPr>
              <a:t>machine</a:t>
            </a:r>
            <a:r>
              <a:rPr sz="1587" spc="-41" dirty="0">
                <a:latin typeface="Calibri"/>
                <a:cs typeface="Calibri"/>
              </a:rPr>
              <a:t> </a:t>
            </a:r>
            <a:r>
              <a:rPr sz="1587" spc="-9" dirty="0">
                <a:latin typeface="Calibri"/>
                <a:cs typeface="Calibri"/>
              </a:rPr>
              <a:t>learning.</a:t>
            </a:r>
            <a:endParaRPr sz="1587">
              <a:latin typeface="Calibri"/>
              <a:cs typeface="Calibri"/>
            </a:endParaRPr>
          </a:p>
        </p:txBody>
      </p:sp>
      <p:grpSp>
        <p:nvGrpSpPr>
          <p:cNvPr id="34" name="object 34"/>
          <p:cNvGrpSpPr/>
          <p:nvPr/>
        </p:nvGrpSpPr>
        <p:grpSpPr>
          <a:xfrm>
            <a:off x="5289163" y="1726765"/>
            <a:ext cx="434167" cy="552786"/>
            <a:chOff x="4456938" y="1904238"/>
            <a:chExt cx="478790" cy="609600"/>
          </a:xfrm>
        </p:grpSpPr>
        <p:sp>
          <p:nvSpPr>
            <p:cNvPr id="35" name="object 35"/>
            <p:cNvSpPr/>
            <p:nvPr/>
          </p:nvSpPr>
          <p:spPr>
            <a:xfrm>
              <a:off x="4462272" y="1909572"/>
              <a:ext cx="467995" cy="599440"/>
            </a:xfrm>
            <a:custGeom>
              <a:avLst/>
              <a:gdLst/>
              <a:ahLst/>
              <a:cxnLst/>
              <a:rect l="l" t="t" r="r" b="b"/>
              <a:pathLst>
                <a:path w="467995" h="599439">
                  <a:moveTo>
                    <a:pt x="233171" y="598931"/>
                  </a:moveTo>
                  <a:lnTo>
                    <a:pt x="233171" y="449579"/>
                  </a:lnTo>
                  <a:lnTo>
                    <a:pt x="0" y="449579"/>
                  </a:lnTo>
                  <a:lnTo>
                    <a:pt x="0" y="149352"/>
                  </a:lnTo>
                  <a:lnTo>
                    <a:pt x="233171" y="149352"/>
                  </a:lnTo>
                  <a:lnTo>
                    <a:pt x="233171" y="0"/>
                  </a:lnTo>
                  <a:lnTo>
                    <a:pt x="467867" y="298703"/>
                  </a:lnTo>
                  <a:lnTo>
                    <a:pt x="233171" y="598931"/>
                  </a:lnTo>
                  <a:close/>
                </a:path>
              </a:pathLst>
            </a:custGeom>
            <a:solidFill>
              <a:srgbClr val="5B9AD4"/>
            </a:solidFill>
          </p:spPr>
          <p:txBody>
            <a:bodyPr wrap="square" lIns="0" tIns="0" rIns="0" bIns="0" rtlCol="0"/>
            <a:lstStyle/>
            <a:p>
              <a:endParaRPr sz="1632"/>
            </a:p>
          </p:txBody>
        </p:sp>
        <p:sp>
          <p:nvSpPr>
            <p:cNvPr id="36" name="object 36"/>
            <p:cNvSpPr/>
            <p:nvPr/>
          </p:nvSpPr>
          <p:spPr>
            <a:xfrm>
              <a:off x="4462272" y="1909572"/>
              <a:ext cx="467995" cy="599440"/>
            </a:xfrm>
            <a:custGeom>
              <a:avLst/>
              <a:gdLst/>
              <a:ahLst/>
              <a:cxnLst/>
              <a:rect l="l" t="t" r="r" b="b"/>
              <a:pathLst>
                <a:path w="467995" h="599439">
                  <a:moveTo>
                    <a:pt x="0" y="149352"/>
                  </a:moveTo>
                  <a:lnTo>
                    <a:pt x="233171" y="149352"/>
                  </a:lnTo>
                  <a:lnTo>
                    <a:pt x="233171" y="0"/>
                  </a:lnTo>
                  <a:lnTo>
                    <a:pt x="467867" y="298703"/>
                  </a:lnTo>
                  <a:lnTo>
                    <a:pt x="233171" y="598931"/>
                  </a:lnTo>
                  <a:lnTo>
                    <a:pt x="233171" y="449579"/>
                  </a:lnTo>
                  <a:lnTo>
                    <a:pt x="0" y="449579"/>
                  </a:lnTo>
                  <a:lnTo>
                    <a:pt x="0" y="149352"/>
                  </a:lnTo>
                  <a:close/>
                </a:path>
              </a:pathLst>
            </a:custGeom>
            <a:ln w="10668">
              <a:solidFill>
                <a:srgbClr val="41709C"/>
              </a:solidFill>
            </a:ln>
          </p:spPr>
          <p:txBody>
            <a:bodyPr wrap="square" lIns="0" tIns="0" rIns="0" bIns="0" rtlCol="0"/>
            <a:lstStyle/>
            <a:p>
              <a:endParaRPr sz="1632"/>
            </a:p>
          </p:txBody>
        </p:sp>
      </p:grpSp>
      <p:sp>
        <p:nvSpPr>
          <p:cNvPr id="37" name="object 37"/>
          <p:cNvSpPr txBox="1"/>
          <p:nvPr/>
        </p:nvSpPr>
        <p:spPr>
          <a:xfrm>
            <a:off x="2988882" y="3905431"/>
            <a:ext cx="1559317" cy="302332"/>
          </a:xfrm>
          <a:prstGeom prst="rect">
            <a:avLst/>
          </a:prstGeom>
          <a:solidFill>
            <a:srgbClr val="5B9AD4"/>
          </a:solidFill>
          <a:ln w="10668">
            <a:solidFill>
              <a:srgbClr val="41709C"/>
            </a:solidFill>
          </a:ln>
        </p:spPr>
        <p:txBody>
          <a:bodyPr vert="horz" wrap="square" lIns="0" tIns="9213" rIns="0" bIns="0" rtlCol="0">
            <a:spAutoFit/>
          </a:bodyPr>
          <a:lstStyle/>
          <a:p>
            <a:pPr marL="73129">
              <a:spcBef>
                <a:spcPts val="73"/>
              </a:spcBef>
            </a:pPr>
            <a:r>
              <a:rPr sz="1904" dirty="0">
                <a:solidFill>
                  <a:srgbClr val="FFFFFF"/>
                </a:solidFill>
                <a:latin typeface="Calibri"/>
                <a:cs typeface="Calibri"/>
              </a:rPr>
              <a:t>Score</a:t>
            </a:r>
            <a:r>
              <a:rPr sz="1904" spc="-77" dirty="0">
                <a:solidFill>
                  <a:srgbClr val="FFFFFF"/>
                </a:solidFill>
                <a:latin typeface="Calibri"/>
                <a:cs typeface="Calibri"/>
              </a:rPr>
              <a:t> </a:t>
            </a:r>
            <a:r>
              <a:rPr sz="1904" spc="-9" dirty="0">
                <a:solidFill>
                  <a:srgbClr val="FFFFFF"/>
                </a:solidFill>
                <a:latin typeface="Calibri"/>
                <a:cs typeface="Calibri"/>
              </a:rPr>
              <a:t>change</a:t>
            </a:r>
            <a:endParaRPr sz="1904">
              <a:latin typeface="Calibri"/>
              <a:cs typeface="Calibri"/>
            </a:endParaRPr>
          </a:p>
        </p:txBody>
      </p:sp>
      <p:sp>
        <p:nvSpPr>
          <p:cNvPr id="39" name="object 39" descr="$PPTXTitle"/>
          <p:cNvSpPr txBox="1">
            <a:spLocks noGrp="1"/>
          </p:cNvSpPr>
          <p:nvPr>
            <p:ph type="title"/>
          </p:nvPr>
        </p:nvSpPr>
        <p:spPr>
          <a:xfrm>
            <a:off x="1420352" y="865111"/>
            <a:ext cx="6909824" cy="404120"/>
          </a:xfrm>
          <a:prstGeom prst="rect">
            <a:avLst/>
          </a:prstGeom>
          <a:solidFill>
            <a:srgbClr val="D8D8D8"/>
          </a:solidFill>
        </p:spPr>
        <p:txBody>
          <a:bodyPr vert="horz" wrap="square" lIns="0" tIns="13243" rIns="0" bIns="0" rtlCol="0" anchor="t">
            <a:spAutoFit/>
          </a:bodyPr>
          <a:lstStyle/>
          <a:p>
            <a:pPr marL="73129">
              <a:spcBef>
                <a:spcPts val="103"/>
              </a:spcBef>
            </a:pPr>
            <a:r>
              <a:rPr sz="2539" dirty="0">
                <a:latin typeface="Calibri"/>
                <a:cs typeface="Calibri"/>
              </a:rPr>
              <a:t>(3)What</a:t>
            </a:r>
            <a:r>
              <a:rPr sz="2539" spc="-18" dirty="0">
                <a:latin typeface="Calibri"/>
                <a:cs typeface="Calibri"/>
              </a:rPr>
              <a:t> </a:t>
            </a:r>
            <a:r>
              <a:rPr sz="2539" spc="54" dirty="0">
                <a:latin typeface="Calibri"/>
                <a:cs typeface="Calibri"/>
              </a:rPr>
              <a:t>kind</a:t>
            </a:r>
            <a:r>
              <a:rPr sz="2539" spc="23" dirty="0">
                <a:latin typeface="Calibri"/>
                <a:cs typeface="Calibri"/>
              </a:rPr>
              <a:t> </a:t>
            </a:r>
            <a:r>
              <a:rPr sz="2539" dirty="0">
                <a:latin typeface="Calibri"/>
                <a:cs typeface="Calibri"/>
              </a:rPr>
              <a:t>of</a:t>
            </a:r>
            <a:r>
              <a:rPr sz="2539" spc="18" dirty="0">
                <a:latin typeface="Calibri"/>
                <a:cs typeface="Calibri"/>
              </a:rPr>
              <a:t> </a:t>
            </a:r>
            <a:r>
              <a:rPr sz="2539" spc="63" dirty="0">
                <a:latin typeface="Calibri"/>
                <a:cs typeface="Calibri"/>
              </a:rPr>
              <a:t>data</a:t>
            </a:r>
            <a:r>
              <a:rPr sz="2539" spc="-5" dirty="0">
                <a:latin typeface="Calibri"/>
                <a:cs typeface="Calibri"/>
              </a:rPr>
              <a:t> </a:t>
            </a:r>
            <a:r>
              <a:rPr sz="2539" spc="141" dirty="0">
                <a:latin typeface="Calibri"/>
                <a:cs typeface="Calibri"/>
              </a:rPr>
              <a:t>can</a:t>
            </a:r>
            <a:r>
              <a:rPr sz="2539" spc="-5" dirty="0">
                <a:latin typeface="Calibri"/>
                <a:cs typeface="Calibri"/>
              </a:rPr>
              <a:t> </a:t>
            </a:r>
            <a:r>
              <a:rPr sz="2539" dirty="0">
                <a:latin typeface="Calibri"/>
                <a:cs typeface="Calibri"/>
              </a:rPr>
              <a:t>you</a:t>
            </a:r>
            <a:r>
              <a:rPr sz="2539" spc="-5" dirty="0">
                <a:latin typeface="Calibri"/>
                <a:cs typeface="Calibri"/>
              </a:rPr>
              <a:t> </a:t>
            </a:r>
            <a:r>
              <a:rPr sz="2539" dirty="0">
                <a:latin typeface="Calibri"/>
                <a:cs typeface="Calibri"/>
              </a:rPr>
              <a:t>get</a:t>
            </a:r>
            <a:r>
              <a:rPr sz="2539" spc="14" dirty="0">
                <a:latin typeface="Calibri"/>
                <a:cs typeface="Calibri"/>
              </a:rPr>
              <a:t> </a:t>
            </a:r>
            <a:r>
              <a:rPr sz="2539" dirty="0">
                <a:latin typeface="Calibri"/>
                <a:cs typeface="Calibri"/>
              </a:rPr>
              <a:t>from</a:t>
            </a:r>
            <a:r>
              <a:rPr sz="2539" spc="-9" dirty="0">
                <a:latin typeface="Calibri"/>
                <a:cs typeface="Calibri"/>
              </a:rPr>
              <a:t> </a:t>
            </a:r>
            <a:r>
              <a:rPr sz="2539" spc="100" dirty="0">
                <a:latin typeface="Calibri"/>
                <a:cs typeface="Calibri"/>
              </a:rPr>
              <a:t>KISMOS?</a:t>
            </a:r>
            <a:endParaRPr sz="2539">
              <a:latin typeface="Calibri"/>
              <a:cs typeface="Calibri"/>
            </a:endParaRPr>
          </a:p>
        </p:txBody>
      </p:sp>
      <p:sp>
        <p:nvSpPr>
          <p:cNvPr id="40" name="object 40"/>
          <p:cNvSpPr txBox="1">
            <a:spLocks noGrp="1"/>
          </p:cNvSpPr>
          <p:nvPr>
            <p:ph type="sldNum" sz="quarter" idx="4294967295"/>
          </p:nvPr>
        </p:nvSpPr>
        <p:spPr>
          <a:xfrm>
            <a:off x="11507788" y="6042025"/>
            <a:ext cx="684212" cy="365125"/>
          </a:xfrm>
          <a:prstGeom prst="rect">
            <a:avLst/>
          </a:prstGeom>
        </p:spPr>
        <p:txBody>
          <a:bodyPr vert="horz" wrap="square" lIns="0" tIns="0" rIns="0" bIns="0" rtlCol="0">
            <a:spAutoFit/>
          </a:bodyPr>
          <a:lstStyle>
            <a:defPPr>
              <a:defRPr kern="0"/>
            </a:defPPr>
            <a:lvl1pPr>
              <a:defRPr sz="500" b="0" i="0">
                <a:solidFill>
                  <a:srgbClr val="7E7E7E"/>
                </a:solidFill>
                <a:latin typeface="Arial"/>
                <a:cs typeface="Arial"/>
              </a:defRPr>
            </a:lvl1pPr>
          </a:lstStyle>
          <a:p>
            <a:pPr marL="12700">
              <a:spcBef>
                <a:spcPts val="75"/>
              </a:spcBef>
            </a:pPr>
            <a:r>
              <a:rPr lang="en-US" spc="10"/>
              <a:t>©2023</a:t>
            </a:r>
            <a:r>
              <a:rPr lang="en-US" spc="35"/>
              <a:t> </a:t>
            </a:r>
            <a:r>
              <a:rPr lang="en-US" spc="10"/>
              <a:t>KITZ</a:t>
            </a:r>
            <a:r>
              <a:rPr lang="en-US" spc="15"/>
              <a:t> </a:t>
            </a:r>
            <a:r>
              <a:rPr lang="en-US" spc="10"/>
              <a:t>CORPORATION</a:t>
            </a:r>
            <a:r>
              <a:rPr lang="en-US" spc="15"/>
              <a:t> </a:t>
            </a:r>
            <a:r>
              <a:rPr lang="en-US" spc="10"/>
              <a:t>All Rights</a:t>
            </a:r>
            <a:r>
              <a:rPr lang="en-US" spc="15"/>
              <a:t> </a:t>
            </a:r>
            <a:r>
              <a:rPr lang="en-US" spc="10"/>
              <a:t>Reserved</a:t>
            </a:r>
            <a:r>
              <a:rPr lang="en-US" spc="245"/>
              <a:t> </a:t>
            </a:r>
            <a:r>
              <a:rPr lang="en-US" spc="-25">
                <a:solidFill>
                  <a:srgbClr val="000000"/>
                </a:solidFill>
                <a:latin typeface="MS PGothic"/>
                <a:cs typeface="MS PGothic"/>
              </a:rPr>
              <a:t>｜</a:t>
            </a:r>
            <a:fld id="{81D60167-4931-47E6-BA6A-407CBD079E47}" type="slidenum">
              <a:rPr lang="en-US" spc="-25" smtClean="0">
                <a:solidFill>
                  <a:srgbClr val="000000"/>
                </a:solidFill>
                <a:latin typeface="Calibri"/>
                <a:cs typeface="Calibri"/>
              </a:rPr>
              <a:pPr marL="12700">
                <a:spcBef>
                  <a:spcPts val="75"/>
                </a:spcBef>
              </a:pPr>
              <a:t>22</a:t>
            </a:fld>
            <a:endParaRPr spc="-23" dirty="0">
              <a:solidFill>
                <a:srgbClr val="000000"/>
              </a:solidFill>
              <a:latin typeface="Calibri"/>
              <a:cs typeface="Calibri"/>
            </a:endParaRPr>
          </a:p>
        </p:txBody>
      </p:sp>
      <p:sp>
        <p:nvSpPr>
          <p:cNvPr id="38" name="object 38"/>
          <p:cNvSpPr txBox="1"/>
          <p:nvPr/>
        </p:nvSpPr>
        <p:spPr>
          <a:xfrm>
            <a:off x="6663526" y="4994420"/>
            <a:ext cx="1968148" cy="315124"/>
          </a:xfrm>
          <a:prstGeom prst="rect">
            <a:avLst/>
          </a:prstGeom>
          <a:solidFill>
            <a:srgbClr val="5B9AD4"/>
          </a:solidFill>
          <a:ln w="10667">
            <a:solidFill>
              <a:srgbClr val="41709C"/>
            </a:solidFill>
          </a:ln>
        </p:spPr>
        <p:txBody>
          <a:bodyPr vert="horz" wrap="square" lIns="0" tIns="21881" rIns="0" bIns="0" rtlCol="0">
            <a:spAutoFit/>
          </a:bodyPr>
          <a:lstStyle/>
          <a:p>
            <a:pPr marL="116891">
              <a:spcBef>
                <a:spcPts val="172"/>
              </a:spcBef>
            </a:pPr>
            <a:r>
              <a:rPr sz="1904" dirty="0">
                <a:solidFill>
                  <a:srgbClr val="FFFFFF"/>
                </a:solidFill>
                <a:latin typeface="Calibri"/>
                <a:cs typeface="Calibri"/>
              </a:rPr>
              <a:t>Damage</a:t>
            </a:r>
            <a:r>
              <a:rPr sz="1904" spc="-36" dirty="0">
                <a:solidFill>
                  <a:srgbClr val="FFFFFF"/>
                </a:solidFill>
                <a:latin typeface="Calibri"/>
                <a:cs typeface="Calibri"/>
              </a:rPr>
              <a:t> </a:t>
            </a:r>
            <a:r>
              <a:rPr sz="1904" spc="-9" dirty="0">
                <a:solidFill>
                  <a:srgbClr val="FFFFFF"/>
                </a:solidFill>
                <a:latin typeface="Calibri"/>
                <a:cs typeface="Calibri"/>
              </a:rPr>
              <a:t>occurred</a:t>
            </a:r>
            <a:endParaRPr sz="1904">
              <a:latin typeface="Calibri"/>
              <a:cs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095785" y="6009014"/>
            <a:ext cx="1508645" cy="64120"/>
          </a:xfrm>
          <a:prstGeom prst="rect">
            <a:avLst/>
          </a:prstGeom>
        </p:spPr>
        <p:txBody>
          <a:bodyPr vert="horz" wrap="square" lIns="0" tIns="0" rIns="0" bIns="0" rtlCol="0">
            <a:spAutoFit/>
          </a:bodyPr>
          <a:lstStyle/>
          <a:p>
            <a:pPr>
              <a:lnSpc>
                <a:spcPts val="526"/>
              </a:lnSpc>
            </a:pPr>
            <a:r>
              <a:rPr sz="453" spc="9" dirty="0">
                <a:solidFill>
                  <a:srgbClr val="7E7E7E"/>
                </a:solidFill>
                <a:latin typeface="Arial"/>
                <a:cs typeface="Arial"/>
              </a:rPr>
              <a:t>©2023</a:t>
            </a:r>
            <a:r>
              <a:rPr sz="453" spc="32" dirty="0">
                <a:solidFill>
                  <a:srgbClr val="7E7E7E"/>
                </a:solidFill>
                <a:latin typeface="Arial"/>
                <a:cs typeface="Arial"/>
              </a:rPr>
              <a:t> </a:t>
            </a:r>
            <a:r>
              <a:rPr sz="453" spc="9" dirty="0">
                <a:solidFill>
                  <a:srgbClr val="7E7E7E"/>
                </a:solidFill>
                <a:latin typeface="Arial"/>
                <a:cs typeface="Arial"/>
              </a:rPr>
              <a:t>KITZ</a:t>
            </a:r>
            <a:r>
              <a:rPr sz="453" spc="14" dirty="0">
                <a:solidFill>
                  <a:srgbClr val="7E7E7E"/>
                </a:solidFill>
                <a:latin typeface="Arial"/>
                <a:cs typeface="Arial"/>
              </a:rPr>
              <a:t> </a:t>
            </a:r>
            <a:r>
              <a:rPr sz="453" spc="9" dirty="0">
                <a:solidFill>
                  <a:srgbClr val="7E7E7E"/>
                </a:solidFill>
                <a:latin typeface="Arial"/>
                <a:cs typeface="Arial"/>
              </a:rPr>
              <a:t>CORPORATION</a:t>
            </a:r>
            <a:r>
              <a:rPr sz="453" spc="14" dirty="0">
                <a:solidFill>
                  <a:srgbClr val="7E7E7E"/>
                </a:solidFill>
                <a:latin typeface="Arial"/>
                <a:cs typeface="Arial"/>
              </a:rPr>
              <a:t> </a:t>
            </a:r>
            <a:r>
              <a:rPr sz="453" spc="9" dirty="0">
                <a:solidFill>
                  <a:srgbClr val="7E7E7E"/>
                </a:solidFill>
                <a:latin typeface="Arial"/>
                <a:cs typeface="Arial"/>
              </a:rPr>
              <a:t>All Rights</a:t>
            </a:r>
            <a:r>
              <a:rPr sz="453" spc="14" dirty="0">
                <a:solidFill>
                  <a:srgbClr val="7E7E7E"/>
                </a:solidFill>
                <a:latin typeface="Arial"/>
                <a:cs typeface="Arial"/>
              </a:rPr>
              <a:t> </a:t>
            </a:r>
            <a:r>
              <a:rPr sz="453" spc="9" dirty="0">
                <a:solidFill>
                  <a:srgbClr val="7E7E7E"/>
                </a:solidFill>
                <a:latin typeface="Arial"/>
                <a:cs typeface="Arial"/>
              </a:rPr>
              <a:t>Reserved</a:t>
            </a:r>
            <a:r>
              <a:rPr sz="453" spc="222" dirty="0">
                <a:solidFill>
                  <a:srgbClr val="7E7E7E"/>
                </a:solidFill>
                <a:latin typeface="Arial"/>
                <a:cs typeface="Arial"/>
              </a:rPr>
              <a:t> </a:t>
            </a:r>
            <a:r>
              <a:rPr sz="453" spc="-23" dirty="0">
                <a:latin typeface="MS PGothic"/>
                <a:cs typeface="MS PGothic"/>
              </a:rPr>
              <a:t>｜</a:t>
            </a:r>
            <a:r>
              <a:rPr sz="453" spc="-23" dirty="0">
                <a:latin typeface="Calibri"/>
                <a:cs typeface="Calibri"/>
              </a:rPr>
              <a:t>13</a:t>
            </a:r>
            <a:endParaRPr sz="453">
              <a:latin typeface="Calibri"/>
              <a:cs typeface="Calibri"/>
            </a:endParaRPr>
          </a:p>
        </p:txBody>
      </p:sp>
      <p:sp>
        <p:nvSpPr>
          <p:cNvPr id="3" name="object 3"/>
          <p:cNvSpPr txBox="1"/>
          <p:nvPr/>
        </p:nvSpPr>
        <p:spPr>
          <a:xfrm>
            <a:off x="8580365" y="857193"/>
            <a:ext cx="228600" cy="154722"/>
          </a:xfrm>
          <a:prstGeom prst="rect">
            <a:avLst/>
          </a:prstGeom>
        </p:spPr>
        <p:txBody>
          <a:bodyPr vert="horz" wrap="square" lIns="0" tIns="0" rIns="0" bIns="0" rtlCol="0">
            <a:spAutoFit/>
          </a:bodyPr>
          <a:lstStyle/>
          <a:p>
            <a:pPr>
              <a:lnSpc>
                <a:spcPts val="1192"/>
              </a:lnSpc>
            </a:pPr>
            <a:r>
              <a:rPr sz="1088" spc="-23" dirty="0">
                <a:solidFill>
                  <a:srgbClr val="7E7E7E"/>
                </a:solidFill>
                <a:latin typeface="Yu Gothic"/>
                <a:cs typeface="Yu Gothic"/>
              </a:rPr>
              <a:t>KIT</a:t>
            </a:r>
            <a:endParaRPr sz="1088">
              <a:latin typeface="Yu Gothic"/>
              <a:cs typeface="Yu Gothic"/>
            </a:endParaRPr>
          </a:p>
        </p:txBody>
      </p:sp>
      <p:sp>
        <p:nvSpPr>
          <p:cNvPr id="4" name="object 4"/>
          <p:cNvSpPr txBox="1"/>
          <p:nvPr/>
        </p:nvSpPr>
        <p:spPr>
          <a:xfrm>
            <a:off x="8797205" y="828744"/>
            <a:ext cx="1804040" cy="181954"/>
          </a:xfrm>
          <a:prstGeom prst="rect">
            <a:avLst/>
          </a:prstGeom>
        </p:spPr>
        <p:txBody>
          <a:bodyPr vert="horz" wrap="square" lIns="0" tIns="14395" rIns="0" bIns="0" rtlCol="0">
            <a:spAutoFit/>
          </a:bodyPr>
          <a:lstStyle/>
          <a:p>
            <a:pPr marL="11516">
              <a:spcBef>
                <a:spcPts val="113"/>
              </a:spcBef>
            </a:pPr>
            <a:r>
              <a:rPr sz="1088" dirty="0">
                <a:solidFill>
                  <a:srgbClr val="7E7E7E"/>
                </a:solidFill>
                <a:latin typeface="Yu Gothic"/>
                <a:cs typeface="Yu Gothic"/>
              </a:rPr>
              <a:t>Z</a:t>
            </a:r>
            <a:r>
              <a:rPr sz="1088" spc="27" dirty="0">
                <a:solidFill>
                  <a:srgbClr val="7E7E7E"/>
                </a:solidFill>
                <a:latin typeface="Yu Gothic"/>
                <a:cs typeface="Yu Gothic"/>
              </a:rPr>
              <a:t> </a:t>
            </a:r>
            <a:r>
              <a:rPr sz="1088" dirty="0">
                <a:solidFill>
                  <a:srgbClr val="7E7E7E"/>
                </a:solidFill>
                <a:latin typeface="Yu Gothic"/>
                <a:cs typeface="Yu Gothic"/>
              </a:rPr>
              <a:t>Smart</a:t>
            </a:r>
            <a:r>
              <a:rPr sz="1088" spc="36" dirty="0">
                <a:solidFill>
                  <a:srgbClr val="7E7E7E"/>
                </a:solidFill>
                <a:latin typeface="Yu Gothic"/>
                <a:cs typeface="Yu Gothic"/>
              </a:rPr>
              <a:t> </a:t>
            </a:r>
            <a:r>
              <a:rPr sz="1088" dirty="0">
                <a:solidFill>
                  <a:srgbClr val="7E7E7E"/>
                </a:solidFill>
                <a:latin typeface="Yu Gothic"/>
                <a:cs typeface="Yu Gothic"/>
              </a:rPr>
              <a:t>Monitoring</a:t>
            </a:r>
            <a:r>
              <a:rPr sz="1088" spc="41" dirty="0">
                <a:solidFill>
                  <a:srgbClr val="7E7E7E"/>
                </a:solidFill>
                <a:latin typeface="Yu Gothic"/>
                <a:cs typeface="Yu Gothic"/>
              </a:rPr>
              <a:t> </a:t>
            </a:r>
            <a:r>
              <a:rPr sz="1088" spc="-9" dirty="0">
                <a:solidFill>
                  <a:srgbClr val="7E7E7E"/>
                </a:solidFill>
                <a:latin typeface="Yu Gothic"/>
                <a:cs typeface="Yu Gothic"/>
              </a:rPr>
              <a:t>System</a:t>
            </a:r>
            <a:endParaRPr sz="1088">
              <a:latin typeface="Yu Gothic"/>
              <a:cs typeface="Yu Gothic"/>
            </a:endParaRPr>
          </a:p>
        </p:txBody>
      </p:sp>
      <p:sp>
        <p:nvSpPr>
          <p:cNvPr id="5" name="object 5" descr="$PPTXTitle"/>
          <p:cNvSpPr txBox="1">
            <a:spLocks noGrp="1"/>
          </p:cNvSpPr>
          <p:nvPr>
            <p:ph type="title"/>
          </p:nvPr>
        </p:nvSpPr>
        <p:spPr>
          <a:xfrm>
            <a:off x="1420353" y="865111"/>
            <a:ext cx="7384298" cy="404120"/>
          </a:xfrm>
          <a:prstGeom prst="rect">
            <a:avLst/>
          </a:prstGeom>
          <a:solidFill>
            <a:srgbClr val="D8D8D8"/>
          </a:solidFill>
        </p:spPr>
        <p:txBody>
          <a:bodyPr vert="horz" wrap="square" lIns="0" tIns="13243" rIns="0" bIns="0" rtlCol="0" anchor="t">
            <a:spAutoFit/>
          </a:bodyPr>
          <a:lstStyle/>
          <a:p>
            <a:pPr marL="73129">
              <a:spcBef>
                <a:spcPts val="103"/>
              </a:spcBef>
            </a:pPr>
            <a:r>
              <a:rPr sz="2539" dirty="0">
                <a:latin typeface="Calibri"/>
                <a:cs typeface="Calibri"/>
              </a:rPr>
              <a:t>(</a:t>
            </a:r>
            <a:r>
              <a:rPr lang="en-US" sz="2539" dirty="0">
                <a:latin typeface="Calibri"/>
                <a:cs typeface="Calibri"/>
              </a:rPr>
              <a:t>4</a:t>
            </a:r>
            <a:r>
              <a:rPr sz="2539" dirty="0">
                <a:latin typeface="Calibri"/>
                <a:cs typeface="Calibri"/>
              </a:rPr>
              <a:t>)</a:t>
            </a:r>
            <a:r>
              <a:rPr sz="2539" spc="9" dirty="0">
                <a:latin typeface="Calibri"/>
                <a:cs typeface="Calibri"/>
              </a:rPr>
              <a:t> </a:t>
            </a:r>
            <a:r>
              <a:rPr sz="2539" spc="141" dirty="0">
                <a:latin typeface="Calibri"/>
                <a:cs typeface="Calibri"/>
              </a:rPr>
              <a:t>Samples</a:t>
            </a:r>
            <a:r>
              <a:rPr sz="2539" spc="27" dirty="0">
                <a:latin typeface="Calibri"/>
                <a:cs typeface="Calibri"/>
              </a:rPr>
              <a:t> </a:t>
            </a:r>
            <a:r>
              <a:rPr sz="2539" dirty="0">
                <a:latin typeface="Calibri"/>
                <a:cs typeface="Calibri"/>
              </a:rPr>
              <a:t>of</a:t>
            </a:r>
            <a:r>
              <a:rPr sz="2539" spc="18" dirty="0">
                <a:latin typeface="Calibri"/>
                <a:cs typeface="Calibri"/>
              </a:rPr>
              <a:t> </a:t>
            </a:r>
            <a:r>
              <a:rPr sz="2539" dirty="0">
                <a:latin typeface="Calibri"/>
                <a:cs typeface="Calibri"/>
              </a:rPr>
              <a:t>regular</a:t>
            </a:r>
            <a:r>
              <a:rPr sz="2539" spc="27" dirty="0">
                <a:latin typeface="Calibri"/>
                <a:cs typeface="Calibri"/>
              </a:rPr>
              <a:t> </a:t>
            </a:r>
            <a:r>
              <a:rPr sz="2539" dirty="0">
                <a:latin typeface="Calibri"/>
                <a:cs typeface="Calibri"/>
              </a:rPr>
              <a:t>report</a:t>
            </a:r>
            <a:r>
              <a:rPr sz="2539" spc="68" dirty="0">
                <a:latin typeface="Calibri"/>
                <a:cs typeface="Calibri"/>
              </a:rPr>
              <a:t> </a:t>
            </a:r>
            <a:r>
              <a:rPr sz="2539" spc="-9" dirty="0">
                <a:latin typeface="Calibri"/>
                <a:cs typeface="Calibri"/>
              </a:rPr>
              <a:t>(monthly)</a:t>
            </a:r>
            <a:endParaRPr sz="2539" dirty="0">
              <a:latin typeface="Calibri"/>
              <a:cs typeface="Calibri"/>
            </a:endParaRPr>
          </a:p>
        </p:txBody>
      </p:sp>
      <p:grpSp>
        <p:nvGrpSpPr>
          <p:cNvPr id="6" name="object 6"/>
          <p:cNvGrpSpPr/>
          <p:nvPr/>
        </p:nvGrpSpPr>
        <p:grpSpPr>
          <a:xfrm>
            <a:off x="1513578" y="1444153"/>
            <a:ext cx="9085842" cy="4710196"/>
            <a:chOff x="293306" y="1592580"/>
            <a:chExt cx="10019665" cy="5194300"/>
          </a:xfrm>
        </p:grpSpPr>
        <p:pic>
          <p:nvPicPr>
            <p:cNvPr id="7" name="object 7"/>
            <p:cNvPicPr/>
            <p:nvPr/>
          </p:nvPicPr>
          <p:blipFill>
            <a:blip r:embed="rId2" cstate="print"/>
            <a:stretch>
              <a:fillRect/>
            </a:stretch>
          </p:blipFill>
          <p:spPr>
            <a:xfrm>
              <a:off x="2622803" y="1592580"/>
              <a:ext cx="7690103" cy="5193791"/>
            </a:xfrm>
            <a:prstGeom prst="rect">
              <a:avLst/>
            </a:prstGeom>
          </p:spPr>
        </p:pic>
        <p:sp>
          <p:nvSpPr>
            <p:cNvPr id="8" name="object 8"/>
            <p:cNvSpPr/>
            <p:nvPr/>
          </p:nvSpPr>
          <p:spPr>
            <a:xfrm>
              <a:off x="298704" y="2398776"/>
              <a:ext cx="3286125" cy="832485"/>
            </a:xfrm>
            <a:custGeom>
              <a:avLst/>
              <a:gdLst/>
              <a:ahLst/>
              <a:cxnLst/>
              <a:rect l="l" t="t" r="r" b="b"/>
              <a:pathLst>
                <a:path w="3286125" h="832485">
                  <a:moveTo>
                    <a:pt x="3145535" y="832104"/>
                  </a:moveTo>
                  <a:lnTo>
                    <a:pt x="138684" y="832104"/>
                  </a:lnTo>
                  <a:lnTo>
                    <a:pt x="95000" y="824996"/>
                  </a:lnTo>
                  <a:lnTo>
                    <a:pt x="56948" y="805232"/>
                  </a:lnTo>
                  <a:lnTo>
                    <a:pt x="26871" y="775155"/>
                  </a:lnTo>
                  <a:lnTo>
                    <a:pt x="7107" y="737103"/>
                  </a:lnTo>
                  <a:lnTo>
                    <a:pt x="0" y="693420"/>
                  </a:lnTo>
                  <a:lnTo>
                    <a:pt x="0" y="138684"/>
                  </a:lnTo>
                  <a:lnTo>
                    <a:pt x="7107" y="94414"/>
                  </a:lnTo>
                  <a:lnTo>
                    <a:pt x="26871" y="56290"/>
                  </a:lnTo>
                  <a:lnTo>
                    <a:pt x="56948" y="26432"/>
                  </a:lnTo>
                  <a:lnTo>
                    <a:pt x="95000" y="6961"/>
                  </a:lnTo>
                  <a:lnTo>
                    <a:pt x="138684" y="0"/>
                  </a:lnTo>
                  <a:lnTo>
                    <a:pt x="3145535" y="0"/>
                  </a:lnTo>
                  <a:lnTo>
                    <a:pt x="3189963" y="6961"/>
                  </a:lnTo>
                  <a:lnTo>
                    <a:pt x="3228465" y="26432"/>
                  </a:lnTo>
                  <a:lnTo>
                    <a:pt x="3258775" y="56290"/>
                  </a:lnTo>
                  <a:lnTo>
                    <a:pt x="3278623" y="94414"/>
                  </a:lnTo>
                  <a:lnTo>
                    <a:pt x="3285743" y="138684"/>
                  </a:lnTo>
                  <a:lnTo>
                    <a:pt x="3285743" y="693420"/>
                  </a:lnTo>
                  <a:lnTo>
                    <a:pt x="3278623" y="737103"/>
                  </a:lnTo>
                  <a:lnTo>
                    <a:pt x="3258775" y="775155"/>
                  </a:lnTo>
                  <a:lnTo>
                    <a:pt x="3228465" y="805232"/>
                  </a:lnTo>
                  <a:lnTo>
                    <a:pt x="3189963" y="824996"/>
                  </a:lnTo>
                  <a:lnTo>
                    <a:pt x="3145535" y="832104"/>
                  </a:lnTo>
                  <a:close/>
                </a:path>
              </a:pathLst>
            </a:custGeom>
            <a:solidFill>
              <a:srgbClr val="5B9AD4"/>
            </a:solidFill>
          </p:spPr>
          <p:txBody>
            <a:bodyPr wrap="square" lIns="0" tIns="0" rIns="0" bIns="0" rtlCol="0"/>
            <a:lstStyle/>
            <a:p>
              <a:endParaRPr sz="1632"/>
            </a:p>
          </p:txBody>
        </p:sp>
        <p:sp>
          <p:nvSpPr>
            <p:cNvPr id="9" name="object 9"/>
            <p:cNvSpPr/>
            <p:nvPr/>
          </p:nvSpPr>
          <p:spPr>
            <a:xfrm>
              <a:off x="298704" y="2398776"/>
              <a:ext cx="3286125" cy="832485"/>
            </a:xfrm>
            <a:custGeom>
              <a:avLst/>
              <a:gdLst/>
              <a:ahLst/>
              <a:cxnLst/>
              <a:rect l="l" t="t" r="r" b="b"/>
              <a:pathLst>
                <a:path w="3286125" h="832485">
                  <a:moveTo>
                    <a:pt x="0" y="138684"/>
                  </a:moveTo>
                  <a:lnTo>
                    <a:pt x="7107" y="94414"/>
                  </a:lnTo>
                  <a:lnTo>
                    <a:pt x="26871" y="56290"/>
                  </a:lnTo>
                  <a:lnTo>
                    <a:pt x="56948" y="26432"/>
                  </a:lnTo>
                  <a:lnTo>
                    <a:pt x="95000" y="6961"/>
                  </a:lnTo>
                  <a:lnTo>
                    <a:pt x="138684" y="0"/>
                  </a:lnTo>
                  <a:lnTo>
                    <a:pt x="3145535" y="0"/>
                  </a:lnTo>
                  <a:lnTo>
                    <a:pt x="3189963" y="6961"/>
                  </a:lnTo>
                  <a:lnTo>
                    <a:pt x="3228465" y="26432"/>
                  </a:lnTo>
                  <a:lnTo>
                    <a:pt x="3258775" y="56290"/>
                  </a:lnTo>
                  <a:lnTo>
                    <a:pt x="3278623" y="94414"/>
                  </a:lnTo>
                  <a:lnTo>
                    <a:pt x="3285743" y="138684"/>
                  </a:lnTo>
                  <a:lnTo>
                    <a:pt x="3285743" y="693420"/>
                  </a:lnTo>
                  <a:lnTo>
                    <a:pt x="3278623" y="737103"/>
                  </a:lnTo>
                  <a:lnTo>
                    <a:pt x="3258775" y="775155"/>
                  </a:lnTo>
                  <a:lnTo>
                    <a:pt x="3228465" y="805232"/>
                  </a:lnTo>
                  <a:lnTo>
                    <a:pt x="3189963" y="824996"/>
                  </a:lnTo>
                  <a:lnTo>
                    <a:pt x="3145535" y="832104"/>
                  </a:lnTo>
                  <a:lnTo>
                    <a:pt x="138684" y="832104"/>
                  </a:lnTo>
                  <a:lnTo>
                    <a:pt x="95000" y="824996"/>
                  </a:lnTo>
                  <a:lnTo>
                    <a:pt x="56948" y="805232"/>
                  </a:lnTo>
                  <a:lnTo>
                    <a:pt x="26871" y="775155"/>
                  </a:lnTo>
                  <a:lnTo>
                    <a:pt x="7107" y="737103"/>
                  </a:lnTo>
                  <a:lnTo>
                    <a:pt x="0" y="693420"/>
                  </a:lnTo>
                  <a:lnTo>
                    <a:pt x="0" y="138684"/>
                  </a:lnTo>
                  <a:close/>
                </a:path>
              </a:pathLst>
            </a:custGeom>
            <a:ln w="10668">
              <a:solidFill>
                <a:srgbClr val="213F59"/>
              </a:solidFill>
            </a:ln>
          </p:spPr>
          <p:txBody>
            <a:bodyPr wrap="square" lIns="0" tIns="0" rIns="0" bIns="0" rtlCol="0"/>
            <a:lstStyle/>
            <a:p>
              <a:endParaRPr sz="1632"/>
            </a:p>
          </p:txBody>
        </p:sp>
      </p:grpSp>
      <p:sp>
        <p:nvSpPr>
          <p:cNvPr id="10" name="object 10"/>
          <p:cNvSpPr txBox="1"/>
          <p:nvPr/>
        </p:nvSpPr>
        <p:spPr>
          <a:xfrm>
            <a:off x="2474347" y="2326833"/>
            <a:ext cx="1066992" cy="402958"/>
          </a:xfrm>
          <a:prstGeom prst="rect">
            <a:avLst/>
          </a:prstGeom>
        </p:spPr>
        <p:txBody>
          <a:bodyPr vert="horz" wrap="square" lIns="0" tIns="12092" rIns="0" bIns="0" rtlCol="0">
            <a:spAutoFit/>
          </a:bodyPr>
          <a:lstStyle/>
          <a:p>
            <a:pPr marL="11516">
              <a:spcBef>
                <a:spcPts val="95"/>
              </a:spcBef>
            </a:pPr>
            <a:r>
              <a:rPr sz="2539" dirty="0">
                <a:solidFill>
                  <a:srgbClr val="FFFFFF"/>
                </a:solidFill>
                <a:latin typeface="Calibri"/>
                <a:cs typeface="Calibri"/>
              </a:rPr>
              <a:t>AI</a:t>
            </a:r>
            <a:r>
              <a:rPr sz="2539" spc="-5" dirty="0">
                <a:solidFill>
                  <a:srgbClr val="FFFFFF"/>
                </a:solidFill>
                <a:latin typeface="Calibri"/>
                <a:cs typeface="Calibri"/>
              </a:rPr>
              <a:t> </a:t>
            </a:r>
            <a:r>
              <a:rPr sz="2539" spc="-18" dirty="0">
                <a:solidFill>
                  <a:srgbClr val="FFFFFF"/>
                </a:solidFill>
                <a:latin typeface="Calibri"/>
                <a:cs typeface="Calibri"/>
              </a:rPr>
              <a:t>score</a:t>
            </a:r>
            <a:endParaRPr sz="2539">
              <a:latin typeface="Calibri"/>
              <a:cs typeface="Calibri"/>
            </a:endParaRPr>
          </a:p>
        </p:txBody>
      </p:sp>
      <p:grpSp>
        <p:nvGrpSpPr>
          <p:cNvPr id="11" name="object 11"/>
          <p:cNvGrpSpPr/>
          <p:nvPr/>
        </p:nvGrpSpPr>
        <p:grpSpPr>
          <a:xfrm>
            <a:off x="1513577" y="3964108"/>
            <a:ext cx="2989650" cy="2196172"/>
            <a:chOff x="293306" y="4371530"/>
            <a:chExt cx="3296920" cy="2421890"/>
          </a:xfrm>
        </p:grpSpPr>
        <p:sp>
          <p:nvSpPr>
            <p:cNvPr id="12" name="object 12"/>
            <p:cNvSpPr/>
            <p:nvPr/>
          </p:nvSpPr>
          <p:spPr>
            <a:xfrm>
              <a:off x="298704" y="4376927"/>
              <a:ext cx="3286125" cy="928369"/>
            </a:xfrm>
            <a:custGeom>
              <a:avLst/>
              <a:gdLst/>
              <a:ahLst/>
              <a:cxnLst/>
              <a:rect l="l" t="t" r="r" b="b"/>
              <a:pathLst>
                <a:path w="3286125" h="928370">
                  <a:moveTo>
                    <a:pt x="3130296" y="928116"/>
                  </a:moveTo>
                  <a:lnTo>
                    <a:pt x="155448" y="928116"/>
                  </a:lnTo>
                  <a:lnTo>
                    <a:pt x="106509" y="920142"/>
                  </a:lnTo>
                  <a:lnTo>
                    <a:pt x="63861" y="897977"/>
                  </a:lnTo>
                  <a:lnTo>
                    <a:pt x="30138" y="864254"/>
                  </a:lnTo>
                  <a:lnTo>
                    <a:pt x="7973" y="821606"/>
                  </a:lnTo>
                  <a:lnTo>
                    <a:pt x="0" y="772668"/>
                  </a:lnTo>
                  <a:lnTo>
                    <a:pt x="0" y="155448"/>
                  </a:lnTo>
                  <a:lnTo>
                    <a:pt x="7973" y="106509"/>
                  </a:lnTo>
                  <a:lnTo>
                    <a:pt x="30138" y="63861"/>
                  </a:lnTo>
                  <a:lnTo>
                    <a:pt x="63861" y="30138"/>
                  </a:lnTo>
                  <a:lnTo>
                    <a:pt x="106509" y="7973"/>
                  </a:lnTo>
                  <a:lnTo>
                    <a:pt x="155448" y="0"/>
                  </a:lnTo>
                  <a:lnTo>
                    <a:pt x="3130296" y="0"/>
                  </a:lnTo>
                  <a:lnTo>
                    <a:pt x="3179234" y="7973"/>
                  </a:lnTo>
                  <a:lnTo>
                    <a:pt x="3221882" y="30138"/>
                  </a:lnTo>
                  <a:lnTo>
                    <a:pt x="3255605" y="63861"/>
                  </a:lnTo>
                  <a:lnTo>
                    <a:pt x="3277770" y="106509"/>
                  </a:lnTo>
                  <a:lnTo>
                    <a:pt x="3285743" y="155448"/>
                  </a:lnTo>
                  <a:lnTo>
                    <a:pt x="3285743" y="772668"/>
                  </a:lnTo>
                  <a:lnTo>
                    <a:pt x="3277770" y="821606"/>
                  </a:lnTo>
                  <a:lnTo>
                    <a:pt x="3255605" y="864254"/>
                  </a:lnTo>
                  <a:lnTo>
                    <a:pt x="3221882" y="897977"/>
                  </a:lnTo>
                  <a:lnTo>
                    <a:pt x="3179234" y="920142"/>
                  </a:lnTo>
                  <a:lnTo>
                    <a:pt x="3130296" y="928116"/>
                  </a:lnTo>
                  <a:close/>
                </a:path>
              </a:pathLst>
            </a:custGeom>
            <a:solidFill>
              <a:srgbClr val="70AC46"/>
            </a:solidFill>
          </p:spPr>
          <p:txBody>
            <a:bodyPr wrap="square" lIns="0" tIns="0" rIns="0" bIns="0" rtlCol="0"/>
            <a:lstStyle/>
            <a:p>
              <a:endParaRPr sz="1632"/>
            </a:p>
          </p:txBody>
        </p:sp>
        <p:sp>
          <p:nvSpPr>
            <p:cNvPr id="13" name="object 13"/>
            <p:cNvSpPr/>
            <p:nvPr/>
          </p:nvSpPr>
          <p:spPr>
            <a:xfrm>
              <a:off x="298704" y="4376927"/>
              <a:ext cx="3286125" cy="928369"/>
            </a:xfrm>
            <a:custGeom>
              <a:avLst/>
              <a:gdLst/>
              <a:ahLst/>
              <a:cxnLst/>
              <a:rect l="l" t="t" r="r" b="b"/>
              <a:pathLst>
                <a:path w="3286125" h="928370">
                  <a:moveTo>
                    <a:pt x="0" y="155448"/>
                  </a:moveTo>
                  <a:lnTo>
                    <a:pt x="7973" y="106509"/>
                  </a:lnTo>
                  <a:lnTo>
                    <a:pt x="30138" y="63861"/>
                  </a:lnTo>
                  <a:lnTo>
                    <a:pt x="63861" y="30138"/>
                  </a:lnTo>
                  <a:lnTo>
                    <a:pt x="106509" y="7973"/>
                  </a:lnTo>
                  <a:lnTo>
                    <a:pt x="155448" y="0"/>
                  </a:lnTo>
                  <a:lnTo>
                    <a:pt x="3130296" y="0"/>
                  </a:lnTo>
                  <a:lnTo>
                    <a:pt x="3179234" y="7973"/>
                  </a:lnTo>
                  <a:lnTo>
                    <a:pt x="3221882" y="30138"/>
                  </a:lnTo>
                  <a:lnTo>
                    <a:pt x="3255605" y="63861"/>
                  </a:lnTo>
                  <a:lnTo>
                    <a:pt x="3277770" y="106509"/>
                  </a:lnTo>
                  <a:lnTo>
                    <a:pt x="3285743" y="155448"/>
                  </a:lnTo>
                  <a:lnTo>
                    <a:pt x="3285743" y="772668"/>
                  </a:lnTo>
                  <a:lnTo>
                    <a:pt x="3277770" y="821606"/>
                  </a:lnTo>
                  <a:lnTo>
                    <a:pt x="3255605" y="864254"/>
                  </a:lnTo>
                  <a:lnTo>
                    <a:pt x="3221882" y="897977"/>
                  </a:lnTo>
                  <a:lnTo>
                    <a:pt x="3179234" y="920142"/>
                  </a:lnTo>
                  <a:lnTo>
                    <a:pt x="3130296" y="928116"/>
                  </a:lnTo>
                  <a:lnTo>
                    <a:pt x="155448" y="928116"/>
                  </a:lnTo>
                  <a:lnTo>
                    <a:pt x="106509" y="920142"/>
                  </a:lnTo>
                  <a:lnTo>
                    <a:pt x="63861" y="897977"/>
                  </a:lnTo>
                  <a:lnTo>
                    <a:pt x="30138" y="864254"/>
                  </a:lnTo>
                  <a:lnTo>
                    <a:pt x="7973" y="821606"/>
                  </a:lnTo>
                  <a:lnTo>
                    <a:pt x="0" y="772668"/>
                  </a:lnTo>
                  <a:lnTo>
                    <a:pt x="0" y="155448"/>
                  </a:lnTo>
                  <a:close/>
                </a:path>
              </a:pathLst>
            </a:custGeom>
            <a:ln w="10668">
              <a:solidFill>
                <a:srgbClr val="2A4618"/>
              </a:solidFill>
            </a:ln>
          </p:spPr>
          <p:txBody>
            <a:bodyPr wrap="square" lIns="0" tIns="0" rIns="0" bIns="0" rtlCol="0"/>
            <a:lstStyle/>
            <a:p>
              <a:endParaRPr sz="1632"/>
            </a:p>
          </p:txBody>
        </p:sp>
        <p:sp>
          <p:nvSpPr>
            <p:cNvPr id="14" name="object 14"/>
            <p:cNvSpPr/>
            <p:nvPr/>
          </p:nvSpPr>
          <p:spPr>
            <a:xfrm>
              <a:off x="298704" y="5954267"/>
              <a:ext cx="3286125" cy="833755"/>
            </a:xfrm>
            <a:custGeom>
              <a:avLst/>
              <a:gdLst/>
              <a:ahLst/>
              <a:cxnLst/>
              <a:rect l="l" t="t" r="r" b="b"/>
              <a:pathLst>
                <a:path w="3286125" h="833754">
                  <a:moveTo>
                    <a:pt x="3145535" y="833627"/>
                  </a:moveTo>
                  <a:lnTo>
                    <a:pt x="138684" y="833627"/>
                  </a:lnTo>
                  <a:lnTo>
                    <a:pt x="95000" y="826520"/>
                  </a:lnTo>
                  <a:lnTo>
                    <a:pt x="56948" y="806756"/>
                  </a:lnTo>
                  <a:lnTo>
                    <a:pt x="26871" y="776679"/>
                  </a:lnTo>
                  <a:lnTo>
                    <a:pt x="7107" y="738627"/>
                  </a:lnTo>
                  <a:lnTo>
                    <a:pt x="0" y="694944"/>
                  </a:lnTo>
                  <a:lnTo>
                    <a:pt x="0" y="138684"/>
                  </a:lnTo>
                  <a:lnTo>
                    <a:pt x="7107" y="95000"/>
                  </a:lnTo>
                  <a:lnTo>
                    <a:pt x="26871" y="56948"/>
                  </a:lnTo>
                  <a:lnTo>
                    <a:pt x="56948" y="26871"/>
                  </a:lnTo>
                  <a:lnTo>
                    <a:pt x="95000" y="7107"/>
                  </a:lnTo>
                  <a:lnTo>
                    <a:pt x="138684" y="0"/>
                  </a:lnTo>
                  <a:lnTo>
                    <a:pt x="3145535" y="0"/>
                  </a:lnTo>
                  <a:lnTo>
                    <a:pt x="3189963" y="7107"/>
                  </a:lnTo>
                  <a:lnTo>
                    <a:pt x="3228465" y="26871"/>
                  </a:lnTo>
                  <a:lnTo>
                    <a:pt x="3258775" y="56948"/>
                  </a:lnTo>
                  <a:lnTo>
                    <a:pt x="3278623" y="95000"/>
                  </a:lnTo>
                  <a:lnTo>
                    <a:pt x="3285743" y="138684"/>
                  </a:lnTo>
                  <a:lnTo>
                    <a:pt x="3285743" y="694944"/>
                  </a:lnTo>
                  <a:lnTo>
                    <a:pt x="3278623" y="738627"/>
                  </a:lnTo>
                  <a:lnTo>
                    <a:pt x="3258775" y="776679"/>
                  </a:lnTo>
                  <a:lnTo>
                    <a:pt x="3228465" y="806756"/>
                  </a:lnTo>
                  <a:lnTo>
                    <a:pt x="3189963" y="826520"/>
                  </a:lnTo>
                  <a:lnTo>
                    <a:pt x="3145535" y="833627"/>
                  </a:lnTo>
                  <a:close/>
                </a:path>
              </a:pathLst>
            </a:custGeom>
            <a:solidFill>
              <a:srgbClr val="ED7C31"/>
            </a:solidFill>
          </p:spPr>
          <p:txBody>
            <a:bodyPr wrap="square" lIns="0" tIns="0" rIns="0" bIns="0" rtlCol="0"/>
            <a:lstStyle/>
            <a:p>
              <a:endParaRPr sz="1632"/>
            </a:p>
          </p:txBody>
        </p:sp>
        <p:sp>
          <p:nvSpPr>
            <p:cNvPr id="15" name="object 15"/>
            <p:cNvSpPr/>
            <p:nvPr/>
          </p:nvSpPr>
          <p:spPr>
            <a:xfrm>
              <a:off x="298704" y="5954267"/>
              <a:ext cx="3286125" cy="833755"/>
            </a:xfrm>
            <a:custGeom>
              <a:avLst/>
              <a:gdLst/>
              <a:ahLst/>
              <a:cxnLst/>
              <a:rect l="l" t="t" r="r" b="b"/>
              <a:pathLst>
                <a:path w="3286125" h="833754">
                  <a:moveTo>
                    <a:pt x="0" y="138684"/>
                  </a:moveTo>
                  <a:lnTo>
                    <a:pt x="7107" y="95000"/>
                  </a:lnTo>
                  <a:lnTo>
                    <a:pt x="26871" y="56948"/>
                  </a:lnTo>
                  <a:lnTo>
                    <a:pt x="56948" y="26871"/>
                  </a:lnTo>
                  <a:lnTo>
                    <a:pt x="95000" y="7107"/>
                  </a:lnTo>
                  <a:lnTo>
                    <a:pt x="138684" y="0"/>
                  </a:lnTo>
                  <a:lnTo>
                    <a:pt x="3145535" y="0"/>
                  </a:lnTo>
                  <a:lnTo>
                    <a:pt x="3189963" y="7107"/>
                  </a:lnTo>
                  <a:lnTo>
                    <a:pt x="3228465" y="26871"/>
                  </a:lnTo>
                  <a:lnTo>
                    <a:pt x="3258775" y="56948"/>
                  </a:lnTo>
                  <a:lnTo>
                    <a:pt x="3278623" y="95000"/>
                  </a:lnTo>
                  <a:lnTo>
                    <a:pt x="3285743" y="138684"/>
                  </a:lnTo>
                  <a:lnTo>
                    <a:pt x="3285743" y="694944"/>
                  </a:lnTo>
                  <a:lnTo>
                    <a:pt x="3278623" y="738627"/>
                  </a:lnTo>
                  <a:lnTo>
                    <a:pt x="3258775" y="776679"/>
                  </a:lnTo>
                  <a:lnTo>
                    <a:pt x="3228465" y="806756"/>
                  </a:lnTo>
                  <a:lnTo>
                    <a:pt x="3189963" y="826520"/>
                  </a:lnTo>
                  <a:lnTo>
                    <a:pt x="3145535" y="833627"/>
                  </a:lnTo>
                  <a:lnTo>
                    <a:pt x="138684" y="833627"/>
                  </a:lnTo>
                  <a:lnTo>
                    <a:pt x="95000" y="826520"/>
                  </a:lnTo>
                  <a:lnTo>
                    <a:pt x="56948" y="806756"/>
                  </a:lnTo>
                  <a:lnTo>
                    <a:pt x="26871" y="776679"/>
                  </a:lnTo>
                  <a:lnTo>
                    <a:pt x="7107" y="738627"/>
                  </a:lnTo>
                  <a:lnTo>
                    <a:pt x="0" y="694944"/>
                  </a:lnTo>
                  <a:lnTo>
                    <a:pt x="0" y="138684"/>
                  </a:lnTo>
                  <a:close/>
                </a:path>
              </a:pathLst>
            </a:custGeom>
            <a:ln w="10668">
              <a:solidFill>
                <a:srgbClr val="64310F"/>
              </a:solidFill>
            </a:ln>
          </p:spPr>
          <p:txBody>
            <a:bodyPr wrap="square" lIns="0" tIns="0" rIns="0" bIns="0" rtlCol="0"/>
            <a:lstStyle/>
            <a:p>
              <a:endParaRPr sz="1632"/>
            </a:p>
          </p:txBody>
        </p:sp>
      </p:grpSp>
      <p:sp>
        <p:nvSpPr>
          <p:cNvPr id="16" name="object 16"/>
          <p:cNvSpPr txBox="1"/>
          <p:nvPr/>
        </p:nvSpPr>
        <p:spPr>
          <a:xfrm>
            <a:off x="1964336" y="3927056"/>
            <a:ext cx="2087343" cy="2126371"/>
          </a:xfrm>
          <a:prstGeom prst="rect">
            <a:avLst/>
          </a:prstGeom>
        </p:spPr>
        <p:txBody>
          <a:bodyPr vert="horz" wrap="square" lIns="0" tIns="10941" rIns="0" bIns="0" rtlCol="0">
            <a:spAutoFit/>
          </a:bodyPr>
          <a:lstStyle/>
          <a:p>
            <a:pPr marL="10941" marR="4607" indent="-576" algn="ctr">
              <a:lnSpc>
                <a:spcPct val="100200"/>
              </a:lnSpc>
              <a:spcBef>
                <a:spcPts val="86"/>
              </a:spcBef>
            </a:pPr>
            <a:r>
              <a:rPr sz="1904" dirty="0">
                <a:solidFill>
                  <a:srgbClr val="FFFFFF"/>
                </a:solidFill>
                <a:latin typeface="Calibri"/>
                <a:cs typeface="Calibri"/>
              </a:rPr>
              <a:t>Angular</a:t>
            </a:r>
            <a:r>
              <a:rPr sz="1904" spc="-23" dirty="0">
                <a:solidFill>
                  <a:srgbClr val="FFFFFF"/>
                </a:solidFill>
                <a:latin typeface="Calibri"/>
                <a:cs typeface="Calibri"/>
              </a:rPr>
              <a:t> </a:t>
            </a:r>
            <a:r>
              <a:rPr sz="1904" spc="-9" dirty="0">
                <a:solidFill>
                  <a:srgbClr val="FFFFFF"/>
                </a:solidFill>
                <a:latin typeface="Calibri"/>
                <a:cs typeface="Calibri"/>
              </a:rPr>
              <a:t>velocity </a:t>
            </a:r>
            <a:r>
              <a:rPr sz="1904" dirty="0">
                <a:solidFill>
                  <a:srgbClr val="FFFFFF"/>
                </a:solidFill>
                <a:latin typeface="Calibri"/>
                <a:cs typeface="Calibri"/>
              </a:rPr>
              <a:t>comparison</a:t>
            </a:r>
            <a:r>
              <a:rPr sz="1904" spc="-91" dirty="0">
                <a:solidFill>
                  <a:srgbClr val="FFFFFF"/>
                </a:solidFill>
                <a:latin typeface="Calibri"/>
                <a:cs typeface="Calibri"/>
              </a:rPr>
              <a:t> </a:t>
            </a:r>
            <a:r>
              <a:rPr sz="1904" spc="-18" dirty="0">
                <a:solidFill>
                  <a:srgbClr val="FFFFFF"/>
                </a:solidFill>
                <a:latin typeface="Calibri"/>
                <a:cs typeface="Calibri"/>
              </a:rPr>
              <a:t>graph </a:t>
            </a:r>
            <a:r>
              <a:rPr sz="1904" dirty="0">
                <a:solidFill>
                  <a:srgbClr val="FFFFFF"/>
                </a:solidFill>
                <a:latin typeface="Calibri"/>
                <a:cs typeface="Calibri"/>
              </a:rPr>
              <a:t>when</a:t>
            </a:r>
            <a:r>
              <a:rPr sz="1904" spc="-23" dirty="0">
                <a:solidFill>
                  <a:srgbClr val="FFFFFF"/>
                </a:solidFill>
                <a:latin typeface="Calibri"/>
                <a:cs typeface="Calibri"/>
              </a:rPr>
              <a:t> </a:t>
            </a:r>
            <a:r>
              <a:rPr sz="1904" dirty="0">
                <a:solidFill>
                  <a:srgbClr val="FFFFFF"/>
                </a:solidFill>
                <a:latin typeface="Calibri"/>
                <a:cs typeface="Calibri"/>
              </a:rPr>
              <a:t>AI</a:t>
            </a:r>
            <a:r>
              <a:rPr sz="1904" spc="-32" dirty="0">
                <a:solidFill>
                  <a:srgbClr val="FFFFFF"/>
                </a:solidFill>
                <a:latin typeface="Calibri"/>
                <a:cs typeface="Calibri"/>
              </a:rPr>
              <a:t> </a:t>
            </a:r>
            <a:r>
              <a:rPr sz="1904" dirty="0">
                <a:solidFill>
                  <a:srgbClr val="FFFFFF"/>
                </a:solidFill>
                <a:latin typeface="Calibri"/>
                <a:cs typeface="Calibri"/>
              </a:rPr>
              <a:t>score</a:t>
            </a:r>
            <a:r>
              <a:rPr sz="1904" spc="-41" dirty="0">
                <a:solidFill>
                  <a:srgbClr val="FFFFFF"/>
                </a:solidFill>
                <a:latin typeface="Calibri"/>
                <a:cs typeface="Calibri"/>
              </a:rPr>
              <a:t> </a:t>
            </a:r>
            <a:r>
              <a:rPr sz="1904" dirty="0">
                <a:solidFill>
                  <a:srgbClr val="FFFFFF"/>
                </a:solidFill>
                <a:latin typeface="Calibri"/>
                <a:cs typeface="Calibri"/>
              </a:rPr>
              <a:t>is</a:t>
            </a:r>
            <a:r>
              <a:rPr sz="1904" spc="-27" dirty="0">
                <a:solidFill>
                  <a:srgbClr val="FFFFFF"/>
                </a:solidFill>
                <a:latin typeface="Calibri"/>
                <a:cs typeface="Calibri"/>
              </a:rPr>
              <a:t> </a:t>
            </a:r>
            <a:r>
              <a:rPr sz="1904" spc="-18" dirty="0">
                <a:solidFill>
                  <a:srgbClr val="FFFFFF"/>
                </a:solidFill>
                <a:latin typeface="Calibri"/>
                <a:cs typeface="Calibri"/>
              </a:rPr>
              <a:t>high</a:t>
            </a:r>
            <a:endParaRPr sz="1904">
              <a:latin typeface="Calibri"/>
              <a:cs typeface="Calibri"/>
            </a:endParaRPr>
          </a:p>
          <a:p>
            <a:pPr>
              <a:lnSpc>
                <a:spcPct val="100000"/>
              </a:lnSpc>
            </a:pPr>
            <a:endParaRPr sz="1904">
              <a:latin typeface="Calibri"/>
              <a:cs typeface="Calibri"/>
            </a:endParaRPr>
          </a:p>
          <a:p>
            <a:pPr>
              <a:spcBef>
                <a:spcPts val="540"/>
              </a:spcBef>
            </a:pPr>
            <a:endParaRPr sz="1904">
              <a:latin typeface="Calibri"/>
              <a:cs typeface="Calibri"/>
            </a:endParaRPr>
          </a:p>
          <a:p>
            <a:pPr marL="345491" marR="339733" algn="ctr">
              <a:lnSpc>
                <a:spcPct val="100499"/>
              </a:lnSpc>
            </a:pPr>
            <a:r>
              <a:rPr sz="1904" dirty="0">
                <a:solidFill>
                  <a:srgbClr val="FFFFFF"/>
                </a:solidFill>
                <a:latin typeface="Calibri"/>
                <a:cs typeface="Calibri"/>
              </a:rPr>
              <a:t>Comment</a:t>
            </a:r>
            <a:r>
              <a:rPr sz="1904" spc="-73" dirty="0">
                <a:solidFill>
                  <a:srgbClr val="FFFFFF"/>
                </a:solidFill>
                <a:latin typeface="Calibri"/>
                <a:cs typeface="Calibri"/>
              </a:rPr>
              <a:t> </a:t>
            </a:r>
            <a:r>
              <a:rPr sz="1904" spc="-23" dirty="0">
                <a:solidFill>
                  <a:srgbClr val="FFFFFF"/>
                </a:solidFill>
                <a:latin typeface="Calibri"/>
                <a:cs typeface="Calibri"/>
              </a:rPr>
              <a:t>and </a:t>
            </a:r>
            <a:r>
              <a:rPr sz="1904" spc="-9" dirty="0">
                <a:solidFill>
                  <a:srgbClr val="FFFFFF"/>
                </a:solidFill>
                <a:latin typeface="Calibri"/>
                <a:cs typeface="Calibri"/>
              </a:rPr>
              <a:t>suggestion</a:t>
            </a:r>
            <a:endParaRPr sz="1904">
              <a:latin typeface="Calibri"/>
              <a:cs typeface="Calibri"/>
            </a:endParaRPr>
          </a:p>
        </p:txBody>
      </p:sp>
      <p:grpSp>
        <p:nvGrpSpPr>
          <p:cNvPr id="17" name="object 17"/>
          <p:cNvGrpSpPr/>
          <p:nvPr/>
        </p:nvGrpSpPr>
        <p:grpSpPr>
          <a:xfrm>
            <a:off x="4283093" y="1617590"/>
            <a:ext cx="6517691" cy="4555301"/>
            <a:chOff x="3347466" y="1783842"/>
            <a:chExt cx="7187565" cy="5023485"/>
          </a:xfrm>
        </p:grpSpPr>
        <p:sp>
          <p:nvSpPr>
            <p:cNvPr id="18" name="object 18"/>
            <p:cNvSpPr/>
            <p:nvPr/>
          </p:nvSpPr>
          <p:spPr>
            <a:xfrm>
              <a:off x="3476244" y="1804416"/>
              <a:ext cx="7025640" cy="1910080"/>
            </a:xfrm>
            <a:custGeom>
              <a:avLst/>
              <a:gdLst/>
              <a:ahLst/>
              <a:cxnLst/>
              <a:rect l="l" t="t" r="r" b="b"/>
              <a:pathLst>
                <a:path w="7025640" h="1910079">
                  <a:moveTo>
                    <a:pt x="0" y="318515"/>
                  </a:moveTo>
                  <a:lnTo>
                    <a:pt x="3432" y="271251"/>
                  </a:lnTo>
                  <a:lnTo>
                    <a:pt x="13405" y="226205"/>
                  </a:lnTo>
                  <a:lnTo>
                    <a:pt x="29431" y="183860"/>
                  </a:lnTo>
                  <a:lnTo>
                    <a:pt x="51021" y="144695"/>
                  </a:lnTo>
                  <a:lnTo>
                    <a:pt x="77688" y="109192"/>
                  </a:lnTo>
                  <a:lnTo>
                    <a:pt x="108944" y="77831"/>
                  </a:lnTo>
                  <a:lnTo>
                    <a:pt x="144302" y="51094"/>
                  </a:lnTo>
                  <a:lnTo>
                    <a:pt x="183273" y="29462"/>
                  </a:lnTo>
                  <a:lnTo>
                    <a:pt x="225371" y="13414"/>
                  </a:lnTo>
                  <a:lnTo>
                    <a:pt x="270106" y="3433"/>
                  </a:lnTo>
                  <a:lnTo>
                    <a:pt x="316991" y="0"/>
                  </a:lnTo>
                  <a:lnTo>
                    <a:pt x="6707123" y="0"/>
                  </a:lnTo>
                  <a:lnTo>
                    <a:pt x="6754388" y="3433"/>
                  </a:lnTo>
                  <a:lnTo>
                    <a:pt x="6799433" y="13414"/>
                  </a:lnTo>
                  <a:lnTo>
                    <a:pt x="6841779" y="29462"/>
                  </a:lnTo>
                  <a:lnTo>
                    <a:pt x="6880944" y="51094"/>
                  </a:lnTo>
                  <a:lnTo>
                    <a:pt x="6916447" y="77831"/>
                  </a:lnTo>
                  <a:lnTo>
                    <a:pt x="6947808" y="109192"/>
                  </a:lnTo>
                  <a:lnTo>
                    <a:pt x="6974545" y="144695"/>
                  </a:lnTo>
                  <a:lnTo>
                    <a:pt x="6996177" y="183860"/>
                  </a:lnTo>
                  <a:lnTo>
                    <a:pt x="7012224" y="226205"/>
                  </a:lnTo>
                  <a:lnTo>
                    <a:pt x="7022205" y="271251"/>
                  </a:lnTo>
                  <a:lnTo>
                    <a:pt x="7025639" y="318515"/>
                  </a:lnTo>
                  <a:lnTo>
                    <a:pt x="7025639" y="1591056"/>
                  </a:lnTo>
                  <a:lnTo>
                    <a:pt x="7022205" y="1637977"/>
                  </a:lnTo>
                  <a:lnTo>
                    <a:pt x="7012224" y="1682809"/>
                  </a:lnTo>
                  <a:lnTo>
                    <a:pt x="6996177" y="1725052"/>
                  </a:lnTo>
                  <a:lnTo>
                    <a:pt x="6974545" y="1764203"/>
                  </a:lnTo>
                  <a:lnTo>
                    <a:pt x="6947808" y="1799761"/>
                  </a:lnTo>
                  <a:lnTo>
                    <a:pt x="6916447" y="1831225"/>
                  </a:lnTo>
                  <a:lnTo>
                    <a:pt x="6880944" y="1858092"/>
                  </a:lnTo>
                  <a:lnTo>
                    <a:pt x="6841779" y="1879862"/>
                  </a:lnTo>
                  <a:lnTo>
                    <a:pt x="6799433" y="1896033"/>
                  </a:lnTo>
                  <a:lnTo>
                    <a:pt x="6754388" y="1906103"/>
                  </a:lnTo>
                  <a:lnTo>
                    <a:pt x="6707123" y="1909571"/>
                  </a:lnTo>
                  <a:lnTo>
                    <a:pt x="316991" y="1909571"/>
                  </a:lnTo>
                  <a:lnTo>
                    <a:pt x="270106" y="1906103"/>
                  </a:lnTo>
                  <a:lnTo>
                    <a:pt x="225371" y="1896033"/>
                  </a:lnTo>
                  <a:lnTo>
                    <a:pt x="183273" y="1879862"/>
                  </a:lnTo>
                  <a:lnTo>
                    <a:pt x="144302" y="1858092"/>
                  </a:lnTo>
                  <a:lnTo>
                    <a:pt x="108944" y="1831225"/>
                  </a:lnTo>
                  <a:lnTo>
                    <a:pt x="77688" y="1799761"/>
                  </a:lnTo>
                  <a:lnTo>
                    <a:pt x="51021" y="1764203"/>
                  </a:lnTo>
                  <a:lnTo>
                    <a:pt x="29431" y="1725052"/>
                  </a:lnTo>
                  <a:lnTo>
                    <a:pt x="13405" y="1682809"/>
                  </a:lnTo>
                  <a:lnTo>
                    <a:pt x="3432" y="1637977"/>
                  </a:lnTo>
                  <a:lnTo>
                    <a:pt x="0" y="1591056"/>
                  </a:lnTo>
                  <a:lnTo>
                    <a:pt x="0" y="318515"/>
                  </a:lnTo>
                  <a:close/>
                </a:path>
              </a:pathLst>
            </a:custGeom>
            <a:ln w="41148">
              <a:solidFill>
                <a:srgbClr val="5B9AD4"/>
              </a:solidFill>
            </a:ln>
          </p:spPr>
          <p:txBody>
            <a:bodyPr wrap="square" lIns="0" tIns="0" rIns="0" bIns="0" rtlCol="0"/>
            <a:lstStyle/>
            <a:p>
              <a:endParaRPr sz="1632"/>
            </a:p>
          </p:txBody>
        </p:sp>
        <p:sp>
          <p:nvSpPr>
            <p:cNvPr id="19" name="object 19"/>
            <p:cNvSpPr/>
            <p:nvPr/>
          </p:nvSpPr>
          <p:spPr>
            <a:xfrm>
              <a:off x="3486912" y="3768852"/>
              <a:ext cx="7027545" cy="2185670"/>
            </a:xfrm>
            <a:custGeom>
              <a:avLst/>
              <a:gdLst/>
              <a:ahLst/>
              <a:cxnLst/>
              <a:rect l="l" t="t" r="r" b="b"/>
              <a:pathLst>
                <a:path w="7027545" h="2185670">
                  <a:moveTo>
                    <a:pt x="0" y="364236"/>
                  </a:moveTo>
                  <a:lnTo>
                    <a:pt x="3324" y="314810"/>
                  </a:lnTo>
                  <a:lnTo>
                    <a:pt x="13010" y="267405"/>
                  </a:lnTo>
                  <a:lnTo>
                    <a:pt x="28622" y="222456"/>
                  </a:lnTo>
                  <a:lnTo>
                    <a:pt x="49727" y="180396"/>
                  </a:lnTo>
                  <a:lnTo>
                    <a:pt x="75891" y="141659"/>
                  </a:lnTo>
                  <a:lnTo>
                    <a:pt x="106680" y="106680"/>
                  </a:lnTo>
                  <a:lnTo>
                    <a:pt x="141659" y="75891"/>
                  </a:lnTo>
                  <a:lnTo>
                    <a:pt x="180396" y="49727"/>
                  </a:lnTo>
                  <a:lnTo>
                    <a:pt x="222456" y="28622"/>
                  </a:lnTo>
                  <a:lnTo>
                    <a:pt x="267405" y="13010"/>
                  </a:lnTo>
                  <a:lnTo>
                    <a:pt x="314810" y="3324"/>
                  </a:lnTo>
                  <a:lnTo>
                    <a:pt x="364236" y="0"/>
                  </a:lnTo>
                  <a:lnTo>
                    <a:pt x="6662928" y="0"/>
                  </a:lnTo>
                  <a:lnTo>
                    <a:pt x="6712354" y="3324"/>
                  </a:lnTo>
                  <a:lnTo>
                    <a:pt x="6759758" y="13010"/>
                  </a:lnTo>
                  <a:lnTo>
                    <a:pt x="6804707" y="28622"/>
                  </a:lnTo>
                  <a:lnTo>
                    <a:pt x="6846767" y="49727"/>
                  </a:lnTo>
                  <a:lnTo>
                    <a:pt x="6885504" y="75891"/>
                  </a:lnTo>
                  <a:lnTo>
                    <a:pt x="6920484" y="106680"/>
                  </a:lnTo>
                  <a:lnTo>
                    <a:pt x="6951272" y="141659"/>
                  </a:lnTo>
                  <a:lnTo>
                    <a:pt x="6977436" y="180396"/>
                  </a:lnTo>
                  <a:lnTo>
                    <a:pt x="6998541" y="222456"/>
                  </a:lnTo>
                  <a:lnTo>
                    <a:pt x="7014153" y="267405"/>
                  </a:lnTo>
                  <a:lnTo>
                    <a:pt x="7023839" y="314810"/>
                  </a:lnTo>
                  <a:lnTo>
                    <a:pt x="7027164" y="364236"/>
                  </a:lnTo>
                  <a:lnTo>
                    <a:pt x="7027164" y="1821180"/>
                  </a:lnTo>
                  <a:lnTo>
                    <a:pt x="7023839" y="1870606"/>
                  </a:lnTo>
                  <a:lnTo>
                    <a:pt x="7014153" y="1918010"/>
                  </a:lnTo>
                  <a:lnTo>
                    <a:pt x="6998541" y="1962959"/>
                  </a:lnTo>
                  <a:lnTo>
                    <a:pt x="6977436" y="2005019"/>
                  </a:lnTo>
                  <a:lnTo>
                    <a:pt x="6951272" y="2043756"/>
                  </a:lnTo>
                  <a:lnTo>
                    <a:pt x="6920484" y="2078736"/>
                  </a:lnTo>
                  <a:lnTo>
                    <a:pt x="6885504" y="2109524"/>
                  </a:lnTo>
                  <a:lnTo>
                    <a:pt x="6846767" y="2135688"/>
                  </a:lnTo>
                  <a:lnTo>
                    <a:pt x="6804707" y="2156793"/>
                  </a:lnTo>
                  <a:lnTo>
                    <a:pt x="6759758" y="2172405"/>
                  </a:lnTo>
                  <a:lnTo>
                    <a:pt x="6712354" y="2182091"/>
                  </a:lnTo>
                  <a:lnTo>
                    <a:pt x="6662928" y="2185415"/>
                  </a:lnTo>
                  <a:lnTo>
                    <a:pt x="364236" y="2185415"/>
                  </a:lnTo>
                  <a:lnTo>
                    <a:pt x="314810" y="2182091"/>
                  </a:lnTo>
                  <a:lnTo>
                    <a:pt x="267405" y="2172405"/>
                  </a:lnTo>
                  <a:lnTo>
                    <a:pt x="222456" y="2156793"/>
                  </a:lnTo>
                  <a:lnTo>
                    <a:pt x="180396" y="2135688"/>
                  </a:lnTo>
                  <a:lnTo>
                    <a:pt x="141659" y="2109524"/>
                  </a:lnTo>
                  <a:lnTo>
                    <a:pt x="106680" y="2078736"/>
                  </a:lnTo>
                  <a:lnTo>
                    <a:pt x="75891" y="2043756"/>
                  </a:lnTo>
                  <a:lnTo>
                    <a:pt x="49727" y="2005019"/>
                  </a:lnTo>
                  <a:lnTo>
                    <a:pt x="28622" y="1962959"/>
                  </a:lnTo>
                  <a:lnTo>
                    <a:pt x="13010" y="1918010"/>
                  </a:lnTo>
                  <a:lnTo>
                    <a:pt x="3324" y="1870606"/>
                  </a:lnTo>
                  <a:lnTo>
                    <a:pt x="0" y="1821180"/>
                  </a:lnTo>
                  <a:lnTo>
                    <a:pt x="0" y="364236"/>
                  </a:lnTo>
                  <a:close/>
                </a:path>
              </a:pathLst>
            </a:custGeom>
            <a:ln w="41148">
              <a:solidFill>
                <a:srgbClr val="70AC46"/>
              </a:solidFill>
            </a:ln>
          </p:spPr>
          <p:txBody>
            <a:bodyPr wrap="square" lIns="0" tIns="0" rIns="0" bIns="0" rtlCol="0"/>
            <a:lstStyle/>
            <a:p>
              <a:endParaRPr sz="1632"/>
            </a:p>
          </p:txBody>
        </p:sp>
        <p:sp>
          <p:nvSpPr>
            <p:cNvPr id="20" name="object 20"/>
            <p:cNvSpPr/>
            <p:nvPr/>
          </p:nvSpPr>
          <p:spPr>
            <a:xfrm>
              <a:off x="3368040" y="5996939"/>
              <a:ext cx="4677410" cy="789940"/>
            </a:xfrm>
            <a:custGeom>
              <a:avLst/>
              <a:gdLst/>
              <a:ahLst/>
              <a:cxnLst/>
              <a:rect l="l" t="t" r="r" b="b"/>
              <a:pathLst>
                <a:path w="4677409" h="789940">
                  <a:moveTo>
                    <a:pt x="39092" y="789432"/>
                  </a:moveTo>
                  <a:lnTo>
                    <a:pt x="26432" y="776679"/>
                  </a:lnTo>
                  <a:lnTo>
                    <a:pt x="6961" y="738627"/>
                  </a:lnTo>
                  <a:lnTo>
                    <a:pt x="0" y="694944"/>
                  </a:lnTo>
                  <a:lnTo>
                    <a:pt x="0" y="138684"/>
                  </a:lnTo>
                  <a:lnTo>
                    <a:pt x="6961" y="95000"/>
                  </a:lnTo>
                  <a:lnTo>
                    <a:pt x="26432" y="56948"/>
                  </a:lnTo>
                  <a:lnTo>
                    <a:pt x="56290" y="26871"/>
                  </a:lnTo>
                  <a:lnTo>
                    <a:pt x="94414" y="7107"/>
                  </a:lnTo>
                  <a:lnTo>
                    <a:pt x="138684" y="0"/>
                  </a:lnTo>
                  <a:lnTo>
                    <a:pt x="4538472" y="0"/>
                  </a:lnTo>
                  <a:lnTo>
                    <a:pt x="4582741" y="7107"/>
                  </a:lnTo>
                  <a:lnTo>
                    <a:pt x="4620865" y="26871"/>
                  </a:lnTo>
                  <a:lnTo>
                    <a:pt x="4650723" y="56948"/>
                  </a:lnTo>
                  <a:lnTo>
                    <a:pt x="4670194" y="95000"/>
                  </a:lnTo>
                  <a:lnTo>
                    <a:pt x="4677156" y="138684"/>
                  </a:lnTo>
                  <a:lnTo>
                    <a:pt x="4677156" y="694944"/>
                  </a:lnTo>
                  <a:lnTo>
                    <a:pt x="4670194" y="738627"/>
                  </a:lnTo>
                  <a:lnTo>
                    <a:pt x="4650723" y="776679"/>
                  </a:lnTo>
                  <a:lnTo>
                    <a:pt x="4638064" y="789432"/>
                  </a:lnTo>
                </a:path>
              </a:pathLst>
            </a:custGeom>
            <a:ln w="41148">
              <a:solidFill>
                <a:srgbClr val="ED7C31"/>
              </a:solidFill>
            </a:ln>
          </p:spPr>
          <p:txBody>
            <a:bodyPr wrap="square" lIns="0" tIns="0" rIns="0" bIns="0" rtlCol="0"/>
            <a:lstStyle/>
            <a:p>
              <a:endParaRPr sz="1632"/>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580365" y="857193"/>
            <a:ext cx="2009031" cy="154722"/>
          </a:xfrm>
          <a:prstGeom prst="rect">
            <a:avLst/>
          </a:prstGeom>
        </p:spPr>
        <p:txBody>
          <a:bodyPr vert="horz" wrap="square" lIns="0" tIns="0" rIns="0" bIns="0" rtlCol="0">
            <a:spAutoFit/>
          </a:bodyPr>
          <a:lstStyle/>
          <a:p>
            <a:pPr>
              <a:lnSpc>
                <a:spcPts val="1192"/>
              </a:lnSpc>
            </a:pPr>
            <a:r>
              <a:rPr sz="1088" dirty="0">
                <a:solidFill>
                  <a:srgbClr val="7E7E7E"/>
                </a:solidFill>
                <a:latin typeface="Yu Gothic"/>
                <a:cs typeface="Yu Gothic"/>
              </a:rPr>
              <a:t>KITZ</a:t>
            </a:r>
            <a:r>
              <a:rPr sz="1088" spc="36" dirty="0">
                <a:solidFill>
                  <a:srgbClr val="7E7E7E"/>
                </a:solidFill>
                <a:latin typeface="Yu Gothic"/>
                <a:cs typeface="Yu Gothic"/>
              </a:rPr>
              <a:t> </a:t>
            </a:r>
            <a:r>
              <a:rPr sz="1088" dirty="0">
                <a:solidFill>
                  <a:srgbClr val="7E7E7E"/>
                </a:solidFill>
                <a:latin typeface="Yu Gothic"/>
                <a:cs typeface="Yu Gothic"/>
              </a:rPr>
              <a:t>Smart</a:t>
            </a:r>
            <a:r>
              <a:rPr sz="1088" spc="50" dirty="0">
                <a:solidFill>
                  <a:srgbClr val="7E7E7E"/>
                </a:solidFill>
                <a:latin typeface="Yu Gothic"/>
                <a:cs typeface="Yu Gothic"/>
              </a:rPr>
              <a:t> </a:t>
            </a:r>
            <a:r>
              <a:rPr sz="1088" dirty="0">
                <a:solidFill>
                  <a:srgbClr val="7E7E7E"/>
                </a:solidFill>
                <a:latin typeface="Yu Gothic"/>
                <a:cs typeface="Yu Gothic"/>
              </a:rPr>
              <a:t>Monitoring</a:t>
            </a:r>
            <a:r>
              <a:rPr sz="1088" spc="54" dirty="0">
                <a:solidFill>
                  <a:srgbClr val="7E7E7E"/>
                </a:solidFill>
                <a:latin typeface="Yu Gothic"/>
                <a:cs typeface="Yu Gothic"/>
              </a:rPr>
              <a:t> </a:t>
            </a:r>
            <a:r>
              <a:rPr sz="1088" spc="-9" dirty="0">
                <a:solidFill>
                  <a:srgbClr val="7E7E7E"/>
                </a:solidFill>
                <a:latin typeface="Yu Gothic"/>
                <a:cs typeface="Yu Gothic"/>
              </a:rPr>
              <a:t>System</a:t>
            </a:r>
            <a:endParaRPr sz="1088">
              <a:latin typeface="Yu Gothic"/>
              <a:cs typeface="Yu Gothic"/>
            </a:endParaRPr>
          </a:p>
        </p:txBody>
      </p:sp>
      <p:grpSp>
        <p:nvGrpSpPr>
          <p:cNvPr id="3" name="object 3"/>
          <p:cNvGrpSpPr/>
          <p:nvPr/>
        </p:nvGrpSpPr>
        <p:grpSpPr>
          <a:xfrm>
            <a:off x="6496942" y="1734999"/>
            <a:ext cx="4347431" cy="4028427"/>
            <a:chOff x="5788850" y="1913318"/>
            <a:chExt cx="4794250" cy="4442460"/>
          </a:xfrm>
        </p:grpSpPr>
        <p:pic>
          <p:nvPicPr>
            <p:cNvPr id="4" name="object 4"/>
            <p:cNvPicPr/>
            <p:nvPr/>
          </p:nvPicPr>
          <p:blipFill>
            <a:blip r:embed="rId2" cstate="print"/>
            <a:stretch>
              <a:fillRect/>
            </a:stretch>
          </p:blipFill>
          <p:spPr>
            <a:xfrm>
              <a:off x="5928360" y="3861537"/>
              <a:ext cx="4654577" cy="2493682"/>
            </a:xfrm>
            <a:prstGeom prst="rect">
              <a:avLst/>
            </a:prstGeom>
          </p:spPr>
        </p:pic>
        <p:sp>
          <p:nvSpPr>
            <p:cNvPr id="5" name="object 5"/>
            <p:cNvSpPr/>
            <p:nvPr/>
          </p:nvSpPr>
          <p:spPr>
            <a:xfrm>
              <a:off x="5794248" y="1918715"/>
              <a:ext cx="4421505" cy="3698875"/>
            </a:xfrm>
            <a:custGeom>
              <a:avLst/>
              <a:gdLst/>
              <a:ahLst/>
              <a:cxnLst/>
              <a:rect l="l" t="t" r="r" b="b"/>
              <a:pathLst>
                <a:path w="4421505" h="3698875">
                  <a:moveTo>
                    <a:pt x="1272540" y="3698748"/>
                  </a:moveTo>
                  <a:lnTo>
                    <a:pt x="736091" y="1252728"/>
                  </a:lnTo>
                  <a:lnTo>
                    <a:pt x="0" y="1252728"/>
                  </a:lnTo>
                  <a:lnTo>
                    <a:pt x="0" y="0"/>
                  </a:lnTo>
                  <a:lnTo>
                    <a:pt x="4421124" y="0"/>
                  </a:lnTo>
                  <a:lnTo>
                    <a:pt x="4421124" y="1252728"/>
                  </a:lnTo>
                  <a:lnTo>
                    <a:pt x="1842516" y="1252728"/>
                  </a:lnTo>
                  <a:lnTo>
                    <a:pt x="1272540" y="3698748"/>
                  </a:lnTo>
                  <a:close/>
                </a:path>
              </a:pathLst>
            </a:custGeom>
            <a:solidFill>
              <a:srgbClr val="5B9AD4"/>
            </a:solidFill>
          </p:spPr>
          <p:txBody>
            <a:bodyPr wrap="square" lIns="0" tIns="0" rIns="0" bIns="0" rtlCol="0"/>
            <a:lstStyle/>
            <a:p>
              <a:endParaRPr sz="1632"/>
            </a:p>
          </p:txBody>
        </p:sp>
        <p:sp>
          <p:nvSpPr>
            <p:cNvPr id="6" name="object 6"/>
            <p:cNvSpPr/>
            <p:nvPr/>
          </p:nvSpPr>
          <p:spPr>
            <a:xfrm>
              <a:off x="5794248" y="1918715"/>
              <a:ext cx="4421505" cy="3698875"/>
            </a:xfrm>
            <a:custGeom>
              <a:avLst/>
              <a:gdLst/>
              <a:ahLst/>
              <a:cxnLst/>
              <a:rect l="l" t="t" r="r" b="b"/>
              <a:pathLst>
                <a:path w="4421505" h="3698875">
                  <a:moveTo>
                    <a:pt x="0" y="0"/>
                  </a:moveTo>
                  <a:lnTo>
                    <a:pt x="736091" y="0"/>
                  </a:lnTo>
                  <a:lnTo>
                    <a:pt x="1842516" y="0"/>
                  </a:lnTo>
                  <a:lnTo>
                    <a:pt x="4421124" y="0"/>
                  </a:lnTo>
                  <a:lnTo>
                    <a:pt x="4421124" y="729995"/>
                  </a:lnTo>
                  <a:lnTo>
                    <a:pt x="4421124" y="1043939"/>
                  </a:lnTo>
                  <a:lnTo>
                    <a:pt x="4421124" y="1252728"/>
                  </a:lnTo>
                  <a:lnTo>
                    <a:pt x="1842516" y="1252728"/>
                  </a:lnTo>
                  <a:lnTo>
                    <a:pt x="1272540" y="3698748"/>
                  </a:lnTo>
                  <a:lnTo>
                    <a:pt x="736091" y="1252728"/>
                  </a:lnTo>
                  <a:lnTo>
                    <a:pt x="0" y="1252728"/>
                  </a:lnTo>
                  <a:lnTo>
                    <a:pt x="0" y="1043939"/>
                  </a:lnTo>
                  <a:lnTo>
                    <a:pt x="0" y="729995"/>
                  </a:lnTo>
                  <a:lnTo>
                    <a:pt x="0" y="0"/>
                  </a:lnTo>
                  <a:close/>
                </a:path>
              </a:pathLst>
            </a:custGeom>
            <a:ln w="10668">
              <a:solidFill>
                <a:srgbClr val="213F59"/>
              </a:solidFill>
            </a:ln>
          </p:spPr>
          <p:txBody>
            <a:bodyPr wrap="square" lIns="0" tIns="0" rIns="0" bIns="0" rtlCol="0"/>
            <a:lstStyle/>
            <a:p>
              <a:endParaRPr sz="1632"/>
            </a:p>
          </p:txBody>
        </p:sp>
      </p:grpSp>
      <p:grpSp>
        <p:nvGrpSpPr>
          <p:cNvPr id="7" name="object 7"/>
          <p:cNvGrpSpPr/>
          <p:nvPr/>
        </p:nvGrpSpPr>
        <p:grpSpPr>
          <a:xfrm>
            <a:off x="1395477" y="2076344"/>
            <a:ext cx="5028048" cy="3769885"/>
            <a:chOff x="163068" y="2289746"/>
            <a:chExt cx="5544820" cy="4157345"/>
          </a:xfrm>
        </p:grpSpPr>
        <p:pic>
          <p:nvPicPr>
            <p:cNvPr id="8" name="object 8"/>
            <p:cNvPicPr/>
            <p:nvPr/>
          </p:nvPicPr>
          <p:blipFill>
            <a:blip r:embed="rId3" cstate="print"/>
            <a:stretch>
              <a:fillRect/>
            </a:stretch>
          </p:blipFill>
          <p:spPr>
            <a:xfrm>
              <a:off x="163068" y="3861815"/>
              <a:ext cx="5544312" cy="2584703"/>
            </a:xfrm>
            <a:prstGeom prst="rect">
              <a:avLst/>
            </a:prstGeom>
          </p:spPr>
        </p:pic>
        <p:sp>
          <p:nvSpPr>
            <p:cNvPr id="9" name="object 9"/>
            <p:cNvSpPr/>
            <p:nvPr/>
          </p:nvSpPr>
          <p:spPr>
            <a:xfrm>
              <a:off x="2368296" y="2295143"/>
              <a:ext cx="3114040" cy="1635760"/>
            </a:xfrm>
            <a:custGeom>
              <a:avLst/>
              <a:gdLst/>
              <a:ahLst/>
              <a:cxnLst/>
              <a:rect l="l" t="t" r="r" b="b"/>
              <a:pathLst>
                <a:path w="3114040" h="1635760">
                  <a:moveTo>
                    <a:pt x="3032759" y="1635251"/>
                  </a:moveTo>
                  <a:lnTo>
                    <a:pt x="1816608" y="573024"/>
                  </a:lnTo>
                  <a:lnTo>
                    <a:pt x="0" y="573024"/>
                  </a:lnTo>
                  <a:lnTo>
                    <a:pt x="0" y="0"/>
                  </a:lnTo>
                  <a:lnTo>
                    <a:pt x="3113532" y="0"/>
                  </a:lnTo>
                  <a:lnTo>
                    <a:pt x="3113532" y="573024"/>
                  </a:lnTo>
                  <a:lnTo>
                    <a:pt x="2595372" y="573024"/>
                  </a:lnTo>
                  <a:lnTo>
                    <a:pt x="3032759" y="1635251"/>
                  </a:lnTo>
                  <a:close/>
                </a:path>
              </a:pathLst>
            </a:custGeom>
            <a:solidFill>
              <a:srgbClr val="5B9AD4"/>
            </a:solidFill>
          </p:spPr>
          <p:txBody>
            <a:bodyPr wrap="square" lIns="0" tIns="0" rIns="0" bIns="0" rtlCol="0"/>
            <a:lstStyle/>
            <a:p>
              <a:endParaRPr sz="1632"/>
            </a:p>
          </p:txBody>
        </p:sp>
        <p:sp>
          <p:nvSpPr>
            <p:cNvPr id="10" name="object 10"/>
            <p:cNvSpPr/>
            <p:nvPr/>
          </p:nvSpPr>
          <p:spPr>
            <a:xfrm>
              <a:off x="2368296" y="2295143"/>
              <a:ext cx="3114040" cy="1635760"/>
            </a:xfrm>
            <a:custGeom>
              <a:avLst/>
              <a:gdLst/>
              <a:ahLst/>
              <a:cxnLst/>
              <a:rect l="l" t="t" r="r" b="b"/>
              <a:pathLst>
                <a:path w="3114040" h="1635760">
                  <a:moveTo>
                    <a:pt x="0" y="0"/>
                  </a:moveTo>
                  <a:lnTo>
                    <a:pt x="1816608" y="0"/>
                  </a:lnTo>
                  <a:lnTo>
                    <a:pt x="2595372" y="0"/>
                  </a:lnTo>
                  <a:lnTo>
                    <a:pt x="3113532" y="0"/>
                  </a:lnTo>
                  <a:lnTo>
                    <a:pt x="3113532" y="333756"/>
                  </a:lnTo>
                  <a:lnTo>
                    <a:pt x="3113532" y="477012"/>
                  </a:lnTo>
                  <a:lnTo>
                    <a:pt x="3113532" y="573024"/>
                  </a:lnTo>
                  <a:lnTo>
                    <a:pt x="2595372" y="573024"/>
                  </a:lnTo>
                  <a:lnTo>
                    <a:pt x="3032759" y="1635251"/>
                  </a:lnTo>
                  <a:lnTo>
                    <a:pt x="1816608" y="573024"/>
                  </a:lnTo>
                  <a:lnTo>
                    <a:pt x="0" y="573024"/>
                  </a:lnTo>
                  <a:lnTo>
                    <a:pt x="0" y="477012"/>
                  </a:lnTo>
                  <a:lnTo>
                    <a:pt x="0" y="333756"/>
                  </a:lnTo>
                  <a:lnTo>
                    <a:pt x="0" y="0"/>
                  </a:lnTo>
                  <a:close/>
                </a:path>
              </a:pathLst>
            </a:custGeom>
            <a:ln w="10668">
              <a:solidFill>
                <a:srgbClr val="41709C"/>
              </a:solidFill>
            </a:ln>
          </p:spPr>
          <p:txBody>
            <a:bodyPr wrap="square" lIns="0" tIns="0" rIns="0" bIns="0" rtlCol="0"/>
            <a:lstStyle/>
            <a:p>
              <a:endParaRPr sz="1632"/>
            </a:p>
          </p:txBody>
        </p:sp>
      </p:grpSp>
      <p:sp>
        <p:nvSpPr>
          <p:cNvPr id="11" name="object 11"/>
          <p:cNvSpPr txBox="1"/>
          <p:nvPr/>
        </p:nvSpPr>
        <p:spPr>
          <a:xfrm>
            <a:off x="3747112" y="2209311"/>
            <a:ext cx="2119013" cy="231458"/>
          </a:xfrm>
          <a:prstGeom prst="rect">
            <a:avLst/>
          </a:prstGeom>
        </p:spPr>
        <p:txBody>
          <a:bodyPr vert="horz" wrap="square" lIns="0" tIns="14971" rIns="0" bIns="0" rtlCol="0">
            <a:spAutoFit/>
          </a:bodyPr>
          <a:lstStyle/>
          <a:p>
            <a:pPr marL="11516">
              <a:spcBef>
                <a:spcPts val="118"/>
              </a:spcBef>
            </a:pPr>
            <a:r>
              <a:rPr sz="1406" dirty="0">
                <a:solidFill>
                  <a:srgbClr val="FFFFFF"/>
                </a:solidFill>
                <a:latin typeface="Calibri"/>
                <a:cs typeface="Calibri"/>
              </a:rPr>
              <a:t>High</a:t>
            </a:r>
            <a:r>
              <a:rPr sz="1406" spc="50" dirty="0">
                <a:solidFill>
                  <a:srgbClr val="FFFFFF"/>
                </a:solidFill>
                <a:latin typeface="Calibri"/>
                <a:cs typeface="Calibri"/>
              </a:rPr>
              <a:t> </a:t>
            </a:r>
            <a:r>
              <a:rPr sz="1406" dirty="0">
                <a:solidFill>
                  <a:srgbClr val="FFFFFF"/>
                </a:solidFill>
                <a:latin typeface="Calibri"/>
                <a:cs typeface="Calibri"/>
              </a:rPr>
              <a:t>score</a:t>
            </a:r>
            <a:r>
              <a:rPr sz="1406" spc="23" dirty="0">
                <a:solidFill>
                  <a:srgbClr val="FFFFFF"/>
                </a:solidFill>
                <a:latin typeface="Calibri"/>
                <a:cs typeface="Calibri"/>
              </a:rPr>
              <a:t> </a:t>
            </a:r>
            <a:r>
              <a:rPr sz="1406" dirty="0">
                <a:solidFill>
                  <a:srgbClr val="FFFFFF"/>
                </a:solidFill>
                <a:latin typeface="Calibri"/>
                <a:cs typeface="Calibri"/>
              </a:rPr>
              <a:t>detected</a:t>
            </a:r>
            <a:r>
              <a:rPr sz="1406" spc="36" dirty="0">
                <a:solidFill>
                  <a:srgbClr val="FFFFFF"/>
                </a:solidFill>
                <a:latin typeface="Calibri"/>
                <a:cs typeface="Calibri"/>
              </a:rPr>
              <a:t> </a:t>
            </a:r>
            <a:r>
              <a:rPr sz="1406" dirty="0">
                <a:solidFill>
                  <a:srgbClr val="FFFFFF"/>
                </a:solidFill>
                <a:latin typeface="Calibri"/>
                <a:cs typeface="Calibri"/>
              </a:rPr>
              <a:t>on</a:t>
            </a:r>
            <a:r>
              <a:rPr sz="1406" spc="41" dirty="0">
                <a:solidFill>
                  <a:srgbClr val="FFFFFF"/>
                </a:solidFill>
                <a:latin typeface="Calibri"/>
                <a:cs typeface="Calibri"/>
              </a:rPr>
              <a:t> </a:t>
            </a:r>
            <a:r>
              <a:rPr sz="1406" spc="-18" dirty="0">
                <a:solidFill>
                  <a:srgbClr val="FFFFFF"/>
                </a:solidFill>
                <a:latin typeface="Calibri"/>
                <a:cs typeface="Calibri"/>
              </a:rPr>
              <a:t>6/19</a:t>
            </a:r>
            <a:endParaRPr sz="1406">
              <a:latin typeface="Calibri"/>
              <a:cs typeface="Calibri"/>
            </a:endParaRPr>
          </a:p>
        </p:txBody>
      </p:sp>
      <p:sp>
        <p:nvSpPr>
          <p:cNvPr id="12" name="object 12"/>
          <p:cNvSpPr/>
          <p:nvPr/>
        </p:nvSpPr>
        <p:spPr>
          <a:xfrm>
            <a:off x="6175694" y="3794874"/>
            <a:ext cx="244723" cy="209021"/>
          </a:xfrm>
          <a:custGeom>
            <a:avLst/>
            <a:gdLst/>
            <a:ahLst/>
            <a:cxnLst/>
            <a:rect l="l" t="t" r="r" b="b"/>
            <a:pathLst>
              <a:path w="269875" h="230504">
                <a:moveTo>
                  <a:pt x="0" y="0"/>
                </a:moveTo>
                <a:lnTo>
                  <a:pt x="269748" y="0"/>
                </a:lnTo>
                <a:lnTo>
                  <a:pt x="269748" y="230124"/>
                </a:lnTo>
                <a:lnTo>
                  <a:pt x="0" y="230124"/>
                </a:lnTo>
                <a:lnTo>
                  <a:pt x="0" y="0"/>
                </a:lnTo>
                <a:close/>
              </a:path>
            </a:pathLst>
          </a:custGeom>
          <a:ln w="16764">
            <a:solidFill>
              <a:srgbClr val="FF0000"/>
            </a:solidFill>
          </a:ln>
        </p:spPr>
        <p:txBody>
          <a:bodyPr wrap="square" lIns="0" tIns="0" rIns="0" bIns="0" rtlCol="0"/>
          <a:lstStyle/>
          <a:p>
            <a:endParaRPr sz="1632"/>
          </a:p>
        </p:txBody>
      </p:sp>
      <p:sp>
        <p:nvSpPr>
          <p:cNvPr id="13" name="object 13"/>
          <p:cNvSpPr txBox="1"/>
          <p:nvPr/>
        </p:nvSpPr>
        <p:spPr>
          <a:xfrm>
            <a:off x="6656108" y="1956436"/>
            <a:ext cx="3699635" cy="665394"/>
          </a:xfrm>
          <a:prstGeom prst="rect">
            <a:avLst/>
          </a:prstGeom>
        </p:spPr>
        <p:txBody>
          <a:bodyPr vert="horz" wrap="square" lIns="0" tIns="10941" rIns="0" bIns="0" rtlCol="0">
            <a:spAutoFit/>
          </a:bodyPr>
          <a:lstStyle/>
          <a:p>
            <a:pPr marL="10941" marR="4607" indent="1727" algn="ctr">
              <a:lnSpc>
                <a:spcPct val="101899"/>
              </a:lnSpc>
              <a:spcBef>
                <a:spcPts val="86"/>
              </a:spcBef>
            </a:pPr>
            <a:r>
              <a:rPr sz="1406" dirty="0">
                <a:solidFill>
                  <a:srgbClr val="FFFFFF"/>
                </a:solidFill>
                <a:latin typeface="Calibri"/>
                <a:cs typeface="Calibri"/>
              </a:rPr>
              <a:t>When</a:t>
            </a:r>
            <a:r>
              <a:rPr sz="1406" spc="59" dirty="0">
                <a:solidFill>
                  <a:srgbClr val="FFFFFF"/>
                </a:solidFill>
                <a:latin typeface="Calibri"/>
                <a:cs typeface="Calibri"/>
              </a:rPr>
              <a:t> </a:t>
            </a:r>
            <a:r>
              <a:rPr sz="1406" dirty="0">
                <a:solidFill>
                  <a:srgbClr val="FFFFFF"/>
                </a:solidFill>
                <a:latin typeface="Calibri"/>
                <a:cs typeface="Calibri"/>
              </a:rPr>
              <a:t>closing</a:t>
            </a:r>
            <a:r>
              <a:rPr sz="1406" spc="36" dirty="0">
                <a:solidFill>
                  <a:srgbClr val="FFFFFF"/>
                </a:solidFill>
                <a:latin typeface="Calibri"/>
                <a:cs typeface="Calibri"/>
              </a:rPr>
              <a:t> </a:t>
            </a:r>
            <a:r>
              <a:rPr sz="1406" dirty="0">
                <a:solidFill>
                  <a:srgbClr val="FFFFFF"/>
                </a:solidFill>
                <a:latin typeface="Calibri"/>
                <a:cs typeface="Calibri"/>
              </a:rPr>
              <a:t>to</a:t>
            </a:r>
            <a:r>
              <a:rPr sz="1406" spc="41" dirty="0">
                <a:solidFill>
                  <a:srgbClr val="FFFFFF"/>
                </a:solidFill>
                <a:latin typeface="Calibri"/>
                <a:cs typeface="Calibri"/>
              </a:rPr>
              <a:t> </a:t>
            </a:r>
            <a:r>
              <a:rPr sz="1406" dirty="0">
                <a:solidFill>
                  <a:srgbClr val="FFFFFF"/>
                </a:solidFill>
                <a:latin typeface="Calibri"/>
                <a:cs typeface="Calibri"/>
              </a:rPr>
              <a:t>opening,</a:t>
            </a:r>
            <a:r>
              <a:rPr sz="1406" spc="68" dirty="0">
                <a:solidFill>
                  <a:srgbClr val="FFFFFF"/>
                </a:solidFill>
                <a:latin typeface="Calibri"/>
                <a:cs typeface="Calibri"/>
              </a:rPr>
              <a:t> </a:t>
            </a:r>
            <a:r>
              <a:rPr sz="1406" dirty="0">
                <a:solidFill>
                  <a:srgbClr val="FFFFFF"/>
                </a:solidFill>
                <a:latin typeface="Calibri"/>
                <a:cs typeface="Calibri"/>
              </a:rPr>
              <a:t>the</a:t>
            </a:r>
            <a:r>
              <a:rPr sz="1406" spc="59" dirty="0">
                <a:solidFill>
                  <a:srgbClr val="FFFFFF"/>
                </a:solidFill>
                <a:latin typeface="Calibri"/>
                <a:cs typeface="Calibri"/>
              </a:rPr>
              <a:t> </a:t>
            </a:r>
            <a:r>
              <a:rPr sz="1406" dirty="0">
                <a:solidFill>
                  <a:srgbClr val="FFFFFF"/>
                </a:solidFill>
                <a:latin typeface="Calibri"/>
                <a:cs typeface="Calibri"/>
              </a:rPr>
              <a:t>movement</a:t>
            </a:r>
            <a:r>
              <a:rPr sz="1406" spc="45" dirty="0">
                <a:solidFill>
                  <a:srgbClr val="FFFFFF"/>
                </a:solidFill>
                <a:latin typeface="Calibri"/>
                <a:cs typeface="Calibri"/>
              </a:rPr>
              <a:t> </a:t>
            </a:r>
            <a:r>
              <a:rPr sz="1406" dirty="0">
                <a:solidFill>
                  <a:srgbClr val="FFFFFF"/>
                </a:solidFill>
                <a:latin typeface="Calibri"/>
                <a:cs typeface="Calibri"/>
              </a:rPr>
              <a:t>was</a:t>
            </a:r>
            <a:r>
              <a:rPr sz="1406" spc="36" dirty="0">
                <a:solidFill>
                  <a:srgbClr val="FFFFFF"/>
                </a:solidFill>
                <a:latin typeface="Calibri"/>
                <a:cs typeface="Calibri"/>
              </a:rPr>
              <a:t> </a:t>
            </a:r>
            <a:r>
              <a:rPr sz="1406" spc="-23" dirty="0">
                <a:solidFill>
                  <a:srgbClr val="FFFFFF"/>
                </a:solidFill>
                <a:latin typeface="Calibri"/>
                <a:cs typeface="Calibri"/>
              </a:rPr>
              <a:t>not </a:t>
            </a:r>
            <a:r>
              <a:rPr sz="1406" dirty="0">
                <a:solidFill>
                  <a:srgbClr val="FFFFFF"/>
                </a:solidFill>
                <a:latin typeface="Calibri"/>
                <a:cs typeface="Calibri"/>
              </a:rPr>
              <a:t>smooth.</a:t>
            </a:r>
            <a:r>
              <a:rPr sz="1406" spc="5" dirty="0">
                <a:solidFill>
                  <a:srgbClr val="FFFFFF"/>
                </a:solidFill>
                <a:latin typeface="Calibri"/>
                <a:cs typeface="Calibri"/>
              </a:rPr>
              <a:t> </a:t>
            </a:r>
            <a:r>
              <a:rPr sz="1406" dirty="0">
                <a:solidFill>
                  <a:srgbClr val="FFFFFF"/>
                </a:solidFill>
                <a:latin typeface="Calibri"/>
                <a:cs typeface="Calibri"/>
              </a:rPr>
              <a:t>It</a:t>
            </a:r>
            <a:r>
              <a:rPr sz="1406" spc="41" dirty="0">
                <a:solidFill>
                  <a:srgbClr val="FFFFFF"/>
                </a:solidFill>
                <a:latin typeface="Calibri"/>
                <a:cs typeface="Calibri"/>
              </a:rPr>
              <a:t> </a:t>
            </a:r>
            <a:r>
              <a:rPr sz="1406" dirty="0">
                <a:solidFill>
                  <a:srgbClr val="FFFFFF"/>
                </a:solidFill>
                <a:latin typeface="Calibri"/>
                <a:cs typeface="Calibri"/>
              </a:rPr>
              <a:t>seems</a:t>
            </a:r>
            <a:r>
              <a:rPr sz="1406" spc="14" dirty="0">
                <a:solidFill>
                  <a:srgbClr val="FFFFFF"/>
                </a:solidFill>
                <a:latin typeface="Calibri"/>
                <a:cs typeface="Calibri"/>
              </a:rPr>
              <a:t> </a:t>
            </a:r>
            <a:r>
              <a:rPr sz="1406" dirty="0">
                <a:solidFill>
                  <a:srgbClr val="FFFFFF"/>
                </a:solidFill>
                <a:latin typeface="Calibri"/>
                <a:cs typeface="Calibri"/>
              </a:rPr>
              <a:t>that</a:t>
            </a:r>
            <a:r>
              <a:rPr sz="1406" spc="41" dirty="0">
                <a:solidFill>
                  <a:srgbClr val="FFFFFF"/>
                </a:solidFill>
                <a:latin typeface="Calibri"/>
                <a:cs typeface="Calibri"/>
              </a:rPr>
              <a:t> </a:t>
            </a:r>
            <a:r>
              <a:rPr sz="1406" dirty="0">
                <a:solidFill>
                  <a:srgbClr val="FFFFFF"/>
                </a:solidFill>
                <a:latin typeface="Calibri"/>
                <a:cs typeface="Calibri"/>
              </a:rPr>
              <a:t>a</a:t>
            </a:r>
            <a:r>
              <a:rPr sz="1406" spc="45" dirty="0">
                <a:solidFill>
                  <a:srgbClr val="FFFFFF"/>
                </a:solidFill>
                <a:latin typeface="Calibri"/>
                <a:cs typeface="Calibri"/>
              </a:rPr>
              <a:t> </a:t>
            </a:r>
            <a:r>
              <a:rPr sz="1406" dirty="0">
                <a:solidFill>
                  <a:srgbClr val="FFFFFF"/>
                </a:solidFill>
                <a:latin typeface="Calibri"/>
                <a:cs typeface="Calibri"/>
              </a:rPr>
              <a:t>film</a:t>
            </a:r>
            <a:r>
              <a:rPr sz="1406" spc="50" dirty="0">
                <a:solidFill>
                  <a:srgbClr val="FFFFFF"/>
                </a:solidFill>
                <a:latin typeface="Calibri"/>
                <a:cs typeface="Calibri"/>
              </a:rPr>
              <a:t> </a:t>
            </a:r>
            <a:r>
              <a:rPr sz="1406" dirty="0">
                <a:solidFill>
                  <a:srgbClr val="FFFFFF"/>
                </a:solidFill>
                <a:latin typeface="Calibri"/>
                <a:cs typeface="Calibri"/>
              </a:rPr>
              <a:t>formed</a:t>
            </a:r>
            <a:r>
              <a:rPr sz="1406" spc="41" dirty="0">
                <a:solidFill>
                  <a:srgbClr val="FFFFFF"/>
                </a:solidFill>
                <a:latin typeface="Calibri"/>
                <a:cs typeface="Calibri"/>
              </a:rPr>
              <a:t> </a:t>
            </a:r>
            <a:r>
              <a:rPr sz="1406" dirty="0">
                <a:solidFill>
                  <a:srgbClr val="FFFFFF"/>
                </a:solidFill>
                <a:latin typeface="Calibri"/>
                <a:cs typeface="Calibri"/>
              </a:rPr>
              <a:t>on</a:t>
            </a:r>
            <a:r>
              <a:rPr sz="1406" spc="18" dirty="0">
                <a:solidFill>
                  <a:srgbClr val="FFFFFF"/>
                </a:solidFill>
                <a:latin typeface="Calibri"/>
                <a:cs typeface="Calibri"/>
              </a:rPr>
              <a:t> </a:t>
            </a:r>
            <a:r>
              <a:rPr sz="1406" dirty="0">
                <a:solidFill>
                  <a:srgbClr val="FFFFFF"/>
                </a:solidFill>
                <a:latin typeface="Calibri"/>
                <a:cs typeface="Calibri"/>
              </a:rPr>
              <a:t>the</a:t>
            </a:r>
            <a:r>
              <a:rPr sz="1406" spc="50" dirty="0">
                <a:solidFill>
                  <a:srgbClr val="FFFFFF"/>
                </a:solidFill>
                <a:latin typeface="Calibri"/>
                <a:cs typeface="Calibri"/>
              </a:rPr>
              <a:t> </a:t>
            </a:r>
            <a:r>
              <a:rPr sz="1406" spc="-9" dirty="0">
                <a:solidFill>
                  <a:srgbClr val="FFFFFF"/>
                </a:solidFill>
                <a:latin typeface="Calibri"/>
                <a:cs typeface="Calibri"/>
              </a:rPr>
              <a:t>ball, </a:t>
            </a:r>
            <a:r>
              <a:rPr sz="1406" dirty="0">
                <a:solidFill>
                  <a:srgbClr val="FFFFFF"/>
                </a:solidFill>
                <a:latin typeface="Calibri"/>
                <a:cs typeface="Calibri"/>
              </a:rPr>
              <a:t>causing</a:t>
            </a:r>
            <a:r>
              <a:rPr sz="1406" spc="50" dirty="0">
                <a:solidFill>
                  <a:srgbClr val="FFFFFF"/>
                </a:solidFill>
                <a:latin typeface="Calibri"/>
                <a:cs typeface="Calibri"/>
              </a:rPr>
              <a:t> </a:t>
            </a:r>
            <a:r>
              <a:rPr sz="1406" dirty="0">
                <a:solidFill>
                  <a:srgbClr val="FFFFFF"/>
                </a:solidFill>
                <a:latin typeface="Calibri"/>
                <a:cs typeface="Calibri"/>
              </a:rPr>
              <a:t>a</a:t>
            </a:r>
            <a:r>
              <a:rPr sz="1406" spc="41" dirty="0">
                <a:solidFill>
                  <a:srgbClr val="FFFFFF"/>
                </a:solidFill>
                <a:latin typeface="Calibri"/>
                <a:cs typeface="Calibri"/>
              </a:rPr>
              <a:t> </a:t>
            </a:r>
            <a:r>
              <a:rPr sz="1406" dirty="0">
                <a:solidFill>
                  <a:srgbClr val="FFFFFF"/>
                </a:solidFill>
                <a:latin typeface="Calibri"/>
                <a:cs typeface="Calibri"/>
              </a:rPr>
              <a:t>long</a:t>
            </a:r>
            <a:r>
              <a:rPr sz="1406" spc="54" dirty="0">
                <a:solidFill>
                  <a:srgbClr val="FFFFFF"/>
                </a:solidFill>
                <a:latin typeface="Calibri"/>
                <a:cs typeface="Calibri"/>
              </a:rPr>
              <a:t> </a:t>
            </a:r>
            <a:r>
              <a:rPr sz="1406" dirty="0">
                <a:solidFill>
                  <a:srgbClr val="FFFFFF"/>
                </a:solidFill>
                <a:latin typeface="Calibri"/>
                <a:cs typeface="Calibri"/>
              </a:rPr>
              <a:t>pause</a:t>
            </a:r>
            <a:r>
              <a:rPr sz="1406" spc="41" dirty="0">
                <a:solidFill>
                  <a:srgbClr val="FFFFFF"/>
                </a:solidFill>
                <a:latin typeface="Calibri"/>
                <a:cs typeface="Calibri"/>
              </a:rPr>
              <a:t> </a:t>
            </a:r>
            <a:r>
              <a:rPr sz="1406" dirty="0">
                <a:solidFill>
                  <a:srgbClr val="FFFFFF"/>
                </a:solidFill>
                <a:latin typeface="Calibri"/>
                <a:cs typeface="Calibri"/>
              </a:rPr>
              <a:t>during</a:t>
            </a:r>
            <a:r>
              <a:rPr sz="1406" spc="54" dirty="0">
                <a:solidFill>
                  <a:srgbClr val="FFFFFF"/>
                </a:solidFill>
                <a:latin typeface="Calibri"/>
                <a:cs typeface="Calibri"/>
              </a:rPr>
              <a:t> </a:t>
            </a:r>
            <a:r>
              <a:rPr sz="1406" dirty="0">
                <a:solidFill>
                  <a:srgbClr val="FFFFFF"/>
                </a:solidFill>
                <a:latin typeface="Calibri"/>
                <a:cs typeface="Calibri"/>
              </a:rPr>
              <a:t>the</a:t>
            </a:r>
            <a:r>
              <a:rPr sz="1406" spc="59" dirty="0">
                <a:solidFill>
                  <a:srgbClr val="FFFFFF"/>
                </a:solidFill>
                <a:latin typeface="Calibri"/>
                <a:cs typeface="Calibri"/>
              </a:rPr>
              <a:t> </a:t>
            </a:r>
            <a:r>
              <a:rPr sz="1406" dirty="0">
                <a:solidFill>
                  <a:srgbClr val="FFFFFF"/>
                </a:solidFill>
                <a:latin typeface="Calibri"/>
                <a:cs typeface="Calibri"/>
              </a:rPr>
              <a:t>initial</a:t>
            </a:r>
            <a:r>
              <a:rPr sz="1406" spc="54" dirty="0">
                <a:solidFill>
                  <a:srgbClr val="FFFFFF"/>
                </a:solidFill>
                <a:latin typeface="Calibri"/>
                <a:cs typeface="Calibri"/>
              </a:rPr>
              <a:t> </a:t>
            </a:r>
            <a:r>
              <a:rPr sz="1406" spc="-9" dirty="0">
                <a:solidFill>
                  <a:srgbClr val="FFFFFF"/>
                </a:solidFill>
                <a:latin typeface="Calibri"/>
                <a:cs typeface="Calibri"/>
              </a:rPr>
              <a:t>movement.</a:t>
            </a:r>
            <a:endParaRPr sz="1406">
              <a:latin typeface="Calibri"/>
              <a:cs typeface="Calibri"/>
            </a:endParaRPr>
          </a:p>
        </p:txBody>
      </p:sp>
      <p:sp>
        <p:nvSpPr>
          <p:cNvPr id="14" name="object 14"/>
          <p:cNvSpPr/>
          <p:nvPr/>
        </p:nvSpPr>
        <p:spPr>
          <a:xfrm>
            <a:off x="7473358" y="5038643"/>
            <a:ext cx="526874" cy="174473"/>
          </a:xfrm>
          <a:custGeom>
            <a:avLst/>
            <a:gdLst/>
            <a:ahLst/>
            <a:cxnLst/>
            <a:rect l="l" t="t" r="r" b="b"/>
            <a:pathLst>
              <a:path w="581025" h="192404">
                <a:moveTo>
                  <a:pt x="0" y="0"/>
                </a:moveTo>
                <a:lnTo>
                  <a:pt x="580644" y="0"/>
                </a:lnTo>
                <a:lnTo>
                  <a:pt x="580644" y="192024"/>
                </a:lnTo>
                <a:lnTo>
                  <a:pt x="0" y="192024"/>
                </a:lnTo>
                <a:lnTo>
                  <a:pt x="0" y="0"/>
                </a:lnTo>
                <a:close/>
              </a:path>
            </a:pathLst>
          </a:custGeom>
          <a:ln w="16764">
            <a:solidFill>
              <a:srgbClr val="FF0000"/>
            </a:solidFill>
          </a:ln>
        </p:spPr>
        <p:txBody>
          <a:bodyPr wrap="square" lIns="0" tIns="0" rIns="0" bIns="0" rtlCol="0"/>
          <a:lstStyle/>
          <a:p>
            <a:endParaRPr sz="1632"/>
          </a:p>
        </p:txBody>
      </p:sp>
      <p:sp>
        <p:nvSpPr>
          <p:cNvPr id="15" name="object 15" descr="$PPTXTitle"/>
          <p:cNvSpPr txBox="1">
            <a:spLocks noGrp="1"/>
          </p:cNvSpPr>
          <p:nvPr>
            <p:ph type="title"/>
          </p:nvPr>
        </p:nvSpPr>
        <p:spPr>
          <a:xfrm>
            <a:off x="1501887" y="931444"/>
            <a:ext cx="9367418" cy="411679"/>
          </a:xfrm>
          <a:prstGeom prst="rect">
            <a:avLst/>
          </a:prstGeom>
          <a:solidFill>
            <a:srgbClr val="D8D8D8"/>
          </a:solidFill>
        </p:spPr>
        <p:txBody>
          <a:bodyPr vert="horz" wrap="square" lIns="0" tIns="20729" rIns="0" bIns="0" rtlCol="0" anchor="t">
            <a:spAutoFit/>
          </a:bodyPr>
          <a:lstStyle/>
          <a:p>
            <a:pPr marL="73129">
              <a:spcBef>
                <a:spcPts val="163"/>
              </a:spcBef>
            </a:pPr>
            <a:r>
              <a:rPr sz="2539" spc="100" dirty="0">
                <a:latin typeface="Calibri"/>
                <a:cs typeface="Calibri"/>
              </a:rPr>
              <a:t>(</a:t>
            </a:r>
            <a:r>
              <a:rPr lang="en-US" sz="2539" spc="100" dirty="0">
                <a:latin typeface="Calibri"/>
                <a:cs typeface="Calibri"/>
              </a:rPr>
              <a:t>4</a:t>
            </a:r>
            <a:r>
              <a:rPr sz="2539" spc="100" dirty="0">
                <a:latin typeface="Calibri"/>
                <a:cs typeface="Calibri"/>
              </a:rPr>
              <a:t>)Samples</a:t>
            </a:r>
            <a:r>
              <a:rPr sz="2539" spc="14" dirty="0">
                <a:latin typeface="Calibri"/>
                <a:cs typeface="Calibri"/>
              </a:rPr>
              <a:t> </a:t>
            </a:r>
            <a:r>
              <a:rPr sz="2539" dirty="0">
                <a:latin typeface="Calibri"/>
                <a:cs typeface="Calibri"/>
              </a:rPr>
              <a:t>of</a:t>
            </a:r>
            <a:r>
              <a:rPr sz="2539" spc="63" dirty="0">
                <a:latin typeface="Calibri"/>
                <a:cs typeface="Calibri"/>
              </a:rPr>
              <a:t> </a:t>
            </a:r>
            <a:r>
              <a:rPr sz="2539" dirty="0">
                <a:latin typeface="Calibri"/>
                <a:cs typeface="Calibri"/>
              </a:rPr>
              <a:t>regular</a:t>
            </a:r>
            <a:r>
              <a:rPr sz="2539" spc="45" dirty="0">
                <a:latin typeface="Calibri"/>
                <a:cs typeface="Calibri"/>
              </a:rPr>
              <a:t> </a:t>
            </a:r>
            <a:r>
              <a:rPr sz="2539" dirty="0">
                <a:latin typeface="Calibri"/>
                <a:cs typeface="Calibri"/>
              </a:rPr>
              <a:t>report(Error</a:t>
            </a:r>
            <a:r>
              <a:rPr sz="2539" spc="50" dirty="0">
                <a:latin typeface="Calibri"/>
                <a:cs typeface="Calibri"/>
              </a:rPr>
              <a:t> </a:t>
            </a:r>
            <a:r>
              <a:rPr sz="2539" spc="41" dirty="0">
                <a:latin typeface="Calibri"/>
                <a:cs typeface="Calibri"/>
              </a:rPr>
              <a:t>reports</a:t>
            </a:r>
            <a:r>
              <a:rPr sz="2539" spc="50" dirty="0">
                <a:latin typeface="Calibri"/>
                <a:cs typeface="Calibri"/>
              </a:rPr>
              <a:t> </a:t>
            </a:r>
            <a:r>
              <a:rPr sz="2539" dirty="0">
                <a:latin typeface="Calibri"/>
                <a:cs typeface="Calibri"/>
              </a:rPr>
              <a:t>during</a:t>
            </a:r>
            <a:r>
              <a:rPr sz="2539" spc="50" dirty="0">
                <a:latin typeface="Calibri"/>
                <a:cs typeface="Calibri"/>
              </a:rPr>
              <a:t> </a:t>
            </a:r>
            <a:r>
              <a:rPr sz="2539" spc="59" dirty="0">
                <a:latin typeface="Calibri"/>
                <a:cs typeface="Calibri"/>
              </a:rPr>
              <a:t>daily</a:t>
            </a:r>
            <a:r>
              <a:rPr sz="2539" spc="63" dirty="0">
                <a:latin typeface="Calibri"/>
                <a:cs typeface="Calibri"/>
              </a:rPr>
              <a:t> </a:t>
            </a:r>
            <a:r>
              <a:rPr sz="2539" spc="-9" dirty="0">
                <a:latin typeface="Calibri"/>
                <a:cs typeface="Calibri"/>
              </a:rPr>
              <a:t>monitoring</a:t>
            </a:r>
            <a:r>
              <a:rPr sz="2539" spc="-9" dirty="0">
                <a:latin typeface="MS PGothic"/>
                <a:cs typeface="MS PGothic"/>
              </a:rPr>
              <a:t>）</a:t>
            </a:r>
            <a:endParaRPr sz="2539" dirty="0">
              <a:latin typeface="MS PGothic"/>
              <a:cs typeface="MS PGothic"/>
            </a:endParaRPr>
          </a:p>
        </p:txBody>
      </p:sp>
      <p:sp>
        <p:nvSpPr>
          <p:cNvPr id="16" name="object 16"/>
          <p:cNvSpPr txBox="1">
            <a:spLocks noGrp="1"/>
          </p:cNvSpPr>
          <p:nvPr>
            <p:ph type="sldNum" sz="quarter" idx="4294967295"/>
          </p:nvPr>
        </p:nvSpPr>
        <p:spPr>
          <a:xfrm>
            <a:off x="11507788" y="6042025"/>
            <a:ext cx="684212" cy="365125"/>
          </a:xfrm>
          <a:prstGeom prst="rect">
            <a:avLst/>
          </a:prstGeom>
        </p:spPr>
        <p:txBody>
          <a:bodyPr vert="horz" wrap="square" lIns="0" tIns="0" rIns="0" bIns="0" rtlCol="0">
            <a:spAutoFit/>
          </a:bodyPr>
          <a:lstStyle>
            <a:defPPr>
              <a:defRPr kern="0"/>
            </a:defPPr>
            <a:lvl1pPr>
              <a:defRPr sz="500" b="0" i="0">
                <a:solidFill>
                  <a:srgbClr val="7E7E7E"/>
                </a:solidFill>
                <a:latin typeface="Arial"/>
                <a:cs typeface="Arial"/>
              </a:defRPr>
            </a:lvl1pPr>
          </a:lstStyle>
          <a:p>
            <a:pPr marL="12700">
              <a:spcBef>
                <a:spcPts val="75"/>
              </a:spcBef>
            </a:pPr>
            <a:r>
              <a:rPr lang="en-US" spc="10"/>
              <a:t>©2023</a:t>
            </a:r>
            <a:r>
              <a:rPr lang="en-US" spc="35"/>
              <a:t> </a:t>
            </a:r>
            <a:r>
              <a:rPr lang="en-US" spc="10"/>
              <a:t>KITZ</a:t>
            </a:r>
            <a:r>
              <a:rPr lang="en-US" spc="15"/>
              <a:t> </a:t>
            </a:r>
            <a:r>
              <a:rPr lang="en-US" spc="10"/>
              <a:t>CORPORATION</a:t>
            </a:r>
            <a:r>
              <a:rPr lang="en-US" spc="15"/>
              <a:t> </a:t>
            </a:r>
            <a:r>
              <a:rPr lang="en-US" spc="10"/>
              <a:t>All Rights</a:t>
            </a:r>
            <a:r>
              <a:rPr lang="en-US" spc="15"/>
              <a:t> </a:t>
            </a:r>
            <a:r>
              <a:rPr lang="en-US" spc="10"/>
              <a:t>Reserved</a:t>
            </a:r>
            <a:r>
              <a:rPr lang="en-US" spc="245"/>
              <a:t> </a:t>
            </a:r>
            <a:r>
              <a:rPr lang="en-US" spc="-25">
                <a:solidFill>
                  <a:srgbClr val="000000"/>
                </a:solidFill>
                <a:latin typeface="MS PGothic"/>
                <a:cs typeface="MS PGothic"/>
              </a:rPr>
              <a:t>｜</a:t>
            </a:r>
            <a:fld id="{81D60167-4931-47E6-BA6A-407CBD079E47}" type="slidenum">
              <a:rPr lang="en-US" spc="-25" smtClean="0">
                <a:solidFill>
                  <a:srgbClr val="000000"/>
                </a:solidFill>
                <a:latin typeface="Calibri"/>
                <a:cs typeface="Calibri"/>
              </a:rPr>
              <a:pPr marL="12700">
                <a:spcBef>
                  <a:spcPts val="75"/>
                </a:spcBef>
              </a:pPr>
              <a:t>24</a:t>
            </a:fld>
            <a:endParaRPr spc="-23" dirty="0">
              <a:solidFill>
                <a:srgbClr val="000000"/>
              </a:solidFill>
              <a:latin typeface="Calibri"/>
              <a:cs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568849" y="828744"/>
            <a:ext cx="2032064" cy="181954"/>
          </a:xfrm>
          <a:prstGeom prst="rect">
            <a:avLst/>
          </a:prstGeom>
        </p:spPr>
        <p:txBody>
          <a:bodyPr vert="horz" wrap="square" lIns="0" tIns="14395" rIns="0" bIns="0" rtlCol="0">
            <a:spAutoFit/>
          </a:bodyPr>
          <a:lstStyle/>
          <a:p>
            <a:pPr marL="11516">
              <a:spcBef>
                <a:spcPts val="113"/>
              </a:spcBef>
            </a:pPr>
            <a:r>
              <a:rPr sz="1088" dirty="0">
                <a:solidFill>
                  <a:srgbClr val="7E7E7E"/>
                </a:solidFill>
                <a:latin typeface="Yu Gothic"/>
                <a:cs typeface="Yu Gothic"/>
              </a:rPr>
              <a:t>KITZ</a:t>
            </a:r>
            <a:r>
              <a:rPr sz="1088" spc="36" dirty="0">
                <a:solidFill>
                  <a:srgbClr val="7E7E7E"/>
                </a:solidFill>
                <a:latin typeface="Yu Gothic"/>
                <a:cs typeface="Yu Gothic"/>
              </a:rPr>
              <a:t> </a:t>
            </a:r>
            <a:r>
              <a:rPr sz="1088" dirty="0">
                <a:solidFill>
                  <a:srgbClr val="7E7E7E"/>
                </a:solidFill>
                <a:latin typeface="Yu Gothic"/>
                <a:cs typeface="Yu Gothic"/>
              </a:rPr>
              <a:t>Smart</a:t>
            </a:r>
            <a:r>
              <a:rPr sz="1088" spc="50" dirty="0">
                <a:solidFill>
                  <a:srgbClr val="7E7E7E"/>
                </a:solidFill>
                <a:latin typeface="Yu Gothic"/>
                <a:cs typeface="Yu Gothic"/>
              </a:rPr>
              <a:t> </a:t>
            </a:r>
            <a:r>
              <a:rPr sz="1088" dirty="0">
                <a:solidFill>
                  <a:srgbClr val="7E7E7E"/>
                </a:solidFill>
                <a:latin typeface="Yu Gothic"/>
                <a:cs typeface="Yu Gothic"/>
              </a:rPr>
              <a:t>Monitoring</a:t>
            </a:r>
            <a:r>
              <a:rPr sz="1088" spc="54" dirty="0">
                <a:solidFill>
                  <a:srgbClr val="7E7E7E"/>
                </a:solidFill>
                <a:latin typeface="Yu Gothic"/>
                <a:cs typeface="Yu Gothic"/>
              </a:rPr>
              <a:t> </a:t>
            </a:r>
            <a:r>
              <a:rPr sz="1088" spc="-9" dirty="0">
                <a:solidFill>
                  <a:srgbClr val="7E7E7E"/>
                </a:solidFill>
                <a:latin typeface="Yu Gothic"/>
                <a:cs typeface="Yu Gothic"/>
              </a:rPr>
              <a:t>System</a:t>
            </a:r>
            <a:endParaRPr sz="1088">
              <a:latin typeface="Yu Gothic"/>
              <a:cs typeface="Yu Gothic"/>
            </a:endParaRPr>
          </a:p>
        </p:txBody>
      </p:sp>
      <p:grpSp>
        <p:nvGrpSpPr>
          <p:cNvPr id="3" name="object 3"/>
          <p:cNvGrpSpPr/>
          <p:nvPr/>
        </p:nvGrpSpPr>
        <p:grpSpPr>
          <a:xfrm>
            <a:off x="1467338" y="1405458"/>
            <a:ext cx="9293713" cy="4576031"/>
            <a:chOff x="242315" y="1549908"/>
            <a:chExt cx="10248900" cy="5046345"/>
          </a:xfrm>
        </p:grpSpPr>
        <p:pic>
          <p:nvPicPr>
            <p:cNvPr id="4" name="object 4"/>
            <p:cNvPicPr/>
            <p:nvPr/>
          </p:nvPicPr>
          <p:blipFill>
            <a:blip r:embed="rId2" cstate="print"/>
            <a:stretch>
              <a:fillRect/>
            </a:stretch>
          </p:blipFill>
          <p:spPr>
            <a:xfrm>
              <a:off x="473963" y="1720596"/>
              <a:ext cx="4181855" cy="2514600"/>
            </a:xfrm>
            <a:prstGeom prst="rect">
              <a:avLst/>
            </a:prstGeom>
          </p:spPr>
        </p:pic>
        <p:pic>
          <p:nvPicPr>
            <p:cNvPr id="5" name="object 5"/>
            <p:cNvPicPr/>
            <p:nvPr/>
          </p:nvPicPr>
          <p:blipFill>
            <a:blip r:embed="rId3" cstate="print"/>
            <a:stretch>
              <a:fillRect/>
            </a:stretch>
          </p:blipFill>
          <p:spPr>
            <a:xfrm>
              <a:off x="242315" y="4738115"/>
              <a:ext cx="4803648" cy="1857755"/>
            </a:xfrm>
            <a:prstGeom prst="rect">
              <a:avLst/>
            </a:prstGeom>
          </p:spPr>
        </p:pic>
        <p:pic>
          <p:nvPicPr>
            <p:cNvPr id="6" name="object 6"/>
            <p:cNvPicPr/>
            <p:nvPr/>
          </p:nvPicPr>
          <p:blipFill>
            <a:blip r:embed="rId4" cstate="print"/>
            <a:stretch>
              <a:fillRect/>
            </a:stretch>
          </p:blipFill>
          <p:spPr>
            <a:xfrm>
              <a:off x="5428487" y="1549908"/>
              <a:ext cx="5062727" cy="5045963"/>
            </a:xfrm>
            <a:prstGeom prst="rect">
              <a:avLst/>
            </a:prstGeom>
          </p:spPr>
        </p:pic>
        <p:sp>
          <p:nvSpPr>
            <p:cNvPr id="7" name="object 7"/>
            <p:cNvSpPr/>
            <p:nvPr/>
          </p:nvSpPr>
          <p:spPr>
            <a:xfrm>
              <a:off x="5818632" y="1786127"/>
              <a:ext cx="1740535" cy="394970"/>
            </a:xfrm>
            <a:custGeom>
              <a:avLst/>
              <a:gdLst/>
              <a:ahLst/>
              <a:cxnLst/>
              <a:rect l="l" t="t" r="r" b="b"/>
              <a:pathLst>
                <a:path w="1740534" h="394969">
                  <a:moveTo>
                    <a:pt x="1674875" y="394716"/>
                  </a:moveTo>
                  <a:lnTo>
                    <a:pt x="65532" y="394716"/>
                  </a:lnTo>
                  <a:lnTo>
                    <a:pt x="39862" y="389620"/>
                  </a:lnTo>
                  <a:lnTo>
                    <a:pt x="19049" y="375666"/>
                  </a:lnTo>
                  <a:lnTo>
                    <a:pt x="5095" y="354853"/>
                  </a:lnTo>
                  <a:lnTo>
                    <a:pt x="0" y="329183"/>
                  </a:lnTo>
                  <a:lnTo>
                    <a:pt x="0" y="67055"/>
                  </a:lnTo>
                  <a:lnTo>
                    <a:pt x="5095" y="41147"/>
                  </a:lnTo>
                  <a:lnTo>
                    <a:pt x="19050" y="19811"/>
                  </a:lnTo>
                  <a:lnTo>
                    <a:pt x="39862" y="5333"/>
                  </a:lnTo>
                  <a:lnTo>
                    <a:pt x="65532" y="0"/>
                  </a:lnTo>
                  <a:lnTo>
                    <a:pt x="1674875" y="0"/>
                  </a:lnTo>
                  <a:lnTo>
                    <a:pt x="1699902" y="5333"/>
                  </a:lnTo>
                  <a:lnTo>
                    <a:pt x="1720786" y="19811"/>
                  </a:lnTo>
                  <a:lnTo>
                    <a:pt x="1735097" y="41147"/>
                  </a:lnTo>
                  <a:lnTo>
                    <a:pt x="1740408" y="67055"/>
                  </a:lnTo>
                  <a:lnTo>
                    <a:pt x="1740408" y="329183"/>
                  </a:lnTo>
                  <a:lnTo>
                    <a:pt x="1735097" y="354853"/>
                  </a:lnTo>
                  <a:lnTo>
                    <a:pt x="1720786" y="375666"/>
                  </a:lnTo>
                  <a:lnTo>
                    <a:pt x="1699902" y="389620"/>
                  </a:lnTo>
                  <a:lnTo>
                    <a:pt x="1674875" y="394716"/>
                  </a:lnTo>
                  <a:close/>
                </a:path>
              </a:pathLst>
            </a:custGeom>
            <a:solidFill>
              <a:srgbClr val="ED7C31"/>
            </a:solidFill>
          </p:spPr>
          <p:txBody>
            <a:bodyPr wrap="square" lIns="0" tIns="0" rIns="0" bIns="0" rtlCol="0"/>
            <a:lstStyle/>
            <a:p>
              <a:endParaRPr sz="1632"/>
            </a:p>
          </p:txBody>
        </p:sp>
        <p:sp>
          <p:nvSpPr>
            <p:cNvPr id="8" name="object 8"/>
            <p:cNvSpPr/>
            <p:nvPr/>
          </p:nvSpPr>
          <p:spPr>
            <a:xfrm>
              <a:off x="5818632" y="1786127"/>
              <a:ext cx="1740535" cy="394970"/>
            </a:xfrm>
            <a:custGeom>
              <a:avLst/>
              <a:gdLst/>
              <a:ahLst/>
              <a:cxnLst/>
              <a:rect l="l" t="t" r="r" b="b"/>
              <a:pathLst>
                <a:path w="1740534" h="394969">
                  <a:moveTo>
                    <a:pt x="0" y="67055"/>
                  </a:moveTo>
                  <a:lnTo>
                    <a:pt x="5095" y="41147"/>
                  </a:lnTo>
                  <a:lnTo>
                    <a:pt x="19050" y="19811"/>
                  </a:lnTo>
                  <a:lnTo>
                    <a:pt x="39862" y="5333"/>
                  </a:lnTo>
                  <a:lnTo>
                    <a:pt x="65532" y="0"/>
                  </a:lnTo>
                  <a:lnTo>
                    <a:pt x="1674875" y="0"/>
                  </a:lnTo>
                  <a:lnTo>
                    <a:pt x="1699902" y="5333"/>
                  </a:lnTo>
                  <a:lnTo>
                    <a:pt x="1720786" y="19811"/>
                  </a:lnTo>
                  <a:lnTo>
                    <a:pt x="1735097" y="41147"/>
                  </a:lnTo>
                  <a:lnTo>
                    <a:pt x="1740408" y="67055"/>
                  </a:lnTo>
                  <a:lnTo>
                    <a:pt x="1740408" y="329183"/>
                  </a:lnTo>
                  <a:lnTo>
                    <a:pt x="1735097" y="354853"/>
                  </a:lnTo>
                  <a:lnTo>
                    <a:pt x="1720786" y="375666"/>
                  </a:lnTo>
                  <a:lnTo>
                    <a:pt x="1699902" y="389620"/>
                  </a:lnTo>
                  <a:lnTo>
                    <a:pt x="1674875" y="394716"/>
                  </a:lnTo>
                  <a:lnTo>
                    <a:pt x="65532" y="394716"/>
                  </a:lnTo>
                  <a:lnTo>
                    <a:pt x="39862" y="389620"/>
                  </a:lnTo>
                  <a:lnTo>
                    <a:pt x="19049" y="375666"/>
                  </a:lnTo>
                  <a:lnTo>
                    <a:pt x="5095" y="354853"/>
                  </a:lnTo>
                  <a:lnTo>
                    <a:pt x="0" y="329183"/>
                  </a:lnTo>
                  <a:lnTo>
                    <a:pt x="0" y="67055"/>
                  </a:lnTo>
                  <a:close/>
                </a:path>
              </a:pathLst>
            </a:custGeom>
            <a:ln w="10668">
              <a:solidFill>
                <a:srgbClr val="64310F"/>
              </a:solidFill>
            </a:ln>
          </p:spPr>
          <p:txBody>
            <a:bodyPr wrap="square" lIns="0" tIns="0" rIns="0" bIns="0" rtlCol="0"/>
            <a:lstStyle/>
            <a:p>
              <a:endParaRPr sz="1632"/>
            </a:p>
          </p:txBody>
        </p:sp>
      </p:grpSp>
      <p:sp>
        <p:nvSpPr>
          <p:cNvPr id="9" name="object 9" descr="$PPTXTitle"/>
          <p:cNvSpPr txBox="1">
            <a:spLocks noGrp="1"/>
          </p:cNvSpPr>
          <p:nvPr>
            <p:ph type="title"/>
          </p:nvPr>
        </p:nvSpPr>
        <p:spPr>
          <a:xfrm>
            <a:off x="1501888" y="931444"/>
            <a:ext cx="4745897" cy="404120"/>
          </a:xfrm>
          <a:prstGeom prst="rect">
            <a:avLst/>
          </a:prstGeom>
          <a:solidFill>
            <a:srgbClr val="D8D8D8"/>
          </a:solidFill>
        </p:spPr>
        <p:txBody>
          <a:bodyPr vert="horz" wrap="square" lIns="0" tIns="13243" rIns="0" bIns="0" rtlCol="0" anchor="t">
            <a:spAutoFit/>
          </a:bodyPr>
          <a:lstStyle/>
          <a:p>
            <a:pPr marL="73129">
              <a:spcBef>
                <a:spcPts val="103"/>
              </a:spcBef>
            </a:pPr>
            <a:r>
              <a:rPr sz="2539" dirty="0">
                <a:latin typeface="Calibri"/>
                <a:cs typeface="Calibri"/>
              </a:rPr>
              <a:t>(5)</a:t>
            </a:r>
            <a:r>
              <a:rPr sz="2539" spc="-68" dirty="0">
                <a:latin typeface="Calibri"/>
                <a:cs typeface="Calibri"/>
              </a:rPr>
              <a:t> </a:t>
            </a:r>
            <a:r>
              <a:rPr sz="2539" spc="95" dirty="0">
                <a:latin typeface="Calibri"/>
                <a:cs typeface="Calibri"/>
              </a:rPr>
              <a:t>User</a:t>
            </a:r>
            <a:r>
              <a:rPr sz="2539" spc="-73" dirty="0">
                <a:latin typeface="Calibri"/>
                <a:cs typeface="Calibri"/>
              </a:rPr>
              <a:t> </a:t>
            </a:r>
            <a:r>
              <a:rPr sz="2539" spc="50" dirty="0">
                <a:latin typeface="Calibri"/>
                <a:cs typeface="Calibri"/>
              </a:rPr>
              <a:t>Interface</a:t>
            </a:r>
            <a:r>
              <a:rPr sz="2539" spc="-54" dirty="0">
                <a:latin typeface="Calibri"/>
                <a:cs typeface="Calibri"/>
              </a:rPr>
              <a:t> </a:t>
            </a:r>
            <a:r>
              <a:rPr sz="2539" dirty="0">
                <a:latin typeface="Calibri"/>
                <a:cs typeface="Calibri"/>
              </a:rPr>
              <a:t>for</a:t>
            </a:r>
            <a:r>
              <a:rPr sz="2539" spc="-50" dirty="0">
                <a:latin typeface="Calibri"/>
                <a:cs typeface="Calibri"/>
              </a:rPr>
              <a:t> </a:t>
            </a:r>
            <a:r>
              <a:rPr sz="2539" spc="-9" dirty="0">
                <a:latin typeface="Calibri"/>
                <a:cs typeface="Calibri"/>
              </a:rPr>
              <a:t>monitoring</a:t>
            </a:r>
            <a:endParaRPr sz="2539">
              <a:latin typeface="Calibri"/>
              <a:cs typeface="Calibri"/>
            </a:endParaRPr>
          </a:p>
        </p:txBody>
      </p:sp>
      <p:sp>
        <p:nvSpPr>
          <p:cNvPr id="31" name="object 31"/>
          <p:cNvSpPr txBox="1">
            <a:spLocks noGrp="1"/>
          </p:cNvSpPr>
          <p:nvPr>
            <p:ph type="sldNum" sz="quarter" idx="4294967295"/>
          </p:nvPr>
        </p:nvSpPr>
        <p:spPr>
          <a:xfrm>
            <a:off x="11507788" y="6042025"/>
            <a:ext cx="684212" cy="365125"/>
          </a:xfrm>
          <a:prstGeom prst="rect">
            <a:avLst/>
          </a:prstGeom>
        </p:spPr>
        <p:txBody>
          <a:bodyPr vert="horz" wrap="square" lIns="0" tIns="0" rIns="0" bIns="0" rtlCol="0">
            <a:spAutoFit/>
          </a:bodyPr>
          <a:lstStyle>
            <a:defPPr>
              <a:defRPr kern="0"/>
            </a:defPPr>
            <a:lvl1pPr>
              <a:defRPr sz="500" b="0" i="0">
                <a:solidFill>
                  <a:srgbClr val="7E7E7E"/>
                </a:solidFill>
                <a:latin typeface="Arial"/>
                <a:cs typeface="Arial"/>
              </a:defRPr>
            </a:lvl1pPr>
          </a:lstStyle>
          <a:p>
            <a:pPr marL="12700">
              <a:spcBef>
                <a:spcPts val="75"/>
              </a:spcBef>
            </a:pPr>
            <a:r>
              <a:rPr lang="en-US" spc="10"/>
              <a:t>©2023</a:t>
            </a:r>
            <a:r>
              <a:rPr lang="en-US" spc="35"/>
              <a:t> </a:t>
            </a:r>
            <a:r>
              <a:rPr lang="en-US" spc="10"/>
              <a:t>KITZ</a:t>
            </a:r>
            <a:r>
              <a:rPr lang="en-US" spc="15"/>
              <a:t> </a:t>
            </a:r>
            <a:r>
              <a:rPr lang="en-US" spc="10"/>
              <a:t>CORPORATION</a:t>
            </a:r>
            <a:r>
              <a:rPr lang="en-US" spc="15"/>
              <a:t> </a:t>
            </a:r>
            <a:r>
              <a:rPr lang="en-US" spc="10"/>
              <a:t>All Rights</a:t>
            </a:r>
            <a:r>
              <a:rPr lang="en-US" spc="15"/>
              <a:t> </a:t>
            </a:r>
            <a:r>
              <a:rPr lang="en-US" spc="10"/>
              <a:t>Reserved</a:t>
            </a:r>
            <a:r>
              <a:rPr lang="en-US" spc="245"/>
              <a:t> </a:t>
            </a:r>
            <a:r>
              <a:rPr lang="en-US" spc="-25">
                <a:solidFill>
                  <a:srgbClr val="000000"/>
                </a:solidFill>
                <a:latin typeface="MS PGothic"/>
                <a:cs typeface="MS PGothic"/>
              </a:rPr>
              <a:t>｜</a:t>
            </a:r>
            <a:fld id="{81D60167-4931-47E6-BA6A-407CBD079E47}" type="slidenum">
              <a:rPr lang="en-US" spc="-25" smtClean="0">
                <a:solidFill>
                  <a:srgbClr val="000000"/>
                </a:solidFill>
                <a:latin typeface="Calibri"/>
                <a:cs typeface="Calibri"/>
              </a:rPr>
              <a:pPr marL="12700">
                <a:spcBef>
                  <a:spcPts val="75"/>
                </a:spcBef>
              </a:pPr>
              <a:t>25</a:t>
            </a:fld>
            <a:endParaRPr spc="-23" dirty="0">
              <a:solidFill>
                <a:srgbClr val="000000"/>
              </a:solidFill>
              <a:latin typeface="Calibri"/>
              <a:cs typeface="Calibri"/>
            </a:endParaRPr>
          </a:p>
        </p:txBody>
      </p:sp>
      <p:sp>
        <p:nvSpPr>
          <p:cNvPr id="10" name="object 10"/>
          <p:cNvSpPr txBox="1"/>
          <p:nvPr/>
        </p:nvSpPr>
        <p:spPr>
          <a:xfrm>
            <a:off x="6780610" y="1573646"/>
            <a:ext cx="1066992" cy="402958"/>
          </a:xfrm>
          <a:prstGeom prst="rect">
            <a:avLst/>
          </a:prstGeom>
        </p:spPr>
        <p:txBody>
          <a:bodyPr vert="horz" wrap="square" lIns="0" tIns="12092" rIns="0" bIns="0" rtlCol="0">
            <a:spAutoFit/>
          </a:bodyPr>
          <a:lstStyle/>
          <a:p>
            <a:pPr marL="11516">
              <a:spcBef>
                <a:spcPts val="95"/>
              </a:spcBef>
            </a:pPr>
            <a:r>
              <a:rPr sz="2539" dirty="0">
                <a:solidFill>
                  <a:srgbClr val="FFFFFF"/>
                </a:solidFill>
                <a:latin typeface="Calibri"/>
                <a:cs typeface="Calibri"/>
              </a:rPr>
              <a:t>AI</a:t>
            </a:r>
            <a:r>
              <a:rPr sz="2539" spc="-5" dirty="0">
                <a:solidFill>
                  <a:srgbClr val="FFFFFF"/>
                </a:solidFill>
                <a:latin typeface="Calibri"/>
                <a:cs typeface="Calibri"/>
              </a:rPr>
              <a:t> </a:t>
            </a:r>
            <a:r>
              <a:rPr sz="2539" spc="-18" dirty="0">
                <a:solidFill>
                  <a:srgbClr val="FFFFFF"/>
                </a:solidFill>
                <a:latin typeface="Calibri"/>
                <a:cs typeface="Calibri"/>
              </a:rPr>
              <a:t>score</a:t>
            </a:r>
            <a:endParaRPr sz="2539">
              <a:latin typeface="Calibri"/>
              <a:cs typeface="Calibri"/>
            </a:endParaRPr>
          </a:p>
        </p:txBody>
      </p:sp>
      <p:grpSp>
        <p:nvGrpSpPr>
          <p:cNvPr id="11" name="object 11"/>
          <p:cNvGrpSpPr/>
          <p:nvPr/>
        </p:nvGrpSpPr>
        <p:grpSpPr>
          <a:xfrm>
            <a:off x="5934483" y="3955817"/>
            <a:ext cx="2345309" cy="367948"/>
            <a:chOff x="5168582" y="4362386"/>
            <a:chExt cx="2586355" cy="405765"/>
          </a:xfrm>
        </p:grpSpPr>
        <p:sp>
          <p:nvSpPr>
            <p:cNvPr id="12" name="object 12"/>
            <p:cNvSpPr/>
            <p:nvPr/>
          </p:nvSpPr>
          <p:spPr>
            <a:xfrm>
              <a:off x="5173980" y="4367783"/>
              <a:ext cx="2575560" cy="394970"/>
            </a:xfrm>
            <a:custGeom>
              <a:avLst/>
              <a:gdLst/>
              <a:ahLst/>
              <a:cxnLst/>
              <a:rect l="l" t="t" r="r" b="b"/>
              <a:pathLst>
                <a:path w="2575559" h="394970">
                  <a:moveTo>
                    <a:pt x="2510027" y="394716"/>
                  </a:moveTo>
                  <a:lnTo>
                    <a:pt x="65532" y="394716"/>
                  </a:lnTo>
                  <a:lnTo>
                    <a:pt x="39862" y="389620"/>
                  </a:lnTo>
                  <a:lnTo>
                    <a:pt x="19049" y="375666"/>
                  </a:lnTo>
                  <a:lnTo>
                    <a:pt x="5095" y="354853"/>
                  </a:lnTo>
                  <a:lnTo>
                    <a:pt x="0" y="329183"/>
                  </a:lnTo>
                  <a:lnTo>
                    <a:pt x="0" y="65531"/>
                  </a:lnTo>
                  <a:lnTo>
                    <a:pt x="5095" y="39862"/>
                  </a:lnTo>
                  <a:lnTo>
                    <a:pt x="19050" y="19049"/>
                  </a:lnTo>
                  <a:lnTo>
                    <a:pt x="39862" y="5095"/>
                  </a:lnTo>
                  <a:lnTo>
                    <a:pt x="65532" y="0"/>
                  </a:lnTo>
                  <a:lnTo>
                    <a:pt x="2510027" y="0"/>
                  </a:lnTo>
                  <a:lnTo>
                    <a:pt x="2535054" y="5095"/>
                  </a:lnTo>
                  <a:lnTo>
                    <a:pt x="2555938" y="19049"/>
                  </a:lnTo>
                  <a:lnTo>
                    <a:pt x="2570249" y="39862"/>
                  </a:lnTo>
                  <a:lnTo>
                    <a:pt x="2575559" y="65531"/>
                  </a:lnTo>
                  <a:lnTo>
                    <a:pt x="2575559" y="329183"/>
                  </a:lnTo>
                  <a:lnTo>
                    <a:pt x="2570249" y="354853"/>
                  </a:lnTo>
                  <a:lnTo>
                    <a:pt x="2555938" y="375666"/>
                  </a:lnTo>
                  <a:lnTo>
                    <a:pt x="2535054" y="389620"/>
                  </a:lnTo>
                  <a:lnTo>
                    <a:pt x="2510027" y="394716"/>
                  </a:lnTo>
                  <a:close/>
                </a:path>
              </a:pathLst>
            </a:custGeom>
            <a:solidFill>
              <a:srgbClr val="70AC46"/>
            </a:solidFill>
          </p:spPr>
          <p:txBody>
            <a:bodyPr wrap="square" lIns="0" tIns="0" rIns="0" bIns="0" rtlCol="0"/>
            <a:lstStyle/>
            <a:p>
              <a:endParaRPr sz="1632"/>
            </a:p>
          </p:txBody>
        </p:sp>
        <p:sp>
          <p:nvSpPr>
            <p:cNvPr id="13" name="object 13"/>
            <p:cNvSpPr/>
            <p:nvPr/>
          </p:nvSpPr>
          <p:spPr>
            <a:xfrm>
              <a:off x="5173980" y="4367783"/>
              <a:ext cx="2575560" cy="394970"/>
            </a:xfrm>
            <a:custGeom>
              <a:avLst/>
              <a:gdLst/>
              <a:ahLst/>
              <a:cxnLst/>
              <a:rect l="l" t="t" r="r" b="b"/>
              <a:pathLst>
                <a:path w="2575559" h="394970">
                  <a:moveTo>
                    <a:pt x="0" y="65531"/>
                  </a:moveTo>
                  <a:lnTo>
                    <a:pt x="5095" y="39862"/>
                  </a:lnTo>
                  <a:lnTo>
                    <a:pt x="19050" y="19049"/>
                  </a:lnTo>
                  <a:lnTo>
                    <a:pt x="39862" y="5095"/>
                  </a:lnTo>
                  <a:lnTo>
                    <a:pt x="65532" y="0"/>
                  </a:lnTo>
                  <a:lnTo>
                    <a:pt x="2510027" y="0"/>
                  </a:lnTo>
                  <a:lnTo>
                    <a:pt x="2535054" y="5095"/>
                  </a:lnTo>
                  <a:lnTo>
                    <a:pt x="2555938" y="19049"/>
                  </a:lnTo>
                  <a:lnTo>
                    <a:pt x="2570249" y="39862"/>
                  </a:lnTo>
                  <a:lnTo>
                    <a:pt x="2575559" y="65531"/>
                  </a:lnTo>
                  <a:lnTo>
                    <a:pt x="2575559" y="329183"/>
                  </a:lnTo>
                  <a:lnTo>
                    <a:pt x="2570249" y="354853"/>
                  </a:lnTo>
                  <a:lnTo>
                    <a:pt x="2555938" y="375666"/>
                  </a:lnTo>
                  <a:lnTo>
                    <a:pt x="2535054" y="389620"/>
                  </a:lnTo>
                  <a:lnTo>
                    <a:pt x="2510027" y="394716"/>
                  </a:lnTo>
                  <a:lnTo>
                    <a:pt x="65532" y="394716"/>
                  </a:lnTo>
                  <a:lnTo>
                    <a:pt x="39862" y="389620"/>
                  </a:lnTo>
                  <a:lnTo>
                    <a:pt x="19049" y="375666"/>
                  </a:lnTo>
                  <a:lnTo>
                    <a:pt x="5095" y="354853"/>
                  </a:lnTo>
                  <a:lnTo>
                    <a:pt x="0" y="329183"/>
                  </a:lnTo>
                  <a:lnTo>
                    <a:pt x="0" y="65531"/>
                  </a:lnTo>
                  <a:close/>
                </a:path>
              </a:pathLst>
            </a:custGeom>
            <a:ln w="10668">
              <a:solidFill>
                <a:srgbClr val="2A4618"/>
              </a:solidFill>
            </a:ln>
          </p:spPr>
          <p:txBody>
            <a:bodyPr wrap="square" lIns="0" tIns="0" rIns="0" bIns="0" rtlCol="0"/>
            <a:lstStyle/>
            <a:p>
              <a:endParaRPr sz="1632"/>
            </a:p>
          </p:txBody>
        </p:sp>
      </p:grpSp>
      <p:sp>
        <p:nvSpPr>
          <p:cNvPr id="14" name="object 14"/>
          <p:cNvSpPr txBox="1"/>
          <p:nvPr/>
        </p:nvSpPr>
        <p:spPr>
          <a:xfrm>
            <a:off x="6039740" y="3914680"/>
            <a:ext cx="2132832" cy="402958"/>
          </a:xfrm>
          <a:prstGeom prst="rect">
            <a:avLst/>
          </a:prstGeom>
        </p:spPr>
        <p:txBody>
          <a:bodyPr vert="horz" wrap="square" lIns="0" tIns="12092" rIns="0" bIns="0" rtlCol="0">
            <a:spAutoFit/>
          </a:bodyPr>
          <a:lstStyle/>
          <a:p>
            <a:pPr marL="11516">
              <a:spcBef>
                <a:spcPts val="95"/>
              </a:spcBef>
            </a:pPr>
            <a:r>
              <a:rPr sz="2539" dirty="0">
                <a:solidFill>
                  <a:srgbClr val="FFFFFF"/>
                </a:solidFill>
                <a:latin typeface="Calibri"/>
                <a:cs typeface="Calibri"/>
              </a:rPr>
              <a:t>Angular</a:t>
            </a:r>
            <a:r>
              <a:rPr sz="2539" spc="-9" dirty="0">
                <a:solidFill>
                  <a:srgbClr val="FFFFFF"/>
                </a:solidFill>
                <a:latin typeface="Calibri"/>
                <a:cs typeface="Calibri"/>
              </a:rPr>
              <a:t> velocity</a:t>
            </a:r>
            <a:endParaRPr sz="2539">
              <a:latin typeface="Calibri"/>
              <a:cs typeface="Calibri"/>
            </a:endParaRPr>
          </a:p>
        </p:txBody>
      </p:sp>
      <p:grpSp>
        <p:nvGrpSpPr>
          <p:cNvPr id="15" name="object 15"/>
          <p:cNvGrpSpPr/>
          <p:nvPr/>
        </p:nvGrpSpPr>
        <p:grpSpPr>
          <a:xfrm>
            <a:off x="2653698" y="4095395"/>
            <a:ext cx="1836861" cy="367948"/>
            <a:chOff x="1550606" y="4516310"/>
            <a:chExt cx="2025650" cy="405765"/>
          </a:xfrm>
        </p:grpSpPr>
        <p:sp>
          <p:nvSpPr>
            <p:cNvPr id="16" name="object 16"/>
            <p:cNvSpPr/>
            <p:nvPr/>
          </p:nvSpPr>
          <p:spPr>
            <a:xfrm>
              <a:off x="1556004" y="4521707"/>
              <a:ext cx="2014855" cy="394970"/>
            </a:xfrm>
            <a:custGeom>
              <a:avLst/>
              <a:gdLst/>
              <a:ahLst/>
              <a:cxnLst/>
              <a:rect l="l" t="t" r="r" b="b"/>
              <a:pathLst>
                <a:path w="2014854" h="394970">
                  <a:moveTo>
                    <a:pt x="1949195" y="394716"/>
                  </a:moveTo>
                  <a:lnTo>
                    <a:pt x="65532" y="394716"/>
                  </a:lnTo>
                  <a:lnTo>
                    <a:pt x="39862" y="389405"/>
                  </a:lnTo>
                  <a:lnTo>
                    <a:pt x="19049" y="375094"/>
                  </a:lnTo>
                  <a:lnTo>
                    <a:pt x="5095" y="354210"/>
                  </a:lnTo>
                  <a:lnTo>
                    <a:pt x="0" y="329183"/>
                  </a:lnTo>
                  <a:lnTo>
                    <a:pt x="0" y="65531"/>
                  </a:lnTo>
                  <a:lnTo>
                    <a:pt x="5095" y="39862"/>
                  </a:lnTo>
                  <a:lnTo>
                    <a:pt x="19050" y="19049"/>
                  </a:lnTo>
                  <a:lnTo>
                    <a:pt x="39862" y="5095"/>
                  </a:lnTo>
                  <a:lnTo>
                    <a:pt x="65532" y="0"/>
                  </a:lnTo>
                  <a:lnTo>
                    <a:pt x="1949195" y="0"/>
                  </a:lnTo>
                  <a:lnTo>
                    <a:pt x="1974865" y="5095"/>
                  </a:lnTo>
                  <a:lnTo>
                    <a:pt x="1995678" y="19049"/>
                  </a:lnTo>
                  <a:lnTo>
                    <a:pt x="2009632" y="39862"/>
                  </a:lnTo>
                  <a:lnTo>
                    <a:pt x="2014728" y="65531"/>
                  </a:lnTo>
                  <a:lnTo>
                    <a:pt x="2014728" y="329183"/>
                  </a:lnTo>
                  <a:lnTo>
                    <a:pt x="2009632" y="354210"/>
                  </a:lnTo>
                  <a:lnTo>
                    <a:pt x="1995678" y="375094"/>
                  </a:lnTo>
                  <a:lnTo>
                    <a:pt x="1974865" y="389405"/>
                  </a:lnTo>
                  <a:lnTo>
                    <a:pt x="1949195" y="394716"/>
                  </a:lnTo>
                  <a:close/>
                </a:path>
              </a:pathLst>
            </a:custGeom>
            <a:solidFill>
              <a:srgbClr val="FFBF00"/>
            </a:solidFill>
          </p:spPr>
          <p:txBody>
            <a:bodyPr wrap="square" lIns="0" tIns="0" rIns="0" bIns="0" rtlCol="0"/>
            <a:lstStyle/>
            <a:p>
              <a:endParaRPr sz="1632"/>
            </a:p>
          </p:txBody>
        </p:sp>
        <p:sp>
          <p:nvSpPr>
            <p:cNvPr id="17" name="object 17"/>
            <p:cNvSpPr/>
            <p:nvPr/>
          </p:nvSpPr>
          <p:spPr>
            <a:xfrm>
              <a:off x="1556004" y="4521707"/>
              <a:ext cx="2014855" cy="394970"/>
            </a:xfrm>
            <a:custGeom>
              <a:avLst/>
              <a:gdLst/>
              <a:ahLst/>
              <a:cxnLst/>
              <a:rect l="l" t="t" r="r" b="b"/>
              <a:pathLst>
                <a:path w="2014854" h="394970">
                  <a:moveTo>
                    <a:pt x="0" y="65531"/>
                  </a:moveTo>
                  <a:lnTo>
                    <a:pt x="5095" y="39862"/>
                  </a:lnTo>
                  <a:lnTo>
                    <a:pt x="19050" y="19049"/>
                  </a:lnTo>
                  <a:lnTo>
                    <a:pt x="39862" y="5095"/>
                  </a:lnTo>
                  <a:lnTo>
                    <a:pt x="65532" y="0"/>
                  </a:lnTo>
                  <a:lnTo>
                    <a:pt x="1949195" y="0"/>
                  </a:lnTo>
                  <a:lnTo>
                    <a:pt x="1974865" y="5095"/>
                  </a:lnTo>
                  <a:lnTo>
                    <a:pt x="1995678" y="19049"/>
                  </a:lnTo>
                  <a:lnTo>
                    <a:pt x="2009632" y="39862"/>
                  </a:lnTo>
                  <a:lnTo>
                    <a:pt x="2014728" y="65531"/>
                  </a:lnTo>
                  <a:lnTo>
                    <a:pt x="2014728" y="329183"/>
                  </a:lnTo>
                  <a:lnTo>
                    <a:pt x="2009632" y="354210"/>
                  </a:lnTo>
                  <a:lnTo>
                    <a:pt x="1995678" y="375094"/>
                  </a:lnTo>
                  <a:lnTo>
                    <a:pt x="1974865" y="389405"/>
                  </a:lnTo>
                  <a:lnTo>
                    <a:pt x="1949195" y="394716"/>
                  </a:lnTo>
                  <a:lnTo>
                    <a:pt x="65532" y="394716"/>
                  </a:lnTo>
                  <a:lnTo>
                    <a:pt x="39862" y="389405"/>
                  </a:lnTo>
                  <a:lnTo>
                    <a:pt x="19049" y="375094"/>
                  </a:lnTo>
                  <a:lnTo>
                    <a:pt x="5095" y="354210"/>
                  </a:lnTo>
                  <a:lnTo>
                    <a:pt x="0" y="329183"/>
                  </a:lnTo>
                  <a:lnTo>
                    <a:pt x="0" y="65531"/>
                  </a:lnTo>
                  <a:close/>
                </a:path>
              </a:pathLst>
            </a:custGeom>
            <a:ln w="10668">
              <a:solidFill>
                <a:srgbClr val="6B4F00"/>
              </a:solidFill>
            </a:ln>
          </p:spPr>
          <p:txBody>
            <a:bodyPr wrap="square" lIns="0" tIns="0" rIns="0" bIns="0" rtlCol="0"/>
            <a:lstStyle/>
            <a:p>
              <a:endParaRPr sz="1632"/>
            </a:p>
          </p:txBody>
        </p:sp>
      </p:grpSp>
      <p:sp>
        <p:nvSpPr>
          <p:cNvPr id="18" name="object 18"/>
          <p:cNvSpPr txBox="1"/>
          <p:nvPr/>
        </p:nvSpPr>
        <p:spPr>
          <a:xfrm>
            <a:off x="2794885" y="4052843"/>
            <a:ext cx="1555286" cy="402958"/>
          </a:xfrm>
          <a:prstGeom prst="rect">
            <a:avLst/>
          </a:prstGeom>
        </p:spPr>
        <p:txBody>
          <a:bodyPr vert="horz" wrap="square" lIns="0" tIns="12092" rIns="0" bIns="0" rtlCol="0">
            <a:spAutoFit/>
          </a:bodyPr>
          <a:lstStyle/>
          <a:p>
            <a:pPr marL="11516">
              <a:spcBef>
                <a:spcPts val="95"/>
              </a:spcBef>
            </a:pPr>
            <a:r>
              <a:rPr sz="2539" dirty="0">
                <a:solidFill>
                  <a:srgbClr val="FFFFFF"/>
                </a:solidFill>
                <a:latin typeface="Calibri"/>
                <a:cs typeface="Calibri"/>
              </a:rPr>
              <a:t>List</a:t>
            </a:r>
            <a:r>
              <a:rPr sz="2539" spc="-23" dirty="0">
                <a:solidFill>
                  <a:srgbClr val="FFFFFF"/>
                </a:solidFill>
                <a:latin typeface="Calibri"/>
                <a:cs typeface="Calibri"/>
              </a:rPr>
              <a:t> </a:t>
            </a:r>
            <a:r>
              <a:rPr sz="2539" dirty="0">
                <a:solidFill>
                  <a:srgbClr val="FFFFFF"/>
                </a:solidFill>
                <a:latin typeface="Calibri"/>
                <a:cs typeface="Calibri"/>
              </a:rPr>
              <a:t>of</a:t>
            </a:r>
            <a:r>
              <a:rPr sz="2539" spc="-23" dirty="0">
                <a:solidFill>
                  <a:srgbClr val="FFFFFF"/>
                </a:solidFill>
                <a:latin typeface="Calibri"/>
                <a:cs typeface="Calibri"/>
              </a:rPr>
              <a:t> </a:t>
            </a:r>
            <a:r>
              <a:rPr sz="2539" spc="-18" dirty="0">
                <a:solidFill>
                  <a:srgbClr val="FFFFFF"/>
                </a:solidFill>
                <a:latin typeface="Calibri"/>
                <a:cs typeface="Calibri"/>
              </a:rPr>
              <a:t>valve</a:t>
            </a:r>
            <a:endParaRPr sz="2539">
              <a:latin typeface="Calibri"/>
              <a:cs typeface="Calibri"/>
            </a:endParaRPr>
          </a:p>
        </p:txBody>
      </p:sp>
      <p:grpSp>
        <p:nvGrpSpPr>
          <p:cNvPr id="19" name="object 19"/>
          <p:cNvGrpSpPr/>
          <p:nvPr/>
        </p:nvGrpSpPr>
        <p:grpSpPr>
          <a:xfrm>
            <a:off x="2610858" y="1494537"/>
            <a:ext cx="2294637" cy="2637249"/>
            <a:chOff x="1503362" y="1648142"/>
            <a:chExt cx="2530475" cy="2908300"/>
          </a:xfrm>
        </p:grpSpPr>
        <p:sp>
          <p:nvSpPr>
            <p:cNvPr id="20" name="object 20"/>
            <p:cNvSpPr/>
            <p:nvPr/>
          </p:nvSpPr>
          <p:spPr>
            <a:xfrm>
              <a:off x="2354579" y="3913632"/>
              <a:ext cx="581025" cy="637540"/>
            </a:xfrm>
            <a:custGeom>
              <a:avLst/>
              <a:gdLst/>
              <a:ahLst/>
              <a:cxnLst/>
              <a:rect l="l" t="t" r="r" b="b"/>
              <a:pathLst>
                <a:path w="581025" h="637539">
                  <a:moveTo>
                    <a:pt x="291084" y="637032"/>
                  </a:moveTo>
                  <a:lnTo>
                    <a:pt x="0" y="345948"/>
                  </a:lnTo>
                  <a:lnTo>
                    <a:pt x="144779" y="345948"/>
                  </a:lnTo>
                  <a:lnTo>
                    <a:pt x="144779" y="0"/>
                  </a:lnTo>
                  <a:lnTo>
                    <a:pt x="435863" y="0"/>
                  </a:lnTo>
                  <a:lnTo>
                    <a:pt x="435863" y="345948"/>
                  </a:lnTo>
                  <a:lnTo>
                    <a:pt x="580644" y="345948"/>
                  </a:lnTo>
                  <a:lnTo>
                    <a:pt x="291084" y="637032"/>
                  </a:lnTo>
                  <a:close/>
                </a:path>
              </a:pathLst>
            </a:custGeom>
            <a:solidFill>
              <a:srgbClr val="FFBF00"/>
            </a:solidFill>
          </p:spPr>
          <p:txBody>
            <a:bodyPr wrap="square" lIns="0" tIns="0" rIns="0" bIns="0" rtlCol="0"/>
            <a:lstStyle/>
            <a:p>
              <a:endParaRPr sz="1632"/>
            </a:p>
          </p:txBody>
        </p:sp>
        <p:sp>
          <p:nvSpPr>
            <p:cNvPr id="21" name="object 21"/>
            <p:cNvSpPr/>
            <p:nvPr/>
          </p:nvSpPr>
          <p:spPr>
            <a:xfrm>
              <a:off x="2354579" y="3913632"/>
              <a:ext cx="581025" cy="637540"/>
            </a:xfrm>
            <a:custGeom>
              <a:avLst/>
              <a:gdLst/>
              <a:ahLst/>
              <a:cxnLst/>
              <a:rect l="l" t="t" r="r" b="b"/>
              <a:pathLst>
                <a:path w="581025" h="637539">
                  <a:moveTo>
                    <a:pt x="0" y="345948"/>
                  </a:moveTo>
                  <a:lnTo>
                    <a:pt x="144779" y="345948"/>
                  </a:lnTo>
                  <a:lnTo>
                    <a:pt x="144779" y="0"/>
                  </a:lnTo>
                  <a:lnTo>
                    <a:pt x="435863" y="0"/>
                  </a:lnTo>
                  <a:lnTo>
                    <a:pt x="435863" y="345948"/>
                  </a:lnTo>
                  <a:lnTo>
                    <a:pt x="580644" y="345948"/>
                  </a:lnTo>
                  <a:lnTo>
                    <a:pt x="291084" y="637032"/>
                  </a:lnTo>
                  <a:lnTo>
                    <a:pt x="0" y="345948"/>
                  </a:lnTo>
                  <a:close/>
                </a:path>
              </a:pathLst>
            </a:custGeom>
            <a:ln w="10668">
              <a:solidFill>
                <a:srgbClr val="6B4F00"/>
              </a:solidFill>
            </a:ln>
          </p:spPr>
          <p:txBody>
            <a:bodyPr wrap="square" lIns="0" tIns="0" rIns="0" bIns="0" rtlCol="0"/>
            <a:lstStyle/>
            <a:p>
              <a:endParaRPr sz="1632"/>
            </a:p>
          </p:txBody>
        </p:sp>
        <p:sp>
          <p:nvSpPr>
            <p:cNvPr id="22" name="object 22"/>
            <p:cNvSpPr/>
            <p:nvPr/>
          </p:nvSpPr>
          <p:spPr>
            <a:xfrm>
              <a:off x="1508759" y="1653539"/>
              <a:ext cx="2519680" cy="394970"/>
            </a:xfrm>
            <a:custGeom>
              <a:avLst/>
              <a:gdLst/>
              <a:ahLst/>
              <a:cxnLst/>
              <a:rect l="l" t="t" r="r" b="b"/>
              <a:pathLst>
                <a:path w="2519679" h="394969">
                  <a:moveTo>
                    <a:pt x="2453640" y="394716"/>
                  </a:moveTo>
                  <a:lnTo>
                    <a:pt x="65532" y="394716"/>
                  </a:lnTo>
                  <a:lnTo>
                    <a:pt x="39862" y="389620"/>
                  </a:lnTo>
                  <a:lnTo>
                    <a:pt x="19049" y="375666"/>
                  </a:lnTo>
                  <a:lnTo>
                    <a:pt x="5095" y="354853"/>
                  </a:lnTo>
                  <a:lnTo>
                    <a:pt x="0" y="329184"/>
                  </a:lnTo>
                  <a:lnTo>
                    <a:pt x="0" y="65532"/>
                  </a:lnTo>
                  <a:lnTo>
                    <a:pt x="5095" y="40505"/>
                  </a:lnTo>
                  <a:lnTo>
                    <a:pt x="19050" y="19621"/>
                  </a:lnTo>
                  <a:lnTo>
                    <a:pt x="39862" y="5310"/>
                  </a:lnTo>
                  <a:lnTo>
                    <a:pt x="65532" y="0"/>
                  </a:lnTo>
                  <a:lnTo>
                    <a:pt x="2453640" y="0"/>
                  </a:lnTo>
                  <a:lnTo>
                    <a:pt x="2479309" y="5310"/>
                  </a:lnTo>
                  <a:lnTo>
                    <a:pt x="2500122" y="19621"/>
                  </a:lnTo>
                  <a:lnTo>
                    <a:pt x="2514076" y="40505"/>
                  </a:lnTo>
                  <a:lnTo>
                    <a:pt x="2519172" y="65532"/>
                  </a:lnTo>
                  <a:lnTo>
                    <a:pt x="2519172" y="329184"/>
                  </a:lnTo>
                  <a:lnTo>
                    <a:pt x="2514076" y="354853"/>
                  </a:lnTo>
                  <a:lnTo>
                    <a:pt x="2500122" y="375666"/>
                  </a:lnTo>
                  <a:lnTo>
                    <a:pt x="2479309" y="389620"/>
                  </a:lnTo>
                  <a:lnTo>
                    <a:pt x="2453640" y="394716"/>
                  </a:lnTo>
                  <a:close/>
                </a:path>
              </a:pathLst>
            </a:custGeom>
            <a:solidFill>
              <a:srgbClr val="5B9AD4"/>
            </a:solidFill>
          </p:spPr>
          <p:txBody>
            <a:bodyPr wrap="square" lIns="0" tIns="0" rIns="0" bIns="0" rtlCol="0"/>
            <a:lstStyle/>
            <a:p>
              <a:endParaRPr sz="1632"/>
            </a:p>
          </p:txBody>
        </p:sp>
        <p:sp>
          <p:nvSpPr>
            <p:cNvPr id="23" name="object 23"/>
            <p:cNvSpPr/>
            <p:nvPr/>
          </p:nvSpPr>
          <p:spPr>
            <a:xfrm>
              <a:off x="1508759" y="1653539"/>
              <a:ext cx="2519680" cy="394970"/>
            </a:xfrm>
            <a:custGeom>
              <a:avLst/>
              <a:gdLst/>
              <a:ahLst/>
              <a:cxnLst/>
              <a:rect l="l" t="t" r="r" b="b"/>
              <a:pathLst>
                <a:path w="2519679" h="394969">
                  <a:moveTo>
                    <a:pt x="0" y="65532"/>
                  </a:moveTo>
                  <a:lnTo>
                    <a:pt x="5095" y="40505"/>
                  </a:lnTo>
                  <a:lnTo>
                    <a:pt x="19050" y="19621"/>
                  </a:lnTo>
                  <a:lnTo>
                    <a:pt x="39862" y="5310"/>
                  </a:lnTo>
                  <a:lnTo>
                    <a:pt x="65532" y="0"/>
                  </a:lnTo>
                  <a:lnTo>
                    <a:pt x="2453640" y="0"/>
                  </a:lnTo>
                  <a:lnTo>
                    <a:pt x="2479309" y="5310"/>
                  </a:lnTo>
                  <a:lnTo>
                    <a:pt x="2500122" y="19621"/>
                  </a:lnTo>
                  <a:lnTo>
                    <a:pt x="2514076" y="40505"/>
                  </a:lnTo>
                  <a:lnTo>
                    <a:pt x="2519172" y="65532"/>
                  </a:lnTo>
                  <a:lnTo>
                    <a:pt x="2519172" y="329184"/>
                  </a:lnTo>
                  <a:lnTo>
                    <a:pt x="2514076" y="354853"/>
                  </a:lnTo>
                  <a:lnTo>
                    <a:pt x="2500122" y="375666"/>
                  </a:lnTo>
                  <a:lnTo>
                    <a:pt x="2479309" y="389620"/>
                  </a:lnTo>
                  <a:lnTo>
                    <a:pt x="2453640" y="394716"/>
                  </a:lnTo>
                  <a:lnTo>
                    <a:pt x="65532" y="394716"/>
                  </a:lnTo>
                  <a:lnTo>
                    <a:pt x="39862" y="389620"/>
                  </a:lnTo>
                  <a:lnTo>
                    <a:pt x="19049" y="375666"/>
                  </a:lnTo>
                  <a:lnTo>
                    <a:pt x="5095" y="354853"/>
                  </a:lnTo>
                  <a:lnTo>
                    <a:pt x="0" y="329184"/>
                  </a:lnTo>
                  <a:lnTo>
                    <a:pt x="0" y="65532"/>
                  </a:lnTo>
                  <a:close/>
                </a:path>
              </a:pathLst>
            </a:custGeom>
            <a:ln w="10668">
              <a:solidFill>
                <a:srgbClr val="213F59"/>
              </a:solidFill>
            </a:ln>
          </p:spPr>
          <p:txBody>
            <a:bodyPr wrap="square" lIns="0" tIns="0" rIns="0" bIns="0" rtlCol="0"/>
            <a:lstStyle/>
            <a:p>
              <a:endParaRPr sz="1632"/>
            </a:p>
          </p:txBody>
        </p:sp>
      </p:grpSp>
      <p:sp>
        <p:nvSpPr>
          <p:cNvPr id="24" name="object 24"/>
          <p:cNvSpPr txBox="1"/>
          <p:nvPr/>
        </p:nvSpPr>
        <p:spPr>
          <a:xfrm>
            <a:off x="2823939" y="1453327"/>
            <a:ext cx="1868531" cy="402958"/>
          </a:xfrm>
          <a:prstGeom prst="rect">
            <a:avLst/>
          </a:prstGeom>
        </p:spPr>
        <p:txBody>
          <a:bodyPr vert="horz" wrap="square" lIns="0" tIns="12092" rIns="0" bIns="0" rtlCol="0">
            <a:spAutoFit/>
          </a:bodyPr>
          <a:lstStyle/>
          <a:p>
            <a:pPr marL="11516">
              <a:spcBef>
                <a:spcPts val="95"/>
              </a:spcBef>
            </a:pPr>
            <a:r>
              <a:rPr sz="2539" spc="-9" dirty="0">
                <a:solidFill>
                  <a:srgbClr val="FFFFFF"/>
                </a:solidFill>
                <a:latin typeface="Calibri"/>
                <a:cs typeface="Calibri"/>
              </a:rPr>
              <a:t>Website</a:t>
            </a:r>
            <a:r>
              <a:rPr sz="2539" spc="-91" dirty="0">
                <a:solidFill>
                  <a:srgbClr val="FFFFFF"/>
                </a:solidFill>
                <a:latin typeface="Calibri"/>
                <a:cs typeface="Calibri"/>
              </a:rPr>
              <a:t> </a:t>
            </a:r>
            <a:r>
              <a:rPr sz="2539" spc="-9" dirty="0">
                <a:solidFill>
                  <a:srgbClr val="FFFFFF"/>
                </a:solidFill>
                <a:latin typeface="Calibri"/>
                <a:cs typeface="Calibri"/>
              </a:rPr>
              <a:t>Login</a:t>
            </a:r>
            <a:endParaRPr sz="2539">
              <a:latin typeface="Calibri"/>
              <a:cs typeface="Calibri"/>
            </a:endParaRPr>
          </a:p>
        </p:txBody>
      </p:sp>
      <p:grpSp>
        <p:nvGrpSpPr>
          <p:cNvPr id="25" name="object 25"/>
          <p:cNvGrpSpPr/>
          <p:nvPr/>
        </p:nvGrpSpPr>
        <p:grpSpPr>
          <a:xfrm>
            <a:off x="4993422" y="2847538"/>
            <a:ext cx="1660085" cy="1656054"/>
            <a:chOff x="4130801" y="3140201"/>
            <a:chExt cx="1830705" cy="1826260"/>
          </a:xfrm>
        </p:grpSpPr>
        <p:sp>
          <p:nvSpPr>
            <p:cNvPr id="26" name="object 26"/>
            <p:cNvSpPr/>
            <p:nvPr/>
          </p:nvSpPr>
          <p:spPr>
            <a:xfrm>
              <a:off x="4136135" y="3145535"/>
              <a:ext cx="1819910" cy="1815464"/>
            </a:xfrm>
            <a:custGeom>
              <a:avLst/>
              <a:gdLst/>
              <a:ahLst/>
              <a:cxnLst/>
              <a:rect l="l" t="t" r="r" b="b"/>
              <a:pathLst>
                <a:path w="1819910" h="1815464">
                  <a:moveTo>
                    <a:pt x="112775" y="1815083"/>
                  </a:moveTo>
                  <a:lnTo>
                    <a:pt x="0" y="1700783"/>
                  </a:lnTo>
                  <a:lnTo>
                    <a:pt x="1648967" y="56388"/>
                  </a:lnTo>
                  <a:lnTo>
                    <a:pt x="1592580" y="0"/>
                  </a:lnTo>
                  <a:lnTo>
                    <a:pt x="1819656" y="0"/>
                  </a:lnTo>
                  <a:lnTo>
                    <a:pt x="1819656" y="227075"/>
                  </a:lnTo>
                  <a:lnTo>
                    <a:pt x="1763267" y="170688"/>
                  </a:lnTo>
                  <a:lnTo>
                    <a:pt x="112775" y="1815083"/>
                  </a:lnTo>
                  <a:close/>
                </a:path>
              </a:pathLst>
            </a:custGeom>
            <a:solidFill>
              <a:srgbClr val="ED7C31"/>
            </a:solidFill>
          </p:spPr>
          <p:txBody>
            <a:bodyPr wrap="square" lIns="0" tIns="0" rIns="0" bIns="0" rtlCol="0"/>
            <a:lstStyle/>
            <a:p>
              <a:endParaRPr sz="1632"/>
            </a:p>
          </p:txBody>
        </p:sp>
        <p:sp>
          <p:nvSpPr>
            <p:cNvPr id="27" name="object 27"/>
            <p:cNvSpPr/>
            <p:nvPr/>
          </p:nvSpPr>
          <p:spPr>
            <a:xfrm>
              <a:off x="4136135" y="3145535"/>
              <a:ext cx="1819910" cy="1815464"/>
            </a:xfrm>
            <a:custGeom>
              <a:avLst/>
              <a:gdLst/>
              <a:ahLst/>
              <a:cxnLst/>
              <a:rect l="l" t="t" r="r" b="b"/>
              <a:pathLst>
                <a:path w="1819910" h="1815464">
                  <a:moveTo>
                    <a:pt x="1819656" y="227075"/>
                  </a:moveTo>
                  <a:lnTo>
                    <a:pt x="1763267" y="170688"/>
                  </a:lnTo>
                  <a:lnTo>
                    <a:pt x="112775" y="1815083"/>
                  </a:lnTo>
                  <a:lnTo>
                    <a:pt x="0" y="1700783"/>
                  </a:lnTo>
                  <a:lnTo>
                    <a:pt x="1648967" y="56388"/>
                  </a:lnTo>
                  <a:lnTo>
                    <a:pt x="1592580" y="0"/>
                  </a:lnTo>
                  <a:lnTo>
                    <a:pt x="1819656" y="0"/>
                  </a:lnTo>
                  <a:lnTo>
                    <a:pt x="1819656" y="227075"/>
                  </a:lnTo>
                  <a:close/>
                </a:path>
              </a:pathLst>
            </a:custGeom>
            <a:ln w="10668">
              <a:solidFill>
                <a:srgbClr val="64310F"/>
              </a:solidFill>
            </a:ln>
          </p:spPr>
          <p:txBody>
            <a:bodyPr wrap="square" lIns="0" tIns="0" rIns="0" bIns="0" rtlCol="0"/>
            <a:lstStyle/>
            <a:p>
              <a:endParaRPr sz="1632"/>
            </a:p>
          </p:txBody>
        </p:sp>
      </p:grpSp>
      <p:grpSp>
        <p:nvGrpSpPr>
          <p:cNvPr id="28" name="object 28"/>
          <p:cNvGrpSpPr/>
          <p:nvPr/>
        </p:nvGrpSpPr>
        <p:grpSpPr>
          <a:xfrm>
            <a:off x="4940908" y="4990966"/>
            <a:ext cx="1436092" cy="300002"/>
            <a:chOff x="4072890" y="5503926"/>
            <a:chExt cx="1583690" cy="330835"/>
          </a:xfrm>
        </p:grpSpPr>
        <p:sp>
          <p:nvSpPr>
            <p:cNvPr id="29" name="object 29"/>
            <p:cNvSpPr/>
            <p:nvPr/>
          </p:nvSpPr>
          <p:spPr>
            <a:xfrm>
              <a:off x="4078224" y="5509260"/>
              <a:ext cx="1572895" cy="320040"/>
            </a:xfrm>
            <a:custGeom>
              <a:avLst/>
              <a:gdLst/>
              <a:ahLst/>
              <a:cxnLst/>
              <a:rect l="l" t="t" r="r" b="b"/>
              <a:pathLst>
                <a:path w="1572895" h="320039">
                  <a:moveTo>
                    <a:pt x="1412747" y="320039"/>
                  </a:moveTo>
                  <a:lnTo>
                    <a:pt x="1412747" y="239267"/>
                  </a:lnTo>
                  <a:lnTo>
                    <a:pt x="0" y="239267"/>
                  </a:lnTo>
                  <a:lnTo>
                    <a:pt x="0" y="79247"/>
                  </a:lnTo>
                  <a:lnTo>
                    <a:pt x="1412747" y="79247"/>
                  </a:lnTo>
                  <a:lnTo>
                    <a:pt x="1412747" y="0"/>
                  </a:lnTo>
                  <a:lnTo>
                    <a:pt x="1572768" y="160019"/>
                  </a:lnTo>
                  <a:lnTo>
                    <a:pt x="1412747" y="320039"/>
                  </a:lnTo>
                  <a:close/>
                </a:path>
              </a:pathLst>
            </a:custGeom>
            <a:solidFill>
              <a:srgbClr val="70AC46"/>
            </a:solidFill>
          </p:spPr>
          <p:txBody>
            <a:bodyPr wrap="square" lIns="0" tIns="0" rIns="0" bIns="0" rtlCol="0"/>
            <a:lstStyle/>
            <a:p>
              <a:endParaRPr sz="1632"/>
            </a:p>
          </p:txBody>
        </p:sp>
        <p:sp>
          <p:nvSpPr>
            <p:cNvPr id="30" name="object 30"/>
            <p:cNvSpPr/>
            <p:nvPr/>
          </p:nvSpPr>
          <p:spPr>
            <a:xfrm>
              <a:off x="4078224" y="5509260"/>
              <a:ext cx="1572895" cy="320040"/>
            </a:xfrm>
            <a:custGeom>
              <a:avLst/>
              <a:gdLst/>
              <a:ahLst/>
              <a:cxnLst/>
              <a:rect l="l" t="t" r="r" b="b"/>
              <a:pathLst>
                <a:path w="1572895" h="320039">
                  <a:moveTo>
                    <a:pt x="1412747" y="320039"/>
                  </a:moveTo>
                  <a:lnTo>
                    <a:pt x="1412747" y="239267"/>
                  </a:lnTo>
                  <a:lnTo>
                    <a:pt x="0" y="239267"/>
                  </a:lnTo>
                  <a:lnTo>
                    <a:pt x="0" y="79247"/>
                  </a:lnTo>
                  <a:lnTo>
                    <a:pt x="1412747" y="79247"/>
                  </a:lnTo>
                  <a:lnTo>
                    <a:pt x="1412747" y="0"/>
                  </a:lnTo>
                  <a:lnTo>
                    <a:pt x="1572768" y="160019"/>
                  </a:lnTo>
                  <a:lnTo>
                    <a:pt x="1412747" y="320039"/>
                  </a:lnTo>
                  <a:close/>
                </a:path>
              </a:pathLst>
            </a:custGeom>
            <a:ln w="10668">
              <a:solidFill>
                <a:srgbClr val="2A4618"/>
              </a:solidFill>
            </a:ln>
          </p:spPr>
          <p:txBody>
            <a:bodyPr wrap="square" lIns="0" tIns="0" rIns="0" bIns="0" rtlCol="0"/>
            <a:lstStyle/>
            <a:p>
              <a:endParaRPr sz="1632"/>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580365" y="857193"/>
            <a:ext cx="2009031" cy="154722"/>
          </a:xfrm>
          <a:prstGeom prst="rect">
            <a:avLst/>
          </a:prstGeom>
        </p:spPr>
        <p:txBody>
          <a:bodyPr vert="horz" wrap="square" lIns="0" tIns="0" rIns="0" bIns="0" rtlCol="0">
            <a:spAutoFit/>
          </a:bodyPr>
          <a:lstStyle/>
          <a:p>
            <a:pPr>
              <a:lnSpc>
                <a:spcPts val="1192"/>
              </a:lnSpc>
            </a:pPr>
            <a:r>
              <a:rPr sz="1088" dirty="0">
                <a:solidFill>
                  <a:srgbClr val="7E7E7E"/>
                </a:solidFill>
                <a:latin typeface="Yu Gothic"/>
                <a:cs typeface="Yu Gothic"/>
              </a:rPr>
              <a:t>KITZ</a:t>
            </a:r>
            <a:r>
              <a:rPr sz="1088" spc="36" dirty="0">
                <a:solidFill>
                  <a:srgbClr val="7E7E7E"/>
                </a:solidFill>
                <a:latin typeface="Yu Gothic"/>
                <a:cs typeface="Yu Gothic"/>
              </a:rPr>
              <a:t> </a:t>
            </a:r>
            <a:r>
              <a:rPr sz="1088" dirty="0">
                <a:solidFill>
                  <a:srgbClr val="7E7E7E"/>
                </a:solidFill>
                <a:latin typeface="Yu Gothic"/>
                <a:cs typeface="Yu Gothic"/>
              </a:rPr>
              <a:t>Smart</a:t>
            </a:r>
            <a:r>
              <a:rPr sz="1088" spc="50" dirty="0">
                <a:solidFill>
                  <a:srgbClr val="7E7E7E"/>
                </a:solidFill>
                <a:latin typeface="Yu Gothic"/>
                <a:cs typeface="Yu Gothic"/>
              </a:rPr>
              <a:t> </a:t>
            </a:r>
            <a:r>
              <a:rPr sz="1088" dirty="0">
                <a:solidFill>
                  <a:srgbClr val="7E7E7E"/>
                </a:solidFill>
                <a:latin typeface="Yu Gothic"/>
                <a:cs typeface="Yu Gothic"/>
              </a:rPr>
              <a:t>Monitoring</a:t>
            </a:r>
            <a:r>
              <a:rPr sz="1088" spc="54" dirty="0">
                <a:solidFill>
                  <a:srgbClr val="7E7E7E"/>
                </a:solidFill>
                <a:latin typeface="Yu Gothic"/>
                <a:cs typeface="Yu Gothic"/>
              </a:rPr>
              <a:t> </a:t>
            </a:r>
            <a:r>
              <a:rPr sz="1088" spc="-9" dirty="0">
                <a:solidFill>
                  <a:srgbClr val="7E7E7E"/>
                </a:solidFill>
                <a:latin typeface="Yu Gothic"/>
                <a:cs typeface="Yu Gothic"/>
              </a:rPr>
              <a:t>System</a:t>
            </a:r>
            <a:endParaRPr sz="1088">
              <a:latin typeface="Yu Gothic"/>
              <a:cs typeface="Yu Gothic"/>
            </a:endParaRPr>
          </a:p>
        </p:txBody>
      </p:sp>
      <p:pic>
        <p:nvPicPr>
          <p:cNvPr id="3" name="object 3"/>
          <p:cNvPicPr/>
          <p:nvPr/>
        </p:nvPicPr>
        <p:blipFill>
          <a:blip r:embed="rId2" cstate="print"/>
          <a:stretch>
            <a:fillRect/>
          </a:stretch>
        </p:blipFill>
        <p:spPr>
          <a:xfrm>
            <a:off x="1602772" y="855436"/>
            <a:ext cx="8985534" cy="5145054"/>
          </a:xfrm>
          <a:prstGeom prst="rect">
            <a:avLst/>
          </a:prstGeom>
        </p:spPr>
      </p:pic>
      <p:sp>
        <p:nvSpPr>
          <p:cNvPr id="4" name="object 4" descr="$PPTXTitle"/>
          <p:cNvSpPr txBox="1">
            <a:spLocks noGrp="1"/>
          </p:cNvSpPr>
          <p:nvPr>
            <p:ph type="title"/>
          </p:nvPr>
        </p:nvSpPr>
        <p:spPr>
          <a:xfrm>
            <a:off x="3844263" y="970164"/>
            <a:ext cx="6709439" cy="315124"/>
          </a:xfrm>
          <a:prstGeom prst="rect">
            <a:avLst/>
          </a:prstGeom>
          <a:solidFill>
            <a:srgbClr val="D8D8D8"/>
          </a:solidFill>
        </p:spPr>
        <p:txBody>
          <a:bodyPr vert="horz" wrap="square" lIns="0" tIns="21881" rIns="0" bIns="0" rtlCol="0" anchor="t">
            <a:spAutoFit/>
          </a:bodyPr>
          <a:lstStyle/>
          <a:p>
            <a:pPr marL="73129">
              <a:spcBef>
                <a:spcPts val="172"/>
              </a:spcBef>
            </a:pPr>
            <a:r>
              <a:rPr sz="1904" spc="-9" dirty="0">
                <a:latin typeface="Calibri"/>
                <a:cs typeface="Calibri"/>
              </a:rPr>
              <a:t>Successful</a:t>
            </a:r>
            <a:r>
              <a:rPr sz="1904" spc="-63" dirty="0">
                <a:latin typeface="Calibri"/>
                <a:cs typeface="Calibri"/>
              </a:rPr>
              <a:t> </a:t>
            </a:r>
            <a:r>
              <a:rPr sz="1904" dirty="0">
                <a:latin typeface="Calibri"/>
                <a:cs typeface="Calibri"/>
              </a:rPr>
              <a:t>case</a:t>
            </a:r>
            <a:r>
              <a:rPr sz="1904" spc="-63" dirty="0">
                <a:latin typeface="Calibri"/>
                <a:cs typeface="Calibri"/>
              </a:rPr>
              <a:t> </a:t>
            </a:r>
            <a:r>
              <a:rPr sz="1904" spc="-9" dirty="0">
                <a:latin typeface="Calibri"/>
                <a:cs typeface="Calibri"/>
              </a:rPr>
              <a:t>(malfunction</a:t>
            </a:r>
            <a:r>
              <a:rPr sz="1904" spc="-73" dirty="0">
                <a:latin typeface="Calibri"/>
                <a:cs typeface="Calibri"/>
              </a:rPr>
              <a:t> </a:t>
            </a:r>
            <a:r>
              <a:rPr sz="1904" dirty="0">
                <a:latin typeface="Calibri"/>
                <a:cs typeface="Calibri"/>
              </a:rPr>
              <a:t>due</a:t>
            </a:r>
            <a:r>
              <a:rPr sz="1904" spc="-82" dirty="0">
                <a:latin typeface="Calibri"/>
                <a:cs typeface="Calibri"/>
              </a:rPr>
              <a:t> </a:t>
            </a:r>
            <a:r>
              <a:rPr sz="1904" dirty="0">
                <a:latin typeface="Calibri"/>
                <a:cs typeface="Calibri"/>
              </a:rPr>
              <a:t>to</a:t>
            </a:r>
            <a:r>
              <a:rPr sz="1904" spc="-77" dirty="0">
                <a:latin typeface="Calibri"/>
                <a:cs typeface="Calibri"/>
              </a:rPr>
              <a:t> </a:t>
            </a:r>
            <a:r>
              <a:rPr sz="1904" dirty="0">
                <a:latin typeface="Calibri"/>
                <a:cs typeface="Calibri"/>
              </a:rPr>
              <a:t>RESIN</a:t>
            </a:r>
            <a:r>
              <a:rPr sz="1904" spc="-68" dirty="0">
                <a:latin typeface="Calibri"/>
                <a:cs typeface="Calibri"/>
              </a:rPr>
              <a:t> </a:t>
            </a:r>
            <a:r>
              <a:rPr sz="1904" dirty="0">
                <a:latin typeface="Calibri"/>
                <a:cs typeface="Calibri"/>
              </a:rPr>
              <a:t>POWDER</a:t>
            </a:r>
            <a:r>
              <a:rPr sz="1904" spc="-63" dirty="0">
                <a:latin typeface="Calibri"/>
                <a:cs typeface="Calibri"/>
              </a:rPr>
              <a:t> </a:t>
            </a:r>
            <a:r>
              <a:rPr sz="1904" spc="-9" dirty="0">
                <a:latin typeface="Calibri"/>
                <a:cs typeface="Calibri"/>
              </a:rPr>
              <a:t>solidification)</a:t>
            </a:r>
            <a:endParaRPr sz="1904" dirty="0">
              <a:latin typeface="Calibri"/>
              <a:cs typeface="Calibri"/>
            </a:endParaRPr>
          </a:p>
        </p:txBody>
      </p:sp>
      <p:sp>
        <p:nvSpPr>
          <p:cNvPr id="66" name="object 66"/>
          <p:cNvSpPr txBox="1">
            <a:spLocks noGrp="1"/>
          </p:cNvSpPr>
          <p:nvPr>
            <p:ph type="sldNum" sz="quarter" idx="4294967295"/>
          </p:nvPr>
        </p:nvSpPr>
        <p:spPr>
          <a:xfrm>
            <a:off x="11507788" y="6042025"/>
            <a:ext cx="684212" cy="365125"/>
          </a:xfrm>
          <a:prstGeom prst="rect">
            <a:avLst/>
          </a:prstGeom>
        </p:spPr>
        <p:txBody>
          <a:bodyPr vert="horz" wrap="square" lIns="0" tIns="0" rIns="0" bIns="0" rtlCol="0">
            <a:spAutoFit/>
          </a:bodyPr>
          <a:lstStyle>
            <a:defPPr>
              <a:defRPr kern="0"/>
            </a:defPPr>
            <a:lvl1pPr>
              <a:defRPr sz="500" b="0" i="0">
                <a:solidFill>
                  <a:srgbClr val="7E7E7E"/>
                </a:solidFill>
                <a:latin typeface="Arial"/>
                <a:cs typeface="Arial"/>
              </a:defRPr>
            </a:lvl1pPr>
          </a:lstStyle>
          <a:p>
            <a:pPr marL="12700">
              <a:spcBef>
                <a:spcPts val="75"/>
              </a:spcBef>
            </a:pPr>
            <a:r>
              <a:rPr lang="en-US" spc="10"/>
              <a:t>©2023</a:t>
            </a:r>
            <a:r>
              <a:rPr lang="en-US" spc="35"/>
              <a:t> </a:t>
            </a:r>
            <a:r>
              <a:rPr lang="en-US" spc="10"/>
              <a:t>KITZ</a:t>
            </a:r>
            <a:r>
              <a:rPr lang="en-US" spc="15"/>
              <a:t> </a:t>
            </a:r>
            <a:r>
              <a:rPr lang="en-US" spc="10"/>
              <a:t>CORPORATION</a:t>
            </a:r>
            <a:r>
              <a:rPr lang="en-US" spc="15"/>
              <a:t> </a:t>
            </a:r>
            <a:r>
              <a:rPr lang="en-US" spc="10"/>
              <a:t>All Rights</a:t>
            </a:r>
            <a:r>
              <a:rPr lang="en-US" spc="15"/>
              <a:t> </a:t>
            </a:r>
            <a:r>
              <a:rPr lang="en-US" spc="10"/>
              <a:t>Reserved</a:t>
            </a:r>
            <a:r>
              <a:rPr lang="en-US" spc="245"/>
              <a:t> </a:t>
            </a:r>
            <a:r>
              <a:rPr lang="en-US" spc="-25">
                <a:solidFill>
                  <a:srgbClr val="000000"/>
                </a:solidFill>
                <a:latin typeface="MS PGothic"/>
                <a:cs typeface="MS PGothic"/>
              </a:rPr>
              <a:t>｜</a:t>
            </a:r>
            <a:fld id="{81D60167-4931-47E6-BA6A-407CBD079E47}" type="slidenum">
              <a:rPr lang="en-US" spc="-25" smtClean="0">
                <a:solidFill>
                  <a:srgbClr val="000000"/>
                </a:solidFill>
                <a:latin typeface="Calibri"/>
                <a:cs typeface="Calibri"/>
              </a:rPr>
              <a:pPr marL="12700">
                <a:spcBef>
                  <a:spcPts val="75"/>
                </a:spcBef>
              </a:pPr>
              <a:t>26</a:t>
            </a:fld>
            <a:endParaRPr spc="-23" dirty="0">
              <a:solidFill>
                <a:srgbClr val="000000"/>
              </a:solidFill>
              <a:latin typeface="Calibri"/>
              <a:cs typeface="Calibri"/>
            </a:endParaRPr>
          </a:p>
        </p:txBody>
      </p:sp>
      <p:grpSp>
        <p:nvGrpSpPr>
          <p:cNvPr id="5" name="object 5"/>
          <p:cNvGrpSpPr/>
          <p:nvPr/>
        </p:nvGrpSpPr>
        <p:grpSpPr>
          <a:xfrm>
            <a:off x="2293005" y="1596803"/>
            <a:ext cx="7221341" cy="362190"/>
            <a:chOff x="1152842" y="1760918"/>
            <a:chExt cx="7963534" cy="399415"/>
          </a:xfrm>
        </p:grpSpPr>
        <p:sp>
          <p:nvSpPr>
            <p:cNvPr id="6" name="object 6"/>
            <p:cNvSpPr/>
            <p:nvPr/>
          </p:nvSpPr>
          <p:spPr>
            <a:xfrm>
              <a:off x="1158240" y="1766315"/>
              <a:ext cx="1986280" cy="388620"/>
            </a:xfrm>
            <a:custGeom>
              <a:avLst/>
              <a:gdLst/>
              <a:ahLst/>
              <a:cxnLst/>
              <a:rect l="l" t="t" r="r" b="b"/>
              <a:pathLst>
                <a:path w="1986280" h="388619">
                  <a:moveTo>
                    <a:pt x="1921763" y="388620"/>
                  </a:moveTo>
                  <a:lnTo>
                    <a:pt x="65532" y="388620"/>
                  </a:lnTo>
                  <a:lnTo>
                    <a:pt x="40505" y="383547"/>
                  </a:lnTo>
                  <a:lnTo>
                    <a:pt x="19621" y="369760"/>
                  </a:lnTo>
                  <a:lnTo>
                    <a:pt x="5310" y="349400"/>
                  </a:lnTo>
                  <a:lnTo>
                    <a:pt x="0" y="324612"/>
                  </a:lnTo>
                  <a:lnTo>
                    <a:pt x="0" y="64008"/>
                  </a:lnTo>
                  <a:lnTo>
                    <a:pt x="5310" y="39219"/>
                  </a:lnTo>
                  <a:lnTo>
                    <a:pt x="19621" y="18859"/>
                  </a:lnTo>
                  <a:lnTo>
                    <a:pt x="40505" y="5072"/>
                  </a:lnTo>
                  <a:lnTo>
                    <a:pt x="65532" y="0"/>
                  </a:lnTo>
                  <a:lnTo>
                    <a:pt x="1921763" y="0"/>
                  </a:lnTo>
                  <a:lnTo>
                    <a:pt x="1946552" y="5072"/>
                  </a:lnTo>
                  <a:lnTo>
                    <a:pt x="1966912" y="18859"/>
                  </a:lnTo>
                  <a:lnTo>
                    <a:pt x="1980699" y="39219"/>
                  </a:lnTo>
                  <a:lnTo>
                    <a:pt x="1985771" y="64008"/>
                  </a:lnTo>
                  <a:lnTo>
                    <a:pt x="1985771" y="324612"/>
                  </a:lnTo>
                  <a:lnTo>
                    <a:pt x="1980699" y="349400"/>
                  </a:lnTo>
                  <a:lnTo>
                    <a:pt x="1966912" y="369760"/>
                  </a:lnTo>
                  <a:lnTo>
                    <a:pt x="1946552" y="383547"/>
                  </a:lnTo>
                  <a:lnTo>
                    <a:pt x="1921763" y="388620"/>
                  </a:lnTo>
                  <a:close/>
                </a:path>
              </a:pathLst>
            </a:custGeom>
            <a:solidFill>
              <a:srgbClr val="4472C3"/>
            </a:solidFill>
          </p:spPr>
          <p:txBody>
            <a:bodyPr wrap="square" lIns="0" tIns="0" rIns="0" bIns="0" rtlCol="0"/>
            <a:lstStyle/>
            <a:p>
              <a:endParaRPr sz="1632"/>
            </a:p>
          </p:txBody>
        </p:sp>
        <p:sp>
          <p:nvSpPr>
            <p:cNvPr id="7" name="object 7"/>
            <p:cNvSpPr/>
            <p:nvPr/>
          </p:nvSpPr>
          <p:spPr>
            <a:xfrm>
              <a:off x="1158240" y="1766315"/>
              <a:ext cx="1986280" cy="388620"/>
            </a:xfrm>
            <a:custGeom>
              <a:avLst/>
              <a:gdLst/>
              <a:ahLst/>
              <a:cxnLst/>
              <a:rect l="l" t="t" r="r" b="b"/>
              <a:pathLst>
                <a:path w="1986280" h="388619">
                  <a:moveTo>
                    <a:pt x="0" y="64008"/>
                  </a:moveTo>
                  <a:lnTo>
                    <a:pt x="5310" y="39219"/>
                  </a:lnTo>
                  <a:lnTo>
                    <a:pt x="19621" y="18859"/>
                  </a:lnTo>
                  <a:lnTo>
                    <a:pt x="40505" y="5072"/>
                  </a:lnTo>
                  <a:lnTo>
                    <a:pt x="65532" y="0"/>
                  </a:lnTo>
                  <a:lnTo>
                    <a:pt x="1921763" y="0"/>
                  </a:lnTo>
                  <a:lnTo>
                    <a:pt x="1946552" y="5072"/>
                  </a:lnTo>
                  <a:lnTo>
                    <a:pt x="1966912" y="18859"/>
                  </a:lnTo>
                  <a:lnTo>
                    <a:pt x="1980699" y="39219"/>
                  </a:lnTo>
                  <a:lnTo>
                    <a:pt x="1985771" y="64008"/>
                  </a:lnTo>
                  <a:lnTo>
                    <a:pt x="1985771" y="324612"/>
                  </a:lnTo>
                  <a:lnTo>
                    <a:pt x="1980699" y="349400"/>
                  </a:lnTo>
                  <a:lnTo>
                    <a:pt x="1966912" y="369760"/>
                  </a:lnTo>
                  <a:lnTo>
                    <a:pt x="1946552" y="383547"/>
                  </a:lnTo>
                  <a:lnTo>
                    <a:pt x="1921763" y="388620"/>
                  </a:lnTo>
                  <a:lnTo>
                    <a:pt x="65532" y="388620"/>
                  </a:lnTo>
                  <a:lnTo>
                    <a:pt x="40505" y="383547"/>
                  </a:lnTo>
                  <a:lnTo>
                    <a:pt x="19621" y="369760"/>
                  </a:lnTo>
                  <a:lnTo>
                    <a:pt x="5310" y="349400"/>
                  </a:lnTo>
                  <a:lnTo>
                    <a:pt x="0" y="324612"/>
                  </a:lnTo>
                  <a:lnTo>
                    <a:pt x="0" y="64008"/>
                  </a:lnTo>
                  <a:close/>
                </a:path>
              </a:pathLst>
            </a:custGeom>
            <a:ln w="10668">
              <a:solidFill>
                <a:srgbClr val="162B50"/>
              </a:solidFill>
            </a:ln>
          </p:spPr>
          <p:txBody>
            <a:bodyPr wrap="square" lIns="0" tIns="0" rIns="0" bIns="0" rtlCol="0"/>
            <a:lstStyle/>
            <a:p>
              <a:endParaRPr sz="1632"/>
            </a:p>
          </p:txBody>
        </p:sp>
        <p:sp>
          <p:nvSpPr>
            <p:cNvPr id="8" name="object 8"/>
            <p:cNvSpPr/>
            <p:nvPr/>
          </p:nvSpPr>
          <p:spPr>
            <a:xfrm>
              <a:off x="5986271" y="1766315"/>
              <a:ext cx="3124200" cy="388620"/>
            </a:xfrm>
            <a:custGeom>
              <a:avLst/>
              <a:gdLst/>
              <a:ahLst/>
              <a:cxnLst/>
              <a:rect l="l" t="t" r="r" b="b"/>
              <a:pathLst>
                <a:path w="3124200" h="388619">
                  <a:moveTo>
                    <a:pt x="3060191" y="388620"/>
                  </a:moveTo>
                  <a:lnTo>
                    <a:pt x="65532" y="388620"/>
                  </a:lnTo>
                  <a:lnTo>
                    <a:pt x="39862" y="383547"/>
                  </a:lnTo>
                  <a:lnTo>
                    <a:pt x="19049" y="369760"/>
                  </a:lnTo>
                  <a:lnTo>
                    <a:pt x="5095" y="349400"/>
                  </a:lnTo>
                  <a:lnTo>
                    <a:pt x="0" y="324612"/>
                  </a:lnTo>
                  <a:lnTo>
                    <a:pt x="0" y="64008"/>
                  </a:lnTo>
                  <a:lnTo>
                    <a:pt x="5095" y="39219"/>
                  </a:lnTo>
                  <a:lnTo>
                    <a:pt x="19050" y="18859"/>
                  </a:lnTo>
                  <a:lnTo>
                    <a:pt x="39862" y="5072"/>
                  </a:lnTo>
                  <a:lnTo>
                    <a:pt x="65532" y="0"/>
                  </a:lnTo>
                  <a:lnTo>
                    <a:pt x="3060191" y="0"/>
                  </a:lnTo>
                  <a:lnTo>
                    <a:pt x="3084980" y="5072"/>
                  </a:lnTo>
                  <a:lnTo>
                    <a:pt x="3105340" y="18859"/>
                  </a:lnTo>
                  <a:lnTo>
                    <a:pt x="3119127" y="39219"/>
                  </a:lnTo>
                  <a:lnTo>
                    <a:pt x="3124200" y="64008"/>
                  </a:lnTo>
                  <a:lnTo>
                    <a:pt x="3124200" y="324612"/>
                  </a:lnTo>
                  <a:lnTo>
                    <a:pt x="3119127" y="349400"/>
                  </a:lnTo>
                  <a:lnTo>
                    <a:pt x="3105340" y="369760"/>
                  </a:lnTo>
                  <a:lnTo>
                    <a:pt x="3084980" y="383547"/>
                  </a:lnTo>
                  <a:lnTo>
                    <a:pt x="3060191" y="388620"/>
                  </a:lnTo>
                  <a:close/>
                </a:path>
              </a:pathLst>
            </a:custGeom>
            <a:solidFill>
              <a:srgbClr val="ED7C31"/>
            </a:solidFill>
          </p:spPr>
          <p:txBody>
            <a:bodyPr wrap="square" lIns="0" tIns="0" rIns="0" bIns="0" rtlCol="0"/>
            <a:lstStyle/>
            <a:p>
              <a:endParaRPr sz="1632"/>
            </a:p>
          </p:txBody>
        </p:sp>
        <p:sp>
          <p:nvSpPr>
            <p:cNvPr id="9" name="object 9"/>
            <p:cNvSpPr/>
            <p:nvPr/>
          </p:nvSpPr>
          <p:spPr>
            <a:xfrm>
              <a:off x="5986271" y="1766315"/>
              <a:ext cx="3124200" cy="388620"/>
            </a:xfrm>
            <a:custGeom>
              <a:avLst/>
              <a:gdLst/>
              <a:ahLst/>
              <a:cxnLst/>
              <a:rect l="l" t="t" r="r" b="b"/>
              <a:pathLst>
                <a:path w="3124200" h="388619">
                  <a:moveTo>
                    <a:pt x="0" y="64008"/>
                  </a:moveTo>
                  <a:lnTo>
                    <a:pt x="5095" y="39219"/>
                  </a:lnTo>
                  <a:lnTo>
                    <a:pt x="19050" y="18859"/>
                  </a:lnTo>
                  <a:lnTo>
                    <a:pt x="39862" y="5072"/>
                  </a:lnTo>
                  <a:lnTo>
                    <a:pt x="65532" y="0"/>
                  </a:lnTo>
                  <a:lnTo>
                    <a:pt x="3060191" y="0"/>
                  </a:lnTo>
                  <a:lnTo>
                    <a:pt x="3084980" y="5072"/>
                  </a:lnTo>
                  <a:lnTo>
                    <a:pt x="3105340" y="18859"/>
                  </a:lnTo>
                  <a:lnTo>
                    <a:pt x="3119127" y="39219"/>
                  </a:lnTo>
                  <a:lnTo>
                    <a:pt x="3124200" y="64008"/>
                  </a:lnTo>
                  <a:lnTo>
                    <a:pt x="3124200" y="324612"/>
                  </a:lnTo>
                  <a:lnTo>
                    <a:pt x="3119127" y="349400"/>
                  </a:lnTo>
                  <a:lnTo>
                    <a:pt x="3105340" y="369760"/>
                  </a:lnTo>
                  <a:lnTo>
                    <a:pt x="3084980" y="383547"/>
                  </a:lnTo>
                  <a:lnTo>
                    <a:pt x="3060191" y="388620"/>
                  </a:lnTo>
                  <a:lnTo>
                    <a:pt x="65532" y="388620"/>
                  </a:lnTo>
                  <a:lnTo>
                    <a:pt x="39862" y="383547"/>
                  </a:lnTo>
                  <a:lnTo>
                    <a:pt x="19049" y="369760"/>
                  </a:lnTo>
                  <a:lnTo>
                    <a:pt x="5095" y="349400"/>
                  </a:lnTo>
                  <a:lnTo>
                    <a:pt x="0" y="324612"/>
                  </a:lnTo>
                  <a:lnTo>
                    <a:pt x="0" y="64008"/>
                  </a:lnTo>
                  <a:close/>
                </a:path>
              </a:pathLst>
            </a:custGeom>
            <a:ln w="10668">
              <a:solidFill>
                <a:srgbClr val="64310F"/>
              </a:solidFill>
            </a:ln>
          </p:spPr>
          <p:txBody>
            <a:bodyPr wrap="square" lIns="0" tIns="0" rIns="0" bIns="0" rtlCol="0"/>
            <a:lstStyle/>
            <a:p>
              <a:endParaRPr sz="1632"/>
            </a:p>
          </p:txBody>
        </p:sp>
      </p:grpSp>
      <p:sp>
        <p:nvSpPr>
          <p:cNvPr id="10" name="object 10"/>
          <p:cNvSpPr txBox="1"/>
          <p:nvPr/>
        </p:nvSpPr>
        <p:spPr>
          <a:xfrm>
            <a:off x="2379009" y="1633059"/>
            <a:ext cx="6019032" cy="255862"/>
          </a:xfrm>
          <a:prstGeom prst="rect">
            <a:avLst/>
          </a:prstGeom>
        </p:spPr>
        <p:txBody>
          <a:bodyPr vert="horz" wrap="square" lIns="0" tIns="11516" rIns="0" bIns="0" rtlCol="0">
            <a:spAutoFit/>
          </a:bodyPr>
          <a:lstStyle/>
          <a:p>
            <a:pPr marL="11516">
              <a:spcBef>
                <a:spcPts val="91"/>
              </a:spcBef>
              <a:tabLst>
                <a:tab pos="5421326" algn="l"/>
              </a:tabLst>
            </a:pPr>
            <a:r>
              <a:rPr sz="1587" spc="-9" dirty="0">
                <a:solidFill>
                  <a:srgbClr val="FFFFFF"/>
                </a:solidFill>
                <a:latin typeface="Calibri"/>
                <a:cs typeface="Calibri"/>
              </a:rPr>
              <a:t>Customer</a:t>
            </a:r>
            <a:r>
              <a:rPr sz="1587" spc="-32" dirty="0">
                <a:solidFill>
                  <a:srgbClr val="FFFFFF"/>
                </a:solidFill>
                <a:latin typeface="Calibri"/>
                <a:cs typeface="Calibri"/>
              </a:rPr>
              <a:t> </a:t>
            </a:r>
            <a:r>
              <a:rPr sz="1587" spc="-9" dirty="0">
                <a:solidFill>
                  <a:srgbClr val="FFFFFF"/>
                </a:solidFill>
                <a:latin typeface="Calibri"/>
                <a:cs typeface="Calibri"/>
              </a:rPr>
              <a:t>problems</a:t>
            </a:r>
            <a:r>
              <a:rPr sz="1587" dirty="0">
                <a:solidFill>
                  <a:srgbClr val="FFFFFF"/>
                </a:solidFill>
                <a:latin typeface="Calibri"/>
                <a:cs typeface="Calibri"/>
              </a:rPr>
              <a:t>	</a:t>
            </a:r>
            <a:r>
              <a:rPr sz="1587" spc="-9" dirty="0">
                <a:solidFill>
                  <a:srgbClr val="FFFFFF"/>
                </a:solidFill>
                <a:latin typeface="Calibri"/>
                <a:cs typeface="Calibri"/>
              </a:rPr>
              <a:t>Results</a:t>
            </a:r>
            <a:endParaRPr sz="1587">
              <a:latin typeface="Calibri"/>
              <a:cs typeface="Calibri"/>
            </a:endParaRPr>
          </a:p>
        </p:txBody>
      </p:sp>
      <p:grpSp>
        <p:nvGrpSpPr>
          <p:cNvPr id="11" name="object 11"/>
          <p:cNvGrpSpPr/>
          <p:nvPr/>
        </p:nvGrpSpPr>
        <p:grpSpPr>
          <a:xfrm>
            <a:off x="2154809" y="2047323"/>
            <a:ext cx="3438789" cy="723228"/>
            <a:chOff x="1000442" y="2257742"/>
            <a:chExt cx="3792220" cy="797560"/>
          </a:xfrm>
        </p:grpSpPr>
        <p:sp>
          <p:nvSpPr>
            <p:cNvPr id="12" name="object 12"/>
            <p:cNvSpPr/>
            <p:nvPr/>
          </p:nvSpPr>
          <p:spPr>
            <a:xfrm>
              <a:off x="1005840" y="2263139"/>
              <a:ext cx="3781425" cy="786765"/>
            </a:xfrm>
            <a:custGeom>
              <a:avLst/>
              <a:gdLst/>
              <a:ahLst/>
              <a:cxnLst/>
              <a:rect l="l" t="t" r="r" b="b"/>
              <a:pathLst>
                <a:path w="3781425" h="786764">
                  <a:moveTo>
                    <a:pt x="3649980" y="786384"/>
                  </a:moveTo>
                  <a:lnTo>
                    <a:pt x="131064" y="786384"/>
                  </a:lnTo>
                  <a:lnTo>
                    <a:pt x="80367" y="775977"/>
                  </a:lnTo>
                  <a:lnTo>
                    <a:pt x="38671" y="747712"/>
                  </a:lnTo>
                  <a:lnTo>
                    <a:pt x="10406" y="706016"/>
                  </a:lnTo>
                  <a:lnTo>
                    <a:pt x="0" y="655320"/>
                  </a:lnTo>
                  <a:lnTo>
                    <a:pt x="0" y="131063"/>
                  </a:lnTo>
                  <a:lnTo>
                    <a:pt x="10406" y="79724"/>
                  </a:lnTo>
                  <a:lnTo>
                    <a:pt x="38671" y="38099"/>
                  </a:lnTo>
                  <a:lnTo>
                    <a:pt x="80367" y="10191"/>
                  </a:lnTo>
                  <a:lnTo>
                    <a:pt x="131064" y="0"/>
                  </a:lnTo>
                  <a:lnTo>
                    <a:pt x="3649980" y="0"/>
                  </a:lnTo>
                  <a:lnTo>
                    <a:pt x="3700676" y="10191"/>
                  </a:lnTo>
                  <a:lnTo>
                    <a:pt x="3742372" y="38099"/>
                  </a:lnTo>
                  <a:lnTo>
                    <a:pt x="3770637" y="79724"/>
                  </a:lnTo>
                  <a:lnTo>
                    <a:pt x="3781043" y="131063"/>
                  </a:lnTo>
                  <a:lnTo>
                    <a:pt x="3781043" y="655320"/>
                  </a:lnTo>
                  <a:lnTo>
                    <a:pt x="3770637" y="706016"/>
                  </a:lnTo>
                  <a:lnTo>
                    <a:pt x="3742372" y="747712"/>
                  </a:lnTo>
                  <a:lnTo>
                    <a:pt x="3700676" y="775977"/>
                  </a:lnTo>
                  <a:lnTo>
                    <a:pt x="3649980" y="786384"/>
                  </a:lnTo>
                  <a:close/>
                </a:path>
              </a:pathLst>
            </a:custGeom>
            <a:solidFill>
              <a:srgbClr val="FFFFFF"/>
            </a:solidFill>
          </p:spPr>
          <p:txBody>
            <a:bodyPr wrap="square" lIns="0" tIns="0" rIns="0" bIns="0" rtlCol="0"/>
            <a:lstStyle/>
            <a:p>
              <a:endParaRPr sz="1632"/>
            </a:p>
          </p:txBody>
        </p:sp>
        <p:sp>
          <p:nvSpPr>
            <p:cNvPr id="13" name="object 13"/>
            <p:cNvSpPr/>
            <p:nvPr/>
          </p:nvSpPr>
          <p:spPr>
            <a:xfrm>
              <a:off x="1005840" y="2263139"/>
              <a:ext cx="3781425" cy="786765"/>
            </a:xfrm>
            <a:custGeom>
              <a:avLst/>
              <a:gdLst/>
              <a:ahLst/>
              <a:cxnLst/>
              <a:rect l="l" t="t" r="r" b="b"/>
              <a:pathLst>
                <a:path w="3781425" h="786764">
                  <a:moveTo>
                    <a:pt x="0" y="131063"/>
                  </a:moveTo>
                  <a:lnTo>
                    <a:pt x="10406" y="79724"/>
                  </a:lnTo>
                  <a:lnTo>
                    <a:pt x="38671" y="38099"/>
                  </a:lnTo>
                  <a:lnTo>
                    <a:pt x="80367" y="10191"/>
                  </a:lnTo>
                  <a:lnTo>
                    <a:pt x="131064" y="0"/>
                  </a:lnTo>
                  <a:lnTo>
                    <a:pt x="3649980" y="0"/>
                  </a:lnTo>
                  <a:lnTo>
                    <a:pt x="3700676" y="10191"/>
                  </a:lnTo>
                  <a:lnTo>
                    <a:pt x="3742372" y="38099"/>
                  </a:lnTo>
                  <a:lnTo>
                    <a:pt x="3770637" y="79724"/>
                  </a:lnTo>
                  <a:lnTo>
                    <a:pt x="3781043" y="131063"/>
                  </a:lnTo>
                  <a:lnTo>
                    <a:pt x="3781043" y="655320"/>
                  </a:lnTo>
                  <a:lnTo>
                    <a:pt x="3770637" y="706016"/>
                  </a:lnTo>
                  <a:lnTo>
                    <a:pt x="3742372" y="747712"/>
                  </a:lnTo>
                  <a:lnTo>
                    <a:pt x="3700676" y="775977"/>
                  </a:lnTo>
                  <a:lnTo>
                    <a:pt x="3649980" y="786384"/>
                  </a:lnTo>
                  <a:lnTo>
                    <a:pt x="131064" y="786384"/>
                  </a:lnTo>
                  <a:lnTo>
                    <a:pt x="80367" y="775977"/>
                  </a:lnTo>
                  <a:lnTo>
                    <a:pt x="38671" y="747712"/>
                  </a:lnTo>
                  <a:lnTo>
                    <a:pt x="10406" y="706016"/>
                  </a:lnTo>
                  <a:lnTo>
                    <a:pt x="0" y="655320"/>
                  </a:lnTo>
                  <a:lnTo>
                    <a:pt x="0" y="131063"/>
                  </a:lnTo>
                  <a:close/>
                </a:path>
              </a:pathLst>
            </a:custGeom>
            <a:ln w="10668">
              <a:solidFill>
                <a:srgbClr val="5B9AD4"/>
              </a:solidFill>
            </a:ln>
          </p:spPr>
          <p:txBody>
            <a:bodyPr wrap="square" lIns="0" tIns="0" rIns="0" bIns="0" rtlCol="0"/>
            <a:lstStyle/>
            <a:p>
              <a:endParaRPr sz="1632"/>
            </a:p>
          </p:txBody>
        </p:sp>
      </p:grpSp>
      <p:sp>
        <p:nvSpPr>
          <p:cNvPr id="14" name="object 14"/>
          <p:cNvSpPr txBox="1"/>
          <p:nvPr/>
        </p:nvSpPr>
        <p:spPr>
          <a:xfrm>
            <a:off x="2257387" y="2166467"/>
            <a:ext cx="3077175" cy="444756"/>
          </a:xfrm>
          <a:prstGeom prst="rect">
            <a:avLst/>
          </a:prstGeom>
        </p:spPr>
        <p:txBody>
          <a:bodyPr vert="horz" wrap="square" lIns="0" tIns="10941" rIns="0" bIns="0" rtlCol="0">
            <a:spAutoFit/>
          </a:bodyPr>
          <a:lstStyle/>
          <a:p>
            <a:pPr marL="11516" marR="4607">
              <a:lnSpc>
                <a:spcPct val="101899"/>
              </a:lnSpc>
              <a:spcBef>
                <a:spcPts val="86"/>
              </a:spcBef>
            </a:pPr>
            <a:r>
              <a:rPr sz="1406" dirty="0">
                <a:latin typeface="Calibri"/>
                <a:cs typeface="Calibri"/>
              </a:rPr>
              <a:t>Sudden</a:t>
            </a:r>
            <a:r>
              <a:rPr sz="1406" spc="54" dirty="0">
                <a:latin typeface="Calibri"/>
                <a:cs typeface="Calibri"/>
              </a:rPr>
              <a:t> </a:t>
            </a:r>
            <a:r>
              <a:rPr sz="1406" dirty="0">
                <a:latin typeface="Calibri"/>
                <a:cs typeface="Calibri"/>
              </a:rPr>
              <a:t>malfunctions</a:t>
            </a:r>
            <a:r>
              <a:rPr sz="1406" spc="63" dirty="0">
                <a:latin typeface="Calibri"/>
                <a:cs typeface="Calibri"/>
              </a:rPr>
              <a:t> </a:t>
            </a:r>
            <a:r>
              <a:rPr sz="1406" dirty="0">
                <a:latin typeface="Calibri"/>
                <a:cs typeface="Calibri"/>
              </a:rPr>
              <a:t>can</a:t>
            </a:r>
            <a:r>
              <a:rPr sz="1406" spc="45" dirty="0">
                <a:latin typeface="Calibri"/>
                <a:cs typeface="Calibri"/>
              </a:rPr>
              <a:t> </a:t>
            </a:r>
            <a:r>
              <a:rPr sz="1406" dirty="0">
                <a:latin typeface="Calibri"/>
                <a:cs typeface="Calibri"/>
              </a:rPr>
              <a:t>occur,</a:t>
            </a:r>
            <a:r>
              <a:rPr sz="1406" spc="18" dirty="0">
                <a:latin typeface="Calibri"/>
                <a:cs typeface="Calibri"/>
              </a:rPr>
              <a:t> </a:t>
            </a:r>
            <a:r>
              <a:rPr sz="1406" spc="-9" dirty="0">
                <a:latin typeface="Calibri"/>
                <a:cs typeface="Calibri"/>
              </a:rPr>
              <a:t>requiring </a:t>
            </a:r>
            <a:r>
              <a:rPr sz="1406" dirty="0">
                <a:latin typeface="Calibri"/>
                <a:cs typeface="Calibri"/>
              </a:rPr>
              <a:t>significant</a:t>
            </a:r>
            <a:r>
              <a:rPr sz="1406" spc="41" dirty="0">
                <a:latin typeface="Calibri"/>
                <a:cs typeface="Calibri"/>
              </a:rPr>
              <a:t> </a:t>
            </a:r>
            <a:r>
              <a:rPr sz="1406" dirty="0">
                <a:latin typeface="Calibri"/>
                <a:cs typeface="Calibri"/>
              </a:rPr>
              <a:t>costs</a:t>
            </a:r>
            <a:r>
              <a:rPr sz="1406" spc="18" dirty="0">
                <a:latin typeface="Calibri"/>
                <a:cs typeface="Calibri"/>
              </a:rPr>
              <a:t> </a:t>
            </a:r>
            <a:r>
              <a:rPr sz="1406" dirty="0">
                <a:latin typeface="Calibri"/>
                <a:cs typeface="Calibri"/>
              </a:rPr>
              <a:t>and</a:t>
            </a:r>
            <a:r>
              <a:rPr sz="1406" spc="41" dirty="0">
                <a:latin typeface="Calibri"/>
                <a:cs typeface="Calibri"/>
              </a:rPr>
              <a:t> </a:t>
            </a:r>
            <a:r>
              <a:rPr sz="1406" dirty="0">
                <a:latin typeface="Calibri"/>
                <a:cs typeface="Calibri"/>
              </a:rPr>
              <a:t>time</a:t>
            </a:r>
            <a:r>
              <a:rPr sz="1406" spc="50" dirty="0">
                <a:latin typeface="Calibri"/>
                <a:cs typeface="Calibri"/>
              </a:rPr>
              <a:t> </a:t>
            </a:r>
            <a:r>
              <a:rPr sz="1406" dirty="0">
                <a:latin typeface="Calibri"/>
                <a:cs typeface="Calibri"/>
              </a:rPr>
              <a:t>for</a:t>
            </a:r>
            <a:r>
              <a:rPr sz="1406" spc="41" dirty="0">
                <a:latin typeface="Calibri"/>
                <a:cs typeface="Calibri"/>
              </a:rPr>
              <a:t> </a:t>
            </a:r>
            <a:r>
              <a:rPr sz="1406" spc="-9" dirty="0">
                <a:latin typeface="Calibri"/>
                <a:cs typeface="Calibri"/>
              </a:rPr>
              <a:t>recovery.</a:t>
            </a:r>
            <a:endParaRPr sz="1406">
              <a:latin typeface="Calibri"/>
              <a:cs typeface="Calibri"/>
            </a:endParaRPr>
          </a:p>
        </p:txBody>
      </p:sp>
      <p:grpSp>
        <p:nvGrpSpPr>
          <p:cNvPr id="15" name="object 15"/>
          <p:cNvGrpSpPr/>
          <p:nvPr/>
        </p:nvGrpSpPr>
        <p:grpSpPr>
          <a:xfrm>
            <a:off x="2154809" y="2857155"/>
            <a:ext cx="3438789" cy="830906"/>
            <a:chOff x="1000442" y="3150806"/>
            <a:chExt cx="3792220" cy="916305"/>
          </a:xfrm>
        </p:grpSpPr>
        <p:sp>
          <p:nvSpPr>
            <p:cNvPr id="16" name="object 16"/>
            <p:cNvSpPr/>
            <p:nvPr/>
          </p:nvSpPr>
          <p:spPr>
            <a:xfrm>
              <a:off x="1005840" y="3156204"/>
              <a:ext cx="3781425" cy="905510"/>
            </a:xfrm>
            <a:custGeom>
              <a:avLst/>
              <a:gdLst/>
              <a:ahLst/>
              <a:cxnLst/>
              <a:rect l="l" t="t" r="r" b="b"/>
              <a:pathLst>
                <a:path w="3781425" h="905510">
                  <a:moveTo>
                    <a:pt x="3630167" y="905255"/>
                  </a:moveTo>
                  <a:lnTo>
                    <a:pt x="150876" y="905255"/>
                  </a:lnTo>
                  <a:lnTo>
                    <a:pt x="103583" y="897611"/>
                  </a:lnTo>
                  <a:lnTo>
                    <a:pt x="62215" y="876287"/>
                  </a:lnTo>
                  <a:lnTo>
                    <a:pt x="29407" y="843698"/>
                  </a:lnTo>
                  <a:lnTo>
                    <a:pt x="7790" y="802258"/>
                  </a:lnTo>
                  <a:lnTo>
                    <a:pt x="0" y="754380"/>
                  </a:lnTo>
                  <a:lnTo>
                    <a:pt x="0" y="150875"/>
                  </a:lnTo>
                  <a:lnTo>
                    <a:pt x="7790" y="103583"/>
                  </a:lnTo>
                  <a:lnTo>
                    <a:pt x="29407" y="62215"/>
                  </a:lnTo>
                  <a:lnTo>
                    <a:pt x="62215" y="29407"/>
                  </a:lnTo>
                  <a:lnTo>
                    <a:pt x="103583" y="7790"/>
                  </a:lnTo>
                  <a:lnTo>
                    <a:pt x="150876" y="0"/>
                  </a:lnTo>
                  <a:lnTo>
                    <a:pt x="3630167" y="0"/>
                  </a:lnTo>
                  <a:lnTo>
                    <a:pt x="3677460" y="7790"/>
                  </a:lnTo>
                  <a:lnTo>
                    <a:pt x="3718828" y="29407"/>
                  </a:lnTo>
                  <a:lnTo>
                    <a:pt x="3751636" y="62215"/>
                  </a:lnTo>
                  <a:lnTo>
                    <a:pt x="3773253" y="103583"/>
                  </a:lnTo>
                  <a:lnTo>
                    <a:pt x="3781043" y="150875"/>
                  </a:lnTo>
                  <a:lnTo>
                    <a:pt x="3781043" y="754380"/>
                  </a:lnTo>
                  <a:lnTo>
                    <a:pt x="3773253" y="802258"/>
                  </a:lnTo>
                  <a:lnTo>
                    <a:pt x="3751636" y="843698"/>
                  </a:lnTo>
                  <a:lnTo>
                    <a:pt x="3718828" y="876287"/>
                  </a:lnTo>
                  <a:lnTo>
                    <a:pt x="3677460" y="897611"/>
                  </a:lnTo>
                  <a:lnTo>
                    <a:pt x="3630167" y="905255"/>
                  </a:lnTo>
                  <a:close/>
                </a:path>
              </a:pathLst>
            </a:custGeom>
            <a:solidFill>
              <a:srgbClr val="FFFFFF"/>
            </a:solidFill>
          </p:spPr>
          <p:txBody>
            <a:bodyPr wrap="square" lIns="0" tIns="0" rIns="0" bIns="0" rtlCol="0"/>
            <a:lstStyle/>
            <a:p>
              <a:endParaRPr sz="1632"/>
            </a:p>
          </p:txBody>
        </p:sp>
        <p:sp>
          <p:nvSpPr>
            <p:cNvPr id="17" name="object 17"/>
            <p:cNvSpPr/>
            <p:nvPr/>
          </p:nvSpPr>
          <p:spPr>
            <a:xfrm>
              <a:off x="1005840" y="3156204"/>
              <a:ext cx="3781425" cy="905510"/>
            </a:xfrm>
            <a:custGeom>
              <a:avLst/>
              <a:gdLst/>
              <a:ahLst/>
              <a:cxnLst/>
              <a:rect l="l" t="t" r="r" b="b"/>
              <a:pathLst>
                <a:path w="3781425" h="905510">
                  <a:moveTo>
                    <a:pt x="0" y="150875"/>
                  </a:moveTo>
                  <a:lnTo>
                    <a:pt x="7790" y="103583"/>
                  </a:lnTo>
                  <a:lnTo>
                    <a:pt x="29407" y="62215"/>
                  </a:lnTo>
                  <a:lnTo>
                    <a:pt x="62215" y="29407"/>
                  </a:lnTo>
                  <a:lnTo>
                    <a:pt x="103583" y="7790"/>
                  </a:lnTo>
                  <a:lnTo>
                    <a:pt x="150876" y="0"/>
                  </a:lnTo>
                  <a:lnTo>
                    <a:pt x="3630167" y="0"/>
                  </a:lnTo>
                  <a:lnTo>
                    <a:pt x="3677460" y="7790"/>
                  </a:lnTo>
                  <a:lnTo>
                    <a:pt x="3718828" y="29407"/>
                  </a:lnTo>
                  <a:lnTo>
                    <a:pt x="3751636" y="62215"/>
                  </a:lnTo>
                  <a:lnTo>
                    <a:pt x="3773253" y="103583"/>
                  </a:lnTo>
                  <a:lnTo>
                    <a:pt x="3781043" y="150875"/>
                  </a:lnTo>
                  <a:lnTo>
                    <a:pt x="3781043" y="754380"/>
                  </a:lnTo>
                  <a:lnTo>
                    <a:pt x="3773253" y="802258"/>
                  </a:lnTo>
                  <a:lnTo>
                    <a:pt x="3751636" y="843698"/>
                  </a:lnTo>
                  <a:lnTo>
                    <a:pt x="3718828" y="876287"/>
                  </a:lnTo>
                  <a:lnTo>
                    <a:pt x="3677460" y="897611"/>
                  </a:lnTo>
                  <a:lnTo>
                    <a:pt x="3630167" y="905255"/>
                  </a:lnTo>
                  <a:lnTo>
                    <a:pt x="150876" y="905255"/>
                  </a:lnTo>
                  <a:lnTo>
                    <a:pt x="103583" y="897611"/>
                  </a:lnTo>
                  <a:lnTo>
                    <a:pt x="62215" y="876287"/>
                  </a:lnTo>
                  <a:lnTo>
                    <a:pt x="29407" y="843698"/>
                  </a:lnTo>
                  <a:lnTo>
                    <a:pt x="7790" y="802258"/>
                  </a:lnTo>
                  <a:lnTo>
                    <a:pt x="0" y="754380"/>
                  </a:lnTo>
                  <a:lnTo>
                    <a:pt x="0" y="150875"/>
                  </a:lnTo>
                  <a:close/>
                </a:path>
              </a:pathLst>
            </a:custGeom>
            <a:ln w="10668">
              <a:solidFill>
                <a:srgbClr val="5B9AD4"/>
              </a:solidFill>
            </a:ln>
          </p:spPr>
          <p:txBody>
            <a:bodyPr wrap="square" lIns="0" tIns="0" rIns="0" bIns="0" rtlCol="0"/>
            <a:lstStyle/>
            <a:p>
              <a:endParaRPr sz="1632"/>
            </a:p>
          </p:txBody>
        </p:sp>
      </p:grpSp>
      <p:sp>
        <p:nvSpPr>
          <p:cNvPr id="18" name="object 18"/>
          <p:cNvSpPr txBox="1"/>
          <p:nvPr/>
        </p:nvSpPr>
        <p:spPr>
          <a:xfrm>
            <a:off x="2261485" y="3031532"/>
            <a:ext cx="3081781" cy="444756"/>
          </a:xfrm>
          <a:prstGeom prst="rect">
            <a:avLst/>
          </a:prstGeom>
        </p:spPr>
        <p:txBody>
          <a:bodyPr vert="horz" wrap="square" lIns="0" tIns="10941" rIns="0" bIns="0" rtlCol="0">
            <a:spAutoFit/>
          </a:bodyPr>
          <a:lstStyle/>
          <a:p>
            <a:pPr marL="11516" marR="4607">
              <a:lnSpc>
                <a:spcPct val="102000"/>
              </a:lnSpc>
              <a:spcBef>
                <a:spcPts val="86"/>
              </a:spcBef>
            </a:pPr>
            <a:r>
              <a:rPr sz="1406" dirty="0">
                <a:latin typeface="Calibri"/>
                <a:cs typeface="Calibri"/>
              </a:rPr>
              <a:t>High</a:t>
            </a:r>
            <a:r>
              <a:rPr sz="1406" spc="50" dirty="0">
                <a:latin typeface="Calibri"/>
                <a:cs typeface="Calibri"/>
              </a:rPr>
              <a:t> </a:t>
            </a:r>
            <a:r>
              <a:rPr sz="1406" dirty="0">
                <a:latin typeface="Calibri"/>
                <a:cs typeface="Calibri"/>
              </a:rPr>
              <a:t>maintenance</a:t>
            </a:r>
            <a:r>
              <a:rPr sz="1406" spc="45" dirty="0">
                <a:latin typeface="Calibri"/>
                <a:cs typeface="Calibri"/>
              </a:rPr>
              <a:t> </a:t>
            </a:r>
            <a:r>
              <a:rPr sz="1406" dirty="0">
                <a:latin typeface="Calibri"/>
                <a:cs typeface="Calibri"/>
              </a:rPr>
              <a:t>costs</a:t>
            </a:r>
            <a:r>
              <a:rPr sz="1406" spc="14" dirty="0">
                <a:latin typeface="Calibri"/>
                <a:cs typeface="Calibri"/>
              </a:rPr>
              <a:t> </a:t>
            </a:r>
            <a:r>
              <a:rPr sz="1406" dirty="0">
                <a:latin typeface="Calibri"/>
                <a:cs typeface="Calibri"/>
              </a:rPr>
              <a:t>due</a:t>
            </a:r>
            <a:r>
              <a:rPr sz="1406" spc="45" dirty="0">
                <a:latin typeface="Calibri"/>
                <a:cs typeface="Calibri"/>
              </a:rPr>
              <a:t> </a:t>
            </a:r>
            <a:r>
              <a:rPr sz="1406" dirty="0">
                <a:latin typeface="Calibri"/>
                <a:cs typeface="Calibri"/>
              </a:rPr>
              <a:t>to</a:t>
            </a:r>
            <a:r>
              <a:rPr sz="1406" spc="36" dirty="0">
                <a:latin typeface="Calibri"/>
                <a:cs typeface="Calibri"/>
              </a:rPr>
              <a:t> </a:t>
            </a:r>
            <a:r>
              <a:rPr sz="1406" dirty="0">
                <a:latin typeface="Calibri"/>
                <a:cs typeface="Calibri"/>
              </a:rPr>
              <a:t>the</a:t>
            </a:r>
            <a:r>
              <a:rPr sz="1406" spc="59" dirty="0">
                <a:latin typeface="Calibri"/>
                <a:cs typeface="Calibri"/>
              </a:rPr>
              <a:t> </a:t>
            </a:r>
            <a:r>
              <a:rPr sz="1406" dirty="0">
                <a:latin typeface="Calibri"/>
                <a:cs typeface="Calibri"/>
              </a:rPr>
              <a:t>use</a:t>
            </a:r>
            <a:r>
              <a:rPr sz="1406" spc="32" dirty="0">
                <a:latin typeface="Calibri"/>
                <a:cs typeface="Calibri"/>
              </a:rPr>
              <a:t> </a:t>
            </a:r>
            <a:r>
              <a:rPr sz="1406" spc="-23" dirty="0">
                <a:latin typeface="Calibri"/>
                <a:cs typeface="Calibri"/>
              </a:rPr>
              <a:t>of </a:t>
            </a:r>
            <a:r>
              <a:rPr sz="1406" dirty="0">
                <a:latin typeface="Calibri"/>
                <a:cs typeface="Calibri"/>
              </a:rPr>
              <a:t>expensive</a:t>
            </a:r>
            <a:r>
              <a:rPr sz="1406" spc="27" dirty="0">
                <a:latin typeface="Calibri"/>
                <a:cs typeface="Calibri"/>
              </a:rPr>
              <a:t> </a:t>
            </a:r>
            <a:r>
              <a:rPr sz="1406" dirty="0">
                <a:latin typeface="Calibri"/>
                <a:cs typeface="Calibri"/>
              </a:rPr>
              <a:t>ball</a:t>
            </a:r>
            <a:r>
              <a:rPr sz="1406" spc="54" dirty="0">
                <a:latin typeface="Calibri"/>
                <a:cs typeface="Calibri"/>
              </a:rPr>
              <a:t> </a:t>
            </a:r>
            <a:r>
              <a:rPr sz="1406" spc="-18" dirty="0">
                <a:latin typeface="Calibri"/>
                <a:cs typeface="Calibri"/>
              </a:rPr>
              <a:t>seats</a:t>
            </a:r>
            <a:endParaRPr sz="1406">
              <a:latin typeface="Calibri"/>
              <a:cs typeface="Calibri"/>
            </a:endParaRPr>
          </a:p>
        </p:txBody>
      </p:sp>
      <p:grpSp>
        <p:nvGrpSpPr>
          <p:cNvPr id="19" name="object 19"/>
          <p:cNvGrpSpPr/>
          <p:nvPr/>
        </p:nvGrpSpPr>
        <p:grpSpPr>
          <a:xfrm>
            <a:off x="6201201" y="2047323"/>
            <a:ext cx="3985817" cy="819966"/>
            <a:chOff x="5462714" y="2257742"/>
            <a:chExt cx="4395470" cy="904240"/>
          </a:xfrm>
        </p:grpSpPr>
        <p:sp>
          <p:nvSpPr>
            <p:cNvPr id="20" name="object 20"/>
            <p:cNvSpPr/>
            <p:nvPr/>
          </p:nvSpPr>
          <p:spPr>
            <a:xfrm>
              <a:off x="5468112" y="2263139"/>
              <a:ext cx="4384675" cy="893444"/>
            </a:xfrm>
            <a:custGeom>
              <a:avLst/>
              <a:gdLst/>
              <a:ahLst/>
              <a:cxnLst/>
              <a:rect l="l" t="t" r="r" b="b"/>
              <a:pathLst>
                <a:path w="4384675" h="893444">
                  <a:moveTo>
                    <a:pt x="4235196" y="893063"/>
                  </a:moveTo>
                  <a:lnTo>
                    <a:pt x="147828" y="893063"/>
                  </a:lnTo>
                  <a:lnTo>
                    <a:pt x="100852" y="885590"/>
                  </a:lnTo>
                  <a:lnTo>
                    <a:pt x="60240" y="864729"/>
                  </a:lnTo>
                  <a:lnTo>
                    <a:pt x="28334" y="832823"/>
                  </a:lnTo>
                  <a:lnTo>
                    <a:pt x="7473" y="792211"/>
                  </a:lnTo>
                  <a:lnTo>
                    <a:pt x="0" y="745236"/>
                  </a:lnTo>
                  <a:lnTo>
                    <a:pt x="0" y="147827"/>
                  </a:lnTo>
                  <a:lnTo>
                    <a:pt x="7473" y="100852"/>
                  </a:lnTo>
                  <a:lnTo>
                    <a:pt x="28334" y="60240"/>
                  </a:lnTo>
                  <a:lnTo>
                    <a:pt x="60240" y="28334"/>
                  </a:lnTo>
                  <a:lnTo>
                    <a:pt x="100852" y="7473"/>
                  </a:lnTo>
                  <a:lnTo>
                    <a:pt x="147828" y="0"/>
                  </a:lnTo>
                  <a:lnTo>
                    <a:pt x="4235196" y="0"/>
                  </a:lnTo>
                  <a:lnTo>
                    <a:pt x="4282330" y="7473"/>
                  </a:lnTo>
                  <a:lnTo>
                    <a:pt x="4323319" y="28334"/>
                  </a:lnTo>
                  <a:lnTo>
                    <a:pt x="4355677" y="60240"/>
                  </a:lnTo>
                  <a:lnTo>
                    <a:pt x="4376915" y="100852"/>
                  </a:lnTo>
                  <a:lnTo>
                    <a:pt x="4384548" y="147827"/>
                  </a:lnTo>
                  <a:lnTo>
                    <a:pt x="4384548" y="745236"/>
                  </a:lnTo>
                  <a:lnTo>
                    <a:pt x="4376915" y="792211"/>
                  </a:lnTo>
                  <a:lnTo>
                    <a:pt x="4355677" y="832823"/>
                  </a:lnTo>
                  <a:lnTo>
                    <a:pt x="4323319" y="864729"/>
                  </a:lnTo>
                  <a:lnTo>
                    <a:pt x="4282330" y="885590"/>
                  </a:lnTo>
                  <a:lnTo>
                    <a:pt x="4235196" y="893063"/>
                  </a:lnTo>
                  <a:close/>
                </a:path>
              </a:pathLst>
            </a:custGeom>
            <a:solidFill>
              <a:srgbClr val="FFFFFF"/>
            </a:solidFill>
          </p:spPr>
          <p:txBody>
            <a:bodyPr wrap="square" lIns="0" tIns="0" rIns="0" bIns="0" rtlCol="0"/>
            <a:lstStyle/>
            <a:p>
              <a:endParaRPr sz="1632"/>
            </a:p>
          </p:txBody>
        </p:sp>
        <p:sp>
          <p:nvSpPr>
            <p:cNvPr id="21" name="object 21"/>
            <p:cNvSpPr/>
            <p:nvPr/>
          </p:nvSpPr>
          <p:spPr>
            <a:xfrm>
              <a:off x="5468112" y="2263139"/>
              <a:ext cx="4384675" cy="893444"/>
            </a:xfrm>
            <a:custGeom>
              <a:avLst/>
              <a:gdLst/>
              <a:ahLst/>
              <a:cxnLst/>
              <a:rect l="l" t="t" r="r" b="b"/>
              <a:pathLst>
                <a:path w="4384675" h="893444">
                  <a:moveTo>
                    <a:pt x="0" y="147827"/>
                  </a:moveTo>
                  <a:lnTo>
                    <a:pt x="7473" y="100852"/>
                  </a:lnTo>
                  <a:lnTo>
                    <a:pt x="28334" y="60240"/>
                  </a:lnTo>
                  <a:lnTo>
                    <a:pt x="60240" y="28334"/>
                  </a:lnTo>
                  <a:lnTo>
                    <a:pt x="100852" y="7473"/>
                  </a:lnTo>
                  <a:lnTo>
                    <a:pt x="147828" y="0"/>
                  </a:lnTo>
                  <a:lnTo>
                    <a:pt x="4235196" y="0"/>
                  </a:lnTo>
                  <a:lnTo>
                    <a:pt x="4282330" y="7473"/>
                  </a:lnTo>
                  <a:lnTo>
                    <a:pt x="4323319" y="28334"/>
                  </a:lnTo>
                  <a:lnTo>
                    <a:pt x="4355677" y="60240"/>
                  </a:lnTo>
                  <a:lnTo>
                    <a:pt x="4376915" y="100852"/>
                  </a:lnTo>
                  <a:lnTo>
                    <a:pt x="4384548" y="147827"/>
                  </a:lnTo>
                  <a:lnTo>
                    <a:pt x="4384548" y="745236"/>
                  </a:lnTo>
                  <a:lnTo>
                    <a:pt x="4376915" y="792211"/>
                  </a:lnTo>
                  <a:lnTo>
                    <a:pt x="4355677" y="832823"/>
                  </a:lnTo>
                  <a:lnTo>
                    <a:pt x="4323319" y="864729"/>
                  </a:lnTo>
                  <a:lnTo>
                    <a:pt x="4282330" y="885590"/>
                  </a:lnTo>
                  <a:lnTo>
                    <a:pt x="4235196" y="893063"/>
                  </a:lnTo>
                  <a:lnTo>
                    <a:pt x="147828" y="893063"/>
                  </a:lnTo>
                  <a:lnTo>
                    <a:pt x="100852" y="885590"/>
                  </a:lnTo>
                  <a:lnTo>
                    <a:pt x="60240" y="864729"/>
                  </a:lnTo>
                  <a:lnTo>
                    <a:pt x="28334" y="832823"/>
                  </a:lnTo>
                  <a:lnTo>
                    <a:pt x="7473" y="792211"/>
                  </a:lnTo>
                  <a:lnTo>
                    <a:pt x="0" y="745236"/>
                  </a:lnTo>
                  <a:lnTo>
                    <a:pt x="0" y="147827"/>
                  </a:lnTo>
                  <a:close/>
                </a:path>
              </a:pathLst>
            </a:custGeom>
            <a:ln w="10668">
              <a:solidFill>
                <a:srgbClr val="ED7C31"/>
              </a:solidFill>
            </a:ln>
          </p:spPr>
          <p:txBody>
            <a:bodyPr wrap="square" lIns="0" tIns="0" rIns="0" bIns="0" rtlCol="0"/>
            <a:lstStyle/>
            <a:p>
              <a:endParaRPr sz="1632"/>
            </a:p>
          </p:txBody>
        </p:sp>
      </p:grpSp>
      <p:sp>
        <p:nvSpPr>
          <p:cNvPr id="22" name="object 22"/>
          <p:cNvSpPr txBox="1"/>
          <p:nvPr/>
        </p:nvSpPr>
        <p:spPr>
          <a:xfrm>
            <a:off x="6306501" y="2216169"/>
            <a:ext cx="3669691" cy="444756"/>
          </a:xfrm>
          <a:prstGeom prst="rect">
            <a:avLst/>
          </a:prstGeom>
        </p:spPr>
        <p:txBody>
          <a:bodyPr vert="horz" wrap="square" lIns="0" tIns="10941" rIns="0" bIns="0" rtlCol="0">
            <a:spAutoFit/>
          </a:bodyPr>
          <a:lstStyle/>
          <a:p>
            <a:pPr marL="11516" marR="4607">
              <a:lnSpc>
                <a:spcPct val="102000"/>
              </a:lnSpc>
              <a:spcBef>
                <a:spcPts val="86"/>
              </a:spcBef>
            </a:pPr>
            <a:r>
              <a:rPr sz="1406" dirty="0">
                <a:latin typeface="Calibri"/>
                <a:cs typeface="Calibri"/>
              </a:rPr>
              <a:t>Signs</a:t>
            </a:r>
            <a:r>
              <a:rPr sz="1406" spc="54" dirty="0">
                <a:latin typeface="Calibri"/>
                <a:cs typeface="Calibri"/>
              </a:rPr>
              <a:t> </a:t>
            </a:r>
            <a:r>
              <a:rPr sz="1406" dirty="0">
                <a:latin typeface="Calibri"/>
                <a:cs typeface="Calibri"/>
              </a:rPr>
              <a:t>of</a:t>
            </a:r>
            <a:r>
              <a:rPr sz="1406" spc="50" dirty="0">
                <a:latin typeface="Calibri"/>
                <a:cs typeface="Calibri"/>
              </a:rPr>
              <a:t> </a:t>
            </a:r>
            <a:r>
              <a:rPr sz="1406" dirty="0">
                <a:latin typeface="Calibri"/>
                <a:cs typeface="Calibri"/>
              </a:rPr>
              <a:t>malfunctions</a:t>
            </a:r>
            <a:r>
              <a:rPr sz="1406" spc="54" dirty="0">
                <a:latin typeface="Calibri"/>
                <a:cs typeface="Calibri"/>
              </a:rPr>
              <a:t> </a:t>
            </a:r>
            <a:r>
              <a:rPr sz="1406" dirty="0">
                <a:latin typeface="Calibri"/>
                <a:cs typeface="Calibri"/>
              </a:rPr>
              <a:t>could</a:t>
            </a:r>
            <a:r>
              <a:rPr sz="1406" spc="50" dirty="0">
                <a:latin typeface="Calibri"/>
                <a:cs typeface="Calibri"/>
              </a:rPr>
              <a:t> </a:t>
            </a:r>
            <a:r>
              <a:rPr sz="1406" dirty="0">
                <a:latin typeface="Calibri"/>
                <a:cs typeface="Calibri"/>
              </a:rPr>
              <a:t>be</a:t>
            </a:r>
            <a:r>
              <a:rPr sz="1406" spc="63" dirty="0">
                <a:latin typeface="Calibri"/>
                <a:cs typeface="Calibri"/>
              </a:rPr>
              <a:t> </a:t>
            </a:r>
            <a:r>
              <a:rPr sz="1406" dirty="0">
                <a:latin typeface="Calibri"/>
                <a:cs typeface="Calibri"/>
              </a:rPr>
              <a:t>detected,</a:t>
            </a:r>
            <a:r>
              <a:rPr sz="1406" spc="36" dirty="0">
                <a:latin typeface="Calibri"/>
                <a:cs typeface="Calibri"/>
              </a:rPr>
              <a:t> </a:t>
            </a:r>
            <a:r>
              <a:rPr sz="1406" spc="-9" dirty="0">
                <a:latin typeface="Calibri"/>
                <a:cs typeface="Calibri"/>
              </a:rPr>
              <a:t>therefor </a:t>
            </a:r>
            <a:r>
              <a:rPr sz="1406" dirty="0">
                <a:latin typeface="Calibri"/>
                <a:cs typeface="Calibri"/>
              </a:rPr>
              <a:t>sudden</a:t>
            </a:r>
            <a:r>
              <a:rPr sz="1406" spc="77" dirty="0">
                <a:latin typeface="Calibri"/>
                <a:cs typeface="Calibri"/>
              </a:rPr>
              <a:t> </a:t>
            </a:r>
            <a:r>
              <a:rPr sz="1406" dirty="0">
                <a:latin typeface="Calibri"/>
                <a:cs typeface="Calibri"/>
              </a:rPr>
              <a:t>malfunction</a:t>
            </a:r>
            <a:r>
              <a:rPr sz="1406" spc="59" dirty="0">
                <a:latin typeface="Calibri"/>
                <a:cs typeface="Calibri"/>
              </a:rPr>
              <a:t> </a:t>
            </a:r>
            <a:r>
              <a:rPr sz="1406" dirty="0">
                <a:latin typeface="Calibri"/>
                <a:cs typeface="Calibri"/>
              </a:rPr>
              <a:t>can</a:t>
            </a:r>
            <a:r>
              <a:rPr sz="1406" spc="63" dirty="0">
                <a:latin typeface="Calibri"/>
                <a:cs typeface="Calibri"/>
              </a:rPr>
              <a:t> </a:t>
            </a:r>
            <a:r>
              <a:rPr sz="1406" dirty="0">
                <a:latin typeface="Calibri"/>
                <a:cs typeface="Calibri"/>
              </a:rPr>
              <a:t>be</a:t>
            </a:r>
            <a:r>
              <a:rPr sz="1406" spc="59" dirty="0">
                <a:latin typeface="Calibri"/>
                <a:cs typeface="Calibri"/>
              </a:rPr>
              <a:t> </a:t>
            </a:r>
            <a:r>
              <a:rPr sz="1406" spc="-9" dirty="0">
                <a:latin typeface="Calibri"/>
                <a:cs typeface="Calibri"/>
              </a:rPr>
              <a:t>prepended</a:t>
            </a:r>
            <a:endParaRPr sz="1406">
              <a:latin typeface="Calibri"/>
              <a:cs typeface="Calibri"/>
            </a:endParaRPr>
          </a:p>
        </p:txBody>
      </p:sp>
      <p:grpSp>
        <p:nvGrpSpPr>
          <p:cNvPr id="23" name="object 23"/>
          <p:cNvGrpSpPr/>
          <p:nvPr/>
        </p:nvGrpSpPr>
        <p:grpSpPr>
          <a:xfrm>
            <a:off x="6201201" y="2866828"/>
            <a:ext cx="3985817" cy="821117"/>
            <a:chOff x="5462714" y="3161474"/>
            <a:chExt cx="4395470" cy="905510"/>
          </a:xfrm>
        </p:grpSpPr>
        <p:sp>
          <p:nvSpPr>
            <p:cNvPr id="24" name="object 24"/>
            <p:cNvSpPr/>
            <p:nvPr/>
          </p:nvSpPr>
          <p:spPr>
            <a:xfrm>
              <a:off x="5468112" y="3166871"/>
              <a:ext cx="4384675" cy="894715"/>
            </a:xfrm>
            <a:custGeom>
              <a:avLst/>
              <a:gdLst/>
              <a:ahLst/>
              <a:cxnLst/>
              <a:rect l="l" t="t" r="r" b="b"/>
              <a:pathLst>
                <a:path w="4384675" h="894714">
                  <a:moveTo>
                    <a:pt x="4235196" y="894587"/>
                  </a:moveTo>
                  <a:lnTo>
                    <a:pt x="147828" y="894587"/>
                  </a:lnTo>
                  <a:lnTo>
                    <a:pt x="100852" y="886955"/>
                  </a:lnTo>
                  <a:lnTo>
                    <a:pt x="60240" y="865717"/>
                  </a:lnTo>
                  <a:lnTo>
                    <a:pt x="28334" y="833359"/>
                  </a:lnTo>
                  <a:lnTo>
                    <a:pt x="7473" y="792370"/>
                  </a:lnTo>
                  <a:lnTo>
                    <a:pt x="0" y="745236"/>
                  </a:lnTo>
                  <a:lnTo>
                    <a:pt x="0" y="149351"/>
                  </a:lnTo>
                  <a:lnTo>
                    <a:pt x="7473" y="102217"/>
                  </a:lnTo>
                  <a:lnTo>
                    <a:pt x="28334" y="61228"/>
                  </a:lnTo>
                  <a:lnTo>
                    <a:pt x="60240" y="28870"/>
                  </a:lnTo>
                  <a:lnTo>
                    <a:pt x="100852" y="7632"/>
                  </a:lnTo>
                  <a:lnTo>
                    <a:pt x="147828" y="0"/>
                  </a:lnTo>
                  <a:lnTo>
                    <a:pt x="4235196" y="0"/>
                  </a:lnTo>
                  <a:lnTo>
                    <a:pt x="4282330" y="7632"/>
                  </a:lnTo>
                  <a:lnTo>
                    <a:pt x="4323319" y="28870"/>
                  </a:lnTo>
                  <a:lnTo>
                    <a:pt x="4355677" y="61228"/>
                  </a:lnTo>
                  <a:lnTo>
                    <a:pt x="4376915" y="102217"/>
                  </a:lnTo>
                  <a:lnTo>
                    <a:pt x="4384548" y="149351"/>
                  </a:lnTo>
                  <a:lnTo>
                    <a:pt x="4384548" y="745236"/>
                  </a:lnTo>
                  <a:lnTo>
                    <a:pt x="4376915" y="792370"/>
                  </a:lnTo>
                  <a:lnTo>
                    <a:pt x="4355677" y="833359"/>
                  </a:lnTo>
                  <a:lnTo>
                    <a:pt x="4323319" y="865717"/>
                  </a:lnTo>
                  <a:lnTo>
                    <a:pt x="4282330" y="886955"/>
                  </a:lnTo>
                  <a:lnTo>
                    <a:pt x="4235196" y="894587"/>
                  </a:lnTo>
                  <a:close/>
                </a:path>
              </a:pathLst>
            </a:custGeom>
            <a:solidFill>
              <a:srgbClr val="FFFFFF"/>
            </a:solidFill>
          </p:spPr>
          <p:txBody>
            <a:bodyPr wrap="square" lIns="0" tIns="0" rIns="0" bIns="0" rtlCol="0"/>
            <a:lstStyle/>
            <a:p>
              <a:endParaRPr sz="1632"/>
            </a:p>
          </p:txBody>
        </p:sp>
        <p:sp>
          <p:nvSpPr>
            <p:cNvPr id="25" name="object 25"/>
            <p:cNvSpPr/>
            <p:nvPr/>
          </p:nvSpPr>
          <p:spPr>
            <a:xfrm>
              <a:off x="5468112" y="3166871"/>
              <a:ext cx="4384675" cy="894715"/>
            </a:xfrm>
            <a:custGeom>
              <a:avLst/>
              <a:gdLst/>
              <a:ahLst/>
              <a:cxnLst/>
              <a:rect l="l" t="t" r="r" b="b"/>
              <a:pathLst>
                <a:path w="4384675" h="894714">
                  <a:moveTo>
                    <a:pt x="0" y="149351"/>
                  </a:moveTo>
                  <a:lnTo>
                    <a:pt x="7473" y="102217"/>
                  </a:lnTo>
                  <a:lnTo>
                    <a:pt x="28334" y="61228"/>
                  </a:lnTo>
                  <a:lnTo>
                    <a:pt x="60240" y="28870"/>
                  </a:lnTo>
                  <a:lnTo>
                    <a:pt x="100852" y="7632"/>
                  </a:lnTo>
                  <a:lnTo>
                    <a:pt x="147828" y="0"/>
                  </a:lnTo>
                  <a:lnTo>
                    <a:pt x="4235196" y="0"/>
                  </a:lnTo>
                  <a:lnTo>
                    <a:pt x="4282330" y="7632"/>
                  </a:lnTo>
                  <a:lnTo>
                    <a:pt x="4323319" y="28870"/>
                  </a:lnTo>
                  <a:lnTo>
                    <a:pt x="4355677" y="61228"/>
                  </a:lnTo>
                  <a:lnTo>
                    <a:pt x="4376915" y="102217"/>
                  </a:lnTo>
                  <a:lnTo>
                    <a:pt x="4384548" y="149351"/>
                  </a:lnTo>
                  <a:lnTo>
                    <a:pt x="4384548" y="745236"/>
                  </a:lnTo>
                  <a:lnTo>
                    <a:pt x="4376915" y="792370"/>
                  </a:lnTo>
                  <a:lnTo>
                    <a:pt x="4355677" y="833359"/>
                  </a:lnTo>
                  <a:lnTo>
                    <a:pt x="4323319" y="865717"/>
                  </a:lnTo>
                  <a:lnTo>
                    <a:pt x="4282330" y="886955"/>
                  </a:lnTo>
                  <a:lnTo>
                    <a:pt x="4235196" y="894587"/>
                  </a:lnTo>
                  <a:lnTo>
                    <a:pt x="147828" y="894587"/>
                  </a:lnTo>
                  <a:lnTo>
                    <a:pt x="100852" y="886955"/>
                  </a:lnTo>
                  <a:lnTo>
                    <a:pt x="60240" y="865717"/>
                  </a:lnTo>
                  <a:lnTo>
                    <a:pt x="28334" y="833359"/>
                  </a:lnTo>
                  <a:lnTo>
                    <a:pt x="7473" y="792370"/>
                  </a:lnTo>
                  <a:lnTo>
                    <a:pt x="0" y="745236"/>
                  </a:lnTo>
                  <a:lnTo>
                    <a:pt x="0" y="149351"/>
                  </a:lnTo>
                  <a:close/>
                </a:path>
              </a:pathLst>
            </a:custGeom>
            <a:ln w="10668">
              <a:solidFill>
                <a:srgbClr val="ED7C31"/>
              </a:solidFill>
            </a:ln>
          </p:spPr>
          <p:txBody>
            <a:bodyPr wrap="square" lIns="0" tIns="0" rIns="0" bIns="0" rtlCol="0"/>
            <a:lstStyle/>
            <a:p>
              <a:endParaRPr sz="1632"/>
            </a:p>
          </p:txBody>
        </p:sp>
      </p:grpSp>
      <p:sp>
        <p:nvSpPr>
          <p:cNvPr id="26" name="object 26"/>
          <p:cNvSpPr txBox="1"/>
          <p:nvPr/>
        </p:nvSpPr>
        <p:spPr>
          <a:xfrm>
            <a:off x="6306501" y="3035718"/>
            <a:ext cx="3566621" cy="444756"/>
          </a:xfrm>
          <a:prstGeom prst="rect">
            <a:avLst/>
          </a:prstGeom>
        </p:spPr>
        <p:txBody>
          <a:bodyPr vert="horz" wrap="square" lIns="0" tIns="10941" rIns="0" bIns="0" rtlCol="0">
            <a:spAutoFit/>
          </a:bodyPr>
          <a:lstStyle/>
          <a:p>
            <a:pPr marL="11516" marR="4607">
              <a:lnSpc>
                <a:spcPct val="101899"/>
              </a:lnSpc>
              <a:spcBef>
                <a:spcPts val="86"/>
              </a:spcBef>
            </a:pPr>
            <a:r>
              <a:rPr sz="1406" dirty="0">
                <a:latin typeface="Calibri"/>
                <a:cs typeface="Calibri"/>
              </a:rPr>
              <a:t>By</a:t>
            </a:r>
            <a:r>
              <a:rPr sz="1406" spc="-5" dirty="0">
                <a:latin typeface="Calibri"/>
                <a:cs typeface="Calibri"/>
              </a:rPr>
              <a:t> </a:t>
            </a:r>
            <a:r>
              <a:rPr sz="1406" dirty="0">
                <a:latin typeface="Calibri"/>
                <a:cs typeface="Calibri"/>
              </a:rPr>
              <a:t>washing</a:t>
            </a:r>
            <a:r>
              <a:rPr sz="1406" spc="32" dirty="0">
                <a:latin typeface="Calibri"/>
                <a:cs typeface="Calibri"/>
              </a:rPr>
              <a:t> </a:t>
            </a:r>
            <a:r>
              <a:rPr sz="1406" dirty="0">
                <a:latin typeface="Calibri"/>
                <a:cs typeface="Calibri"/>
              </a:rPr>
              <a:t>away</a:t>
            </a:r>
            <a:r>
              <a:rPr sz="1406" spc="14" dirty="0">
                <a:latin typeface="Calibri"/>
                <a:cs typeface="Calibri"/>
              </a:rPr>
              <a:t> </a:t>
            </a:r>
            <a:r>
              <a:rPr sz="1406" dirty="0">
                <a:latin typeface="Calibri"/>
                <a:cs typeface="Calibri"/>
              </a:rPr>
              <a:t>the</a:t>
            </a:r>
            <a:r>
              <a:rPr sz="1406" spc="23" dirty="0">
                <a:latin typeface="Calibri"/>
                <a:cs typeface="Calibri"/>
              </a:rPr>
              <a:t> </a:t>
            </a:r>
            <a:r>
              <a:rPr sz="1406" dirty="0">
                <a:latin typeface="Calibri"/>
                <a:cs typeface="Calibri"/>
              </a:rPr>
              <a:t>coating,</a:t>
            </a:r>
            <a:r>
              <a:rPr sz="1406" spc="36" dirty="0">
                <a:latin typeface="Calibri"/>
                <a:cs typeface="Calibri"/>
              </a:rPr>
              <a:t> </a:t>
            </a:r>
            <a:r>
              <a:rPr sz="1406" dirty="0">
                <a:latin typeface="Calibri"/>
                <a:cs typeface="Calibri"/>
              </a:rPr>
              <a:t>the</a:t>
            </a:r>
            <a:r>
              <a:rPr sz="1406" spc="36" dirty="0">
                <a:latin typeface="Calibri"/>
                <a:cs typeface="Calibri"/>
              </a:rPr>
              <a:t> </a:t>
            </a:r>
            <a:r>
              <a:rPr sz="1406" dirty="0">
                <a:latin typeface="Calibri"/>
                <a:cs typeface="Calibri"/>
              </a:rPr>
              <a:t>life</a:t>
            </a:r>
            <a:r>
              <a:rPr sz="1406" spc="23" dirty="0">
                <a:latin typeface="Calibri"/>
                <a:cs typeface="Calibri"/>
              </a:rPr>
              <a:t> </a:t>
            </a:r>
            <a:r>
              <a:rPr sz="1406" dirty="0">
                <a:latin typeface="Calibri"/>
                <a:cs typeface="Calibri"/>
              </a:rPr>
              <a:t>of</a:t>
            </a:r>
            <a:r>
              <a:rPr sz="1406" spc="27" dirty="0">
                <a:latin typeface="Calibri"/>
                <a:cs typeface="Calibri"/>
              </a:rPr>
              <a:t> </a:t>
            </a:r>
            <a:r>
              <a:rPr sz="1406" dirty="0">
                <a:latin typeface="Calibri"/>
                <a:cs typeface="Calibri"/>
              </a:rPr>
              <a:t>the</a:t>
            </a:r>
            <a:r>
              <a:rPr sz="1406" spc="36" dirty="0">
                <a:latin typeface="Calibri"/>
                <a:cs typeface="Calibri"/>
              </a:rPr>
              <a:t> </a:t>
            </a:r>
            <a:r>
              <a:rPr sz="1406" spc="-18" dirty="0">
                <a:latin typeface="Calibri"/>
                <a:cs typeface="Calibri"/>
              </a:rPr>
              <a:t>ball </a:t>
            </a:r>
            <a:r>
              <a:rPr sz="1406" dirty="0">
                <a:latin typeface="Calibri"/>
                <a:cs typeface="Calibri"/>
              </a:rPr>
              <a:t>seat</a:t>
            </a:r>
            <a:r>
              <a:rPr sz="1406" spc="27" dirty="0">
                <a:latin typeface="Calibri"/>
                <a:cs typeface="Calibri"/>
              </a:rPr>
              <a:t> </a:t>
            </a:r>
            <a:r>
              <a:rPr sz="1406" dirty="0">
                <a:latin typeface="Calibri"/>
                <a:cs typeface="Calibri"/>
              </a:rPr>
              <a:t>has</a:t>
            </a:r>
            <a:r>
              <a:rPr sz="1406" spc="18" dirty="0">
                <a:latin typeface="Calibri"/>
                <a:cs typeface="Calibri"/>
              </a:rPr>
              <a:t> </a:t>
            </a:r>
            <a:r>
              <a:rPr sz="1406" dirty="0">
                <a:latin typeface="Calibri"/>
                <a:cs typeface="Calibri"/>
              </a:rPr>
              <a:t>been</a:t>
            </a:r>
            <a:r>
              <a:rPr sz="1406" spc="45" dirty="0">
                <a:latin typeface="Calibri"/>
                <a:cs typeface="Calibri"/>
              </a:rPr>
              <a:t> </a:t>
            </a:r>
            <a:r>
              <a:rPr sz="1406" dirty="0">
                <a:latin typeface="Calibri"/>
                <a:cs typeface="Calibri"/>
              </a:rPr>
              <a:t>extended</a:t>
            </a:r>
            <a:r>
              <a:rPr sz="1406" spc="27" dirty="0">
                <a:latin typeface="Calibri"/>
                <a:cs typeface="Calibri"/>
              </a:rPr>
              <a:t> </a:t>
            </a:r>
            <a:r>
              <a:rPr sz="1406" dirty="0">
                <a:latin typeface="Calibri"/>
                <a:cs typeface="Calibri"/>
              </a:rPr>
              <a:t>from</a:t>
            </a:r>
            <a:r>
              <a:rPr sz="1406" spc="9" dirty="0">
                <a:latin typeface="Calibri"/>
                <a:cs typeface="Calibri"/>
              </a:rPr>
              <a:t> </a:t>
            </a:r>
            <a:r>
              <a:rPr sz="1406" dirty="0">
                <a:latin typeface="Calibri"/>
                <a:cs typeface="Calibri"/>
              </a:rPr>
              <a:t>1</a:t>
            </a:r>
            <a:r>
              <a:rPr sz="1406" spc="36" dirty="0">
                <a:latin typeface="Calibri"/>
                <a:cs typeface="Calibri"/>
              </a:rPr>
              <a:t> </a:t>
            </a:r>
            <a:r>
              <a:rPr sz="1406" dirty="0">
                <a:latin typeface="Calibri"/>
                <a:cs typeface="Calibri"/>
              </a:rPr>
              <a:t>month</a:t>
            </a:r>
            <a:r>
              <a:rPr sz="1406" spc="32" dirty="0">
                <a:latin typeface="Calibri"/>
                <a:cs typeface="Calibri"/>
              </a:rPr>
              <a:t> </a:t>
            </a:r>
            <a:r>
              <a:rPr sz="1406" dirty="0">
                <a:latin typeface="Calibri"/>
                <a:cs typeface="Calibri"/>
              </a:rPr>
              <a:t>to</a:t>
            </a:r>
            <a:r>
              <a:rPr sz="1406" spc="23" dirty="0">
                <a:latin typeface="Calibri"/>
                <a:cs typeface="Calibri"/>
              </a:rPr>
              <a:t> </a:t>
            </a:r>
            <a:r>
              <a:rPr sz="1406" dirty="0">
                <a:latin typeface="Calibri"/>
                <a:cs typeface="Calibri"/>
              </a:rPr>
              <a:t>1</a:t>
            </a:r>
            <a:r>
              <a:rPr sz="1406" spc="23" dirty="0">
                <a:latin typeface="Calibri"/>
                <a:cs typeface="Calibri"/>
              </a:rPr>
              <a:t> </a:t>
            </a:r>
            <a:r>
              <a:rPr sz="1406" spc="-9" dirty="0">
                <a:latin typeface="Calibri"/>
                <a:cs typeface="Calibri"/>
              </a:rPr>
              <a:t>year.</a:t>
            </a:r>
            <a:endParaRPr sz="1406">
              <a:latin typeface="Calibri"/>
              <a:cs typeface="Calibri"/>
            </a:endParaRPr>
          </a:p>
        </p:txBody>
      </p:sp>
      <p:grpSp>
        <p:nvGrpSpPr>
          <p:cNvPr id="27" name="object 27"/>
          <p:cNvGrpSpPr/>
          <p:nvPr/>
        </p:nvGrpSpPr>
        <p:grpSpPr>
          <a:xfrm>
            <a:off x="2234963" y="3776161"/>
            <a:ext cx="1327262" cy="362190"/>
            <a:chOff x="1088834" y="4164266"/>
            <a:chExt cx="1463675" cy="399415"/>
          </a:xfrm>
        </p:grpSpPr>
        <p:sp>
          <p:nvSpPr>
            <p:cNvPr id="28" name="object 28"/>
            <p:cNvSpPr/>
            <p:nvPr/>
          </p:nvSpPr>
          <p:spPr>
            <a:xfrm>
              <a:off x="1094232" y="4169664"/>
              <a:ext cx="1452880" cy="388620"/>
            </a:xfrm>
            <a:custGeom>
              <a:avLst/>
              <a:gdLst/>
              <a:ahLst/>
              <a:cxnLst/>
              <a:rect l="l" t="t" r="r" b="b"/>
              <a:pathLst>
                <a:path w="1452880" h="388620">
                  <a:moveTo>
                    <a:pt x="1386840" y="388620"/>
                  </a:moveTo>
                  <a:lnTo>
                    <a:pt x="65532" y="388620"/>
                  </a:lnTo>
                  <a:lnTo>
                    <a:pt x="39862" y="383524"/>
                  </a:lnTo>
                  <a:lnTo>
                    <a:pt x="19049" y="369570"/>
                  </a:lnTo>
                  <a:lnTo>
                    <a:pt x="5095" y="348757"/>
                  </a:lnTo>
                  <a:lnTo>
                    <a:pt x="0" y="323088"/>
                  </a:lnTo>
                  <a:lnTo>
                    <a:pt x="0" y="64008"/>
                  </a:lnTo>
                  <a:lnTo>
                    <a:pt x="5095" y="39219"/>
                  </a:lnTo>
                  <a:lnTo>
                    <a:pt x="19050" y="18859"/>
                  </a:lnTo>
                  <a:lnTo>
                    <a:pt x="39862" y="5072"/>
                  </a:lnTo>
                  <a:lnTo>
                    <a:pt x="65532" y="0"/>
                  </a:lnTo>
                  <a:lnTo>
                    <a:pt x="1386840" y="0"/>
                  </a:lnTo>
                  <a:lnTo>
                    <a:pt x="1412509" y="5072"/>
                  </a:lnTo>
                  <a:lnTo>
                    <a:pt x="1433321" y="18859"/>
                  </a:lnTo>
                  <a:lnTo>
                    <a:pt x="1447276" y="39219"/>
                  </a:lnTo>
                  <a:lnTo>
                    <a:pt x="1452371" y="64008"/>
                  </a:lnTo>
                  <a:lnTo>
                    <a:pt x="1452371" y="323088"/>
                  </a:lnTo>
                  <a:lnTo>
                    <a:pt x="1447276" y="348757"/>
                  </a:lnTo>
                  <a:lnTo>
                    <a:pt x="1433321" y="369570"/>
                  </a:lnTo>
                  <a:lnTo>
                    <a:pt x="1412509" y="383524"/>
                  </a:lnTo>
                  <a:lnTo>
                    <a:pt x="1386840" y="388620"/>
                  </a:lnTo>
                  <a:close/>
                </a:path>
              </a:pathLst>
            </a:custGeom>
            <a:solidFill>
              <a:srgbClr val="A5A5A5"/>
            </a:solidFill>
          </p:spPr>
          <p:txBody>
            <a:bodyPr wrap="square" lIns="0" tIns="0" rIns="0" bIns="0" rtlCol="0"/>
            <a:lstStyle/>
            <a:p>
              <a:endParaRPr sz="1632"/>
            </a:p>
          </p:txBody>
        </p:sp>
        <p:sp>
          <p:nvSpPr>
            <p:cNvPr id="29" name="object 29"/>
            <p:cNvSpPr/>
            <p:nvPr/>
          </p:nvSpPr>
          <p:spPr>
            <a:xfrm>
              <a:off x="1094232" y="4169664"/>
              <a:ext cx="1452880" cy="388620"/>
            </a:xfrm>
            <a:custGeom>
              <a:avLst/>
              <a:gdLst/>
              <a:ahLst/>
              <a:cxnLst/>
              <a:rect l="l" t="t" r="r" b="b"/>
              <a:pathLst>
                <a:path w="1452880" h="388620">
                  <a:moveTo>
                    <a:pt x="0" y="64008"/>
                  </a:moveTo>
                  <a:lnTo>
                    <a:pt x="5095" y="39219"/>
                  </a:lnTo>
                  <a:lnTo>
                    <a:pt x="19050" y="18859"/>
                  </a:lnTo>
                  <a:lnTo>
                    <a:pt x="39862" y="5072"/>
                  </a:lnTo>
                  <a:lnTo>
                    <a:pt x="65532" y="0"/>
                  </a:lnTo>
                  <a:lnTo>
                    <a:pt x="1386840" y="0"/>
                  </a:lnTo>
                  <a:lnTo>
                    <a:pt x="1412509" y="5072"/>
                  </a:lnTo>
                  <a:lnTo>
                    <a:pt x="1433321" y="18859"/>
                  </a:lnTo>
                  <a:lnTo>
                    <a:pt x="1447276" y="39219"/>
                  </a:lnTo>
                  <a:lnTo>
                    <a:pt x="1452371" y="64008"/>
                  </a:lnTo>
                  <a:lnTo>
                    <a:pt x="1452371" y="323088"/>
                  </a:lnTo>
                  <a:lnTo>
                    <a:pt x="1447276" y="348757"/>
                  </a:lnTo>
                  <a:lnTo>
                    <a:pt x="1433321" y="369570"/>
                  </a:lnTo>
                  <a:lnTo>
                    <a:pt x="1412509" y="383524"/>
                  </a:lnTo>
                  <a:lnTo>
                    <a:pt x="1386840" y="388620"/>
                  </a:lnTo>
                  <a:lnTo>
                    <a:pt x="65532" y="388620"/>
                  </a:lnTo>
                  <a:lnTo>
                    <a:pt x="39862" y="383524"/>
                  </a:lnTo>
                  <a:lnTo>
                    <a:pt x="19049" y="369570"/>
                  </a:lnTo>
                  <a:lnTo>
                    <a:pt x="5095" y="348757"/>
                  </a:lnTo>
                  <a:lnTo>
                    <a:pt x="0" y="323088"/>
                  </a:lnTo>
                  <a:lnTo>
                    <a:pt x="0" y="64008"/>
                  </a:lnTo>
                  <a:close/>
                </a:path>
              </a:pathLst>
            </a:custGeom>
            <a:ln w="10668">
              <a:solidFill>
                <a:srgbClr val="424242"/>
              </a:solidFill>
            </a:ln>
          </p:spPr>
          <p:txBody>
            <a:bodyPr wrap="square" lIns="0" tIns="0" rIns="0" bIns="0" rtlCol="0"/>
            <a:lstStyle/>
            <a:p>
              <a:endParaRPr sz="1632"/>
            </a:p>
          </p:txBody>
        </p:sp>
      </p:grpSp>
      <p:sp>
        <p:nvSpPr>
          <p:cNvPr id="30" name="object 30"/>
          <p:cNvSpPr txBox="1"/>
          <p:nvPr/>
        </p:nvSpPr>
        <p:spPr>
          <a:xfrm>
            <a:off x="2554470" y="3812396"/>
            <a:ext cx="686376" cy="255862"/>
          </a:xfrm>
          <a:prstGeom prst="rect">
            <a:avLst/>
          </a:prstGeom>
        </p:spPr>
        <p:txBody>
          <a:bodyPr vert="horz" wrap="square" lIns="0" tIns="11516" rIns="0" bIns="0" rtlCol="0">
            <a:spAutoFit/>
          </a:bodyPr>
          <a:lstStyle/>
          <a:p>
            <a:pPr marL="11516">
              <a:spcBef>
                <a:spcPts val="91"/>
              </a:spcBef>
            </a:pPr>
            <a:r>
              <a:rPr sz="1587" dirty="0">
                <a:solidFill>
                  <a:srgbClr val="FFFFFF"/>
                </a:solidFill>
                <a:latin typeface="Calibri"/>
                <a:cs typeface="Calibri"/>
              </a:rPr>
              <a:t>AI</a:t>
            </a:r>
            <a:r>
              <a:rPr sz="1587" spc="-23" dirty="0">
                <a:solidFill>
                  <a:srgbClr val="FFFFFF"/>
                </a:solidFill>
                <a:latin typeface="Calibri"/>
                <a:cs typeface="Calibri"/>
              </a:rPr>
              <a:t> </a:t>
            </a:r>
            <a:r>
              <a:rPr sz="1587" spc="-9" dirty="0">
                <a:solidFill>
                  <a:srgbClr val="FFFFFF"/>
                </a:solidFill>
                <a:latin typeface="Calibri"/>
                <a:cs typeface="Calibri"/>
              </a:rPr>
              <a:t>Score</a:t>
            </a:r>
            <a:endParaRPr sz="1587">
              <a:latin typeface="Calibri"/>
              <a:cs typeface="Calibri"/>
            </a:endParaRPr>
          </a:p>
        </p:txBody>
      </p:sp>
      <p:grpSp>
        <p:nvGrpSpPr>
          <p:cNvPr id="31" name="object 31"/>
          <p:cNvGrpSpPr/>
          <p:nvPr/>
        </p:nvGrpSpPr>
        <p:grpSpPr>
          <a:xfrm>
            <a:off x="7181015" y="3776161"/>
            <a:ext cx="2209992" cy="362190"/>
            <a:chOff x="6543230" y="4164266"/>
            <a:chExt cx="2437130" cy="399415"/>
          </a:xfrm>
        </p:grpSpPr>
        <p:sp>
          <p:nvSpPr>
            <p:cNvPr id="32" name="object 32"/>
            <p:cNvSpPr/>
            <p:nvPr/>
          </p:nvSpPr>
          <p:spPr>
            <a:xfrm>
              <a:off x="6548628" y="4169664"/>
              <a:ext cx="2426335" cy="388620"/>
            </a:xfrm>
            <a:custGeom>
              <a:avLst/>
              <a:gdLst/>
              <a:ahLst/>
              <a:cxnLst/>
              <a:rect l="l" t="t" r="r" b="b"/>
              <a:pathLst>
                <a:path w="2426334" h="388620">
                  <a:moveTo>
                    <a:pt x="2360675" y="388620"/>
                  </a:moveTo>
                  <a:lnTo>
                    <a:pt x="65532" y="388620"/>
                  </a:lnTo>
                  <a:lnTo>
                    <a:pt x="39862" y="383524"/>
                  </a:lnTo>
                  <a:lnTo>
                    <a:pt x="19049" y="369570"/>
                  </a:lnTo>
                  <a:lnTo>
                    <a:pt x="5095" y="348757"/>
                  </a:lnTo>
                  <a:lnTo>
                    <a:pt x="0" y="323088"/>
                  </a:lnTo>
                  <a:lnTo>
                    <a:pt x="0" y="64008"/>
                  </a:lnTo>
                  <a:lnTo>
                    <a:pt x="5095" y="39219"/>
                  </a:lnTo>
                  <a:lnTo>
                    <a:pt x="19050" y="18859"/>
                  </a:lnTo>
                  <a:lnTo>
                    <a:pt x="39862" y="5072"/>
                  </a:lnTo>
                  <a:lnTo>
                    <a:pt x="65532" y="0"/>
                  </a:lnTo>
                  <a:lnTo>
                    <a:pt x="2360675" y="0"/>
                  </a:lnTo>
                  <a:lnTo>
                    <a:pt x="2386345" y="5072"/>
                  </a:lnTo>
                  <a:lnTo>
                    <a:pt x="2407157" y="18859"/>
                  </a:lnTo>
                  <a:lnTo>
                    <a:pt x="2421112" y="39219"/>
                  </a:lnTo>
                  <a:lnTo>
                    <a:pt x="2426208" y="64008"/>
                  </a:lnTo>
                  <a:lnTo>
                    <a:pt x="2426208" y="323088"/>
                  </a:lnTo>
                  <a:lnTo>
                    <a:pt x="2421112" y="348757"/>
                  </a:lnTo>
                  <a:lnTo>
                    <a:pt x="2407157" y="369570"/>
                  </a:lnTo>
                  <a:lnTo>
                    <a:pt x="2386345" y="383524"/>
                  </a:lnTo>
                  <a:lnTo>
                    <a:pt x="2360675" y="388620"/>
                  </a:lnTo>
                  <a:close/>
                </a:path>
              </a:pathLst>
            </a:custGeom>
            <a:solidFill>
              <a:srgbClr val="A5A5A5"/>
            </a:solidFill>
          </p:spPr>
          <p:txBody>
            <a:bodyPr wrap="square" lIns="0" tIns="0" rIns="0" bIns="0" rtlCol="0"/>
            <a:lstStyle/>
            <a:p>
              <a:endParaRPr sz="1632"/>
            </a:p>
          </p:txBody>
        </p:sp>
        <p:sp>
          <p:nvSpPr>
            <p:cNvPr id="33" name="object 33"/>
            <p:cNvSpPr/>
            <p:nvPr/>
          </p:nvSpPr>
          <p:spPr>
            <a:xfrm>
              <a:off x="6548628" y="4169664"/>
              <a:ext cx="2426335" cy="388620"/>
            </a:xfrm>
            <a:custGeom>
              <a:avLst/>
              <a:gdLst/>
              <a:ahLst/>
              <a:cxnLst/>
              <a:rect l="l" t="t" r="r" b="b"/>
              <a:pathLst>
                <a:path w="2426334" h="388620">
                  <a:moveTo>
                    <a:pt x="0" y="64008"/>
                  </a:moveTo>
                  <a:lnTo>
                    <a:pt x="5095" y="39219"/>
                  </a:lnTo>
                  <a:lnTo>
                    <a:pt x="19050" y="18859"/>
                  </a:lnTo>
                  <a:lnTo>
                    <a:pt x="39862" y="5072"/>
                  </a:lnTo>
                  <a:lnTo>
                    <a:pt x="65532" y="0"/>
                  </a:lnTo>
                  <a:lnTo>
                    <a:pt x="2360675" y="0"/>
                  </a:lnTo>
                  <a:lnTo>
                    <a:pt x="2386345" y="5072"/>
                  </a:lnTo>
                  <a:lnTo>
                    <a:pt x="2407157" y="18859"/>
                  </a:lnTo>
                  <a:lnTo>
                    <a:pt x="2421112" y="39219"/>
                  </a:lnTo>
                  <a:lnTo>
                    <a:pt x="2426208" y="64008"/>
                  </a:lnTo>
                  <a:lnTo>
                    <a:pt x="2426208" y="323088"/>
                  </a:lnTo>
                  <a:lnTo>
                    <a:pt x="2421112" y="348757"/>
                  </a:lnTo>
                  <a:lnTo>
                    <a:pt x="2407157" y="369570"/>
                  </a:lnTo>
                  <a:lnTo>
                    <a:pt x="2386345" y="383524"/>
                  </a:lnTo>
                  <a:lnTo>
                    <a:pt x="2360675" y="388620"/>
                  </a:lnTo>
                  <a:lnTo>
                    <a:pt x="65532" y="388620"/>
                  </a:lnTo>
                  <a:lnTo>
                    <a:pt x="39862" y="383524"/>
                  </a:lnTo>
                  <a:lnTo>
                    <a:pt x="19049" y="369570"/>
                  </a:lnTo>
                  <a:lnTo>
                    <a:pt x="5095" y="348757"/>
                  </a:lnTo>
                  <a:lnTo>
                    <a:pt x="0" y="323088"/>
                  </a:lnTo>
                  <a:lnTo>
                    <a:pt x="0" y="64008"/>
                  </a:lnTo>
                  <a:close/>
                </a:path>
              </a:pathLst>
            </a:custGeom>
            <a:ln w="10668">
              <a:solidFill>
                <a:srgbClr val="424242"/>
              </a:solidFill>
            </a:ln>
          </p:spPr>
          <p:txBody>
            <a:bodyPr wrap="square" lIns="0" tIns="0" rIns="0" bIns="0" rtlCol="0"/>
            <a:lstStyle/>
            <a:p>
              <a:endParaRPr sz="1632"/>
            </a:p>
          </p:txBody>
        </p:sp>
      </p:grpSp>
      <p:sp>
        <p:nvSpPr>
          <p:cNvPr id="34" name="object 34"/>
          <p:cNvSpPr txBox="1"/>
          <p:nvPr/>
        </p:nvSpPr>
        <p:spPr>
          <a:xfrm>
            <a:off x="7333325" y="3812396"/>
            <a:ext cx="1904808" cy="255862"/>
          </a:xfrm>
          <a:prstGeom prst="rect">
            <a:avLst/>
          </a:prstGeom>
        </p:spPr>
        <p:txBody>
          <a:bodyPr vert="horz" wrap="square" lIns="0" tIns="11516" rIns="0" bIns="0" rtlCol="0">
            <a:spAutoFit/>
          </a:bodyPr>
          <a:lstStyle/>
          <a:p>
            <a:pPr marL="11516">
              <a:spcBef>
                <a:spcPts val="91"/>
              </a:spcBef>
            </a:pPr>
            <a:r>
              <a:rPr sz="1587" dirty="0">
                <a:solidFill>
                  <a:srgbClr val="FFFFFF"/>
                </a:solidFill>
                <a:latin typeface="Calibri"/>
                <a:cs typeface="Calibri"/>
              </a:rPr>
              <a:t>Angular</a:t>
            </a:r>
            <a:r>
              <a:rPr sz="1587" spc="-32" dirty="0">
                <a:solidFill>
                  <a:srgbClr val="FFFFFF"/>
                </a:solidFill>
                <a:latin typeface="Calibri"/>
                <a:cs typeface="Calibri"/>
              </a:rPr>
              <a:t> </a:t>
            </a:r>
            <a:r>
              <a:rPr sz="1587" spc="-9" dirty="0">
                <a:solidFill>
                  <a:srgbClr val="FFFFFF"/>
                </a:solidFill>
                <a:latin typeface="Calibri"/>
                <a:cs typeface="Calibri"/>
              </a:rPr>
              <a:t>Velocity</a:t>
            </a:r>
            <a:r>
              <a:rPr sz="1587" spc="-32" dirty="0">
                <a:solidFill>
                  <a:srgbClr val="FFFFFF"/>
                </a:solidFill>
                <a:latin typeface="Calibri"/>
                <a:cs typeface="Calibri"/>
              </a:rPr>
              <a:t> </a:t>
            </a:r>
            <a:r>
              <a:rPr sz="1587" spc="-18" dirty="0">
                <a:solidFill>
                  <a:srgbClr val="FFFFFF"/>
                </a:solidFill>
                <a:latin typeface="Calibri"/>
                <a:cs typeface="Calibri"/>
              </a:rPr>
              <a:t>Graph</a:t>
            </a:r>
            <a:endParaRPr sz="1587">
              <a:latin typeface="Calibri"/>
              <a:cs typeface="Calibri"/>
            </a:endParaRPr>
          </a:p>
        </p:txBody>
      </p:sp>
      <p:grpSp>
        <p:nvGrpSpPr>
          <p:cNvPr id="35" name="object 35"/>
          <p:cNvGrpSpPr/>
          <p:nvPr/>
        </p:nvGrpSpPr>
        <p:grpSpPr>
          <a:xfrm>
            <a:off x="4762577" y="3825912"/>
            <a:ext cx="2088494" cy="362190"/>
            <a:chOff x="3876230" y="4219130"/>
            <a:chExt cx="2303145" cy="399415"/>
          </a:xfrm>
        </p:grpSpPr>
        <p:sp>
          <p:nvSpPr>
            <p:cNvPr id="36" name="object 36"/>
            <p:cNvSpPr/>
            <p:nvPr/>
          </p:nvSpPr>
          <p:spPr>
            <a:xfrm>
              <a:off x="3881627" y="4224527"/>
              <a:ext cx="2292350" cy="388620"/>
            </a:xfrm>
            <a:custGeom>
              <a:avLst/>
              <a:gdLst/>
              <a:ahLst/>
              <a:cxnLst/>
              <a:rect l="l" t="t" r="r" b="b"/>
              <a:pathLst>
                <a:path w="2292350" h="388620">
                  <a:moveTo>
                    <a:pt x="2228087" y="388620"/>
                  </a:moveTo>
                  <a:lnTo>
                    <a:pt x="65532" y="388620"/>
                  </a:lnTo>
                  <a:lnTo>
                    <a:pt x="39862" y="383547"/>
                  </a:lnTo>
                  <a:lnTo>
                    <a:pt x="19049" y="369760"/>
                  </a:lnTo>
                  <a:lnTo>
                    <a:pt x="5095" y="349400"/>
                  </a:lnTo>
                  <a:lnTo>
                    <a:pt x="0" y="324612"/>
                  </a:lnTo>
                  <a:lnTo>
                    <a:pt x="0" y="64008"/>
                  </a:lnTo>
                  <a:lnTo>
                    <a:pt x="5095" y="39219"/>
                  </a:lnTo>
                  <a:lnTo>
                    <a:pt x="19050" y="18859"/>
                  </a:lnTo>
                  <a:lnTo>
                    <a:pt x="39862" y="5072"/>
                  </a:lnTo>
                  <a:lnTo>
                    <a:pt x="65532" y="0"/>
                  </a:lnTo>
                  <a:lnTo>
                    <a:pt x="2228087" y="0"/>
                  </a:lnTo>
                  <a:lnTo>
                    <a:pt x="2252876" y="5072"/>
                  </a:lnTo>
                  <a:lnTo>
                    <a:pt x="2273236" y="18859"/>
                  </a:lnTo>
                  <a:lnTo>
                    <a:pt x="2287023" y="39219"/>
                  </a:lnTo>
                  <a:lnTo>
                    <a:pt x="2292095" y="64008"/>
                  </a:lnTo>
                  <a:lnTo>
                    <a:pt x="2292095" y="324612"/>
                  </a:lnTo>
                  <a:lnTo>
                    <a:pt x="2287023" y="349400"/>
                  </a:lnTo>
                  <a:lnTo>
                    <a:pt x="2273236" y="369760"/>
                  </a:lnTo>
                  <a:lnTo>
                    <a:pt x="2252876" y="383547"/>
                  </a:lnTo>
                  <a:lnTo>
                    <a:pt x="2228087" y="388620"/>
                  </a:lnTo>
                  <a:close/>
                </a:path>
              </a:pathLst>
            </a:custGeom>
            <a:solidFill>
              <a:srgbClr val="FF0000"/>
            </a:solidFill>
          </p:spPr>
          <p:txBody>
            <a:bodyPr wrap="square" lIns="0" tIns="0" rIns="0" bIns="0" rtlCol="0"/>
            <a:lstStyle/>
            <a:p>
              <a:endParaRPr sz="1632"/>
            </a:p>
          </p:txBody>
        </p:sp>
        <p:sp>
          <p:nvSpPr>
            <p:cNvPr id="37" name="object 37"/>
            <p:cNvSpPr/>
            <p:nvPr/>
          </p:nvSpPr>
          <p:spPr>
            <a:xfrm>
              <a:off x="3881627" y="4224527"/>
              <a:ext cx="2292350" cy="388620"/>
            </a:xfrm>
            <a:custGeom>
              <a:avLst/>
              <a:gdLst/>
              <a:ahLst/>
              <a:cxnLst/>
              <a:rect l="l" t="t" r="r" b="b"/>
              <a:pathLst>
                <a:path w="2292350" h="388620">
                  <a:moveTo>
                    <a:pt x="0" y="64008"/>
                  </a:moveTo>
                  <a:lnTo>
                    <a:pt x="5095" y="39219"/>
                  </a:lnTo>
                  <a:lnTo>
                    <a:pt x="19050" y="18859"/>
                  </a:lnTo>
                  <a:lnTo>
                    <a:pt x="39862" y="5072"/>
                  </a:lnTo>
                  <a:lnTo>
                    <a:pt x="65532" y="0"/>
                  </a:lnTo>
                  <a:lnTo>
                    <a:pt x="2228087" y="0"/>
                  </a:lnTo>
                  <a:lnTo>
                    <a:pt x="2252876" y="5072"/>
                  </a:lnTo>
                  <a:lnTo>
                    <a:pt x="2273236" y="18859"/>
                  </a:lnTo>
                  <a:lnTo>
                    <a:pt x="2287023" y="39219"/>
                  </a:lnTo>
                  <a:lnTo>
                    <a:pt x="2292095" y="64008"/>
                  </a:lnTo>
                  <a:lnTo>
                    <a:pt x="2292095" y="324612"/>
                  </a:lnTo>
                  <a:lnTo>
                    <a:pt x="2287023" y="349400"/>
                  </a:lnTo>
                  <a:lnTo>
                    <a:pt x="2273236" y="369760"/>
                  </a:lnTo>
                  <a:lnTo>
                    <a:pt x="2252876" y="383547"/>
                  </a:lnTo>
                  <a:lnTo>
                    <a:pt x="2228087" y="388620"/>
                  </a:lnTo>
                  <a:lnTo>
                    <a:pt x="65532" y="388620"/>
                  </a:lnTo>
                  <a:lnTo>
                    <a:pt x="39862" y="383547"/>
                  </a:lnTo>
                  <a:lnTo>
                    <a:pt x="19049" y="369760"/>
                  </a:lnTo>
                  <a:lnTo>
                    <a:pt x="5095" y="349400"/>
                  </a:lnTo>
                  <a:lnTo>
                    <a:pt x="0" y="324612"/>
                  </a:lnTo>
                  <a:lnTo>
                    <a:pt x="0" y="64008"/>
                  </a:lnTo>
                  <a:close/>
                </a:path>
              </a:pathLst>
            </a:custGeom>
            <a:ln w="10668">
              <a:solidFill>
                <a:srgbClr val="424242"/>
              </a:solidFill>
            </a:ln>
          </p:spPr>
          <p:txBody>
            <a:bodyPr wrap="square" lIns="0" tIns="0" rIns="0" bIns="0" rtlCol="0"/>
            <a:lstStyle/>
            <a:p>
              <a:endParaRPr sz="1632"/>
            </a:p>
          </p:txBody>
        </p:sp>
      </p:grpSp>
      <p:sp>
        <p:nvSpPr>
          <p:cNvPr id="38" name="object 38"/>
          <p:cNvSpPr txBox="1"/>
          <p:nvPr/>
        </p:nvSpPr>
        <p:spPr>
          <a:xfrm>
            <a:off x="4915975" y="3866193"/>
            <a:ext cx="1782159" cy="255862"/>
          </a:xfrm>
          <a:prstGeom prst="rect">
            <a:avLst/>
          </a:prstGeom>
        </p:spPr>
        <p:txBody>
          <a:bodyPr vert="horz" wrap="square" lIns="0" tIns="11516" rIns="0" bIns="0" rtlCol="0">
            <a:spAutoFit/>
          </a:bodyPr>
          <a:lstStyle/>
          <a:p>
            <a:pPr marL="11516">
              <a:spcBef>
                <a:spcPts val="91"/>
              </a:spcBef>
            </a:pPr>
            <a:r>
              <a:rPr sz="1587" dirty="0">
                <a:solidFill>
                  <a:srgbClr val="FFFFFF"/>
                </a:solidFill>
                <a:latin typeface="MS PGothic"/>
                <a:cs typeface="MS PGothic"/>
              </a:rPr>
              <a:t>②</a:t>
            </a:r>
            <a:r>
              <a:rPr sz="1587" dirty="0">
                <a:solidFill>
                  <a:srgbClr val="FFFFFF"/>
                </a:solidFill>
                <a:latin typeface="Calibri"/>
                <a:cs typeface="Calibri"/>
              </a:rPr>
              <a:t>Anomaly</a:t>
            </a:r>
            <a:r>
              <a:rPr sz="1587" spc="-41" dirty="0">
                <a:solidFill>
                  <a:srgbClr val="FFFFFF"/>
                </a:solidFill>
                <a:latin typeface="Calibri"/>
                <a:cs typeface="Calibri"/>
              </a:rPr>
              <a:t> </a:t>
            </a:r>
            <a:r>
              <a:rPr sz="1587" spc="-9" dirty="0">
                <a:solidFill>
                  <a:srgbClr val="FFFFFF"/>
                </a:solidFill>
                <a:latin typeface="Calibri"/>
                <a:cs typeface="Calibri"/>
              </a:rPr>
              <a:t>detection</a:t>
            </a:r>
            <a:endParaRPr sz="1587">
              <a:latin typeface="Calibri"/>
              <a:cs typeface="Calibri"/>
            </a:endParaRPr>
          </a:p>
        </p:txBody>
      </p:sp>
      <p:grpSp>
        <p:nvGrpSpPr>
          <p:cNvPr id="39" name="object 39"/>
          <p:cNvGrpSpPr/>
          <p:nvPr/>
        </p:nvGrpSpPr>
        <p:grpSpPr>
          <a:xfrm>
            <a:off x="5398281" y="4623305"/>
            <a:ext cx="1452790" cy="362190"/>
            <a:chOff x="4577270" y="5098478"/>
            <a:chExt cx="1602105" cy="399415"/>
          </a:xfrm>
        </p:grpSpPr>
        <p:sp>
          <p:nvSpPr>
            <p:cNvPr id="40" name="object 40"/>
            <p:cNvSpPr/>
            <p:nvPr/>
          </p:nvSpPr>
          <p:spPr>
            <a:xfrm>
              <a:off x="4582668" y="5103875"/>
              <a:ext cx="1591310" cy="388620"/>
            </a:xfrm>
            <a:custGeom>
              <a:avLst/>
              <a:gdLst/>
              <a:ahLst/>
              <a:cxnLst/>
              <a:rect l="l" t="t" r="r" b="b"/>
              <a:pathLst>
                <a:path w="1591310" h="388620">
                  <a:moveTo>
                    <a:pt x="1527048" y="388620"/>
                  </a:moveTo>
                  <a:lnTo>
                    <a:pt x="65532" y="388620"/>
                  </a:lnTo>
                  <a:lnTo>
                    <a:pt x="39862" y="383547"/>
                  </a:lnTo>
                  <a:lnTo>
                    <a:pt x="19049" y="369760"/>
                  </a:lnTo>
                  <a:lnTo>
                    <a:pt x="5095" y="349400"/>
                  </a:lnTo>
                  <a:lnTo>
                    <a:pt x="0" y="324612"/>
                  </a:lnTo>
                  <a:lnTo>
                    <a:pt x="0" y="64008"/>
                  </a:lnTo>
                  <a:lnTo>
                    <a:pt x="5095" y="39219"/>
                  </a:lnTo>
                  <a:lnTo>
                    <a:pt x="19050" y="18859"/>
                  </a:lnTo>
                  <a:lnTo>
                    <a:pt x="39862" y="5072"/>
                  </a:lnTo>
                  <a:lnTo>
                    <a:pt x="65532" y="0"/>
                  </a:lnTo>
                  <a:lnTo>
                    <a:pt x="1527048" y="0"/>
                  </a:lnTo>
                  <a:lnTo>
                    <a:pt x="1551836" y="5072"/>
                  </a:lnTo>
                  <a:lnTo>
                    <a:pt x="1572196" y="18859"/>
                  </a:lnTo>
                  <a:lnTo>
                    <a:pt x="1585983" y="39219"/>
                  </a:lnTo>
                  <a:lnTo>
                    <a:pt x="1591055" y="64008"/>
                  </a:lnTo>
                  <a:lnTo>
                    <a:pt x="1591055" y="324612"/>
                  </a:lnTo>
                  <a:lnTo>
                    <a:pt x="1585983" y="349400"/>
                  </a:lnTo>
                  <a:lnTo>
                    <a:pt x="1572196" y="369760"/>
                  </a:lnTo>
                  <a:lnTo>
                    <a:pt x="1551836" y="383547"/>
                  </a:lnTo>
                  <a:lnTo>
                    <a:pt x="1527048" y="388620"/>
                  </a:lnTo>
                  <a:close/>
                </a:path>
              </a:pathLst>
            </a:custGeom>
            <a:solidFill>
              <a:srgbClr val="5B9AD4"/>
            </a:solidFill>
          </p:spPr>
          <p:txBody>
            <a:bodyPr wrap="square" lIns="0" tIns="0" rIns="0" bIns="0" rtlCol="0"/>
            <a:lstStyle/>
            <a:p>
              <a:endParaRPr sz="1632"/>
            </a:p>
          </p:txBody>
        </p:sp>
        <p:sp>
          <p:nvSpPr>
            <p:cNvPr id="41" name="object 41"/>
            <p:cNvSpPr/>
            <p:nvPr/>
          </p:nvSpPr>
          <p:spPr>
            <a:xfrm>
              <a:off x="4582668" y="5103875"/>
              <a:ext cx="1591310" cy="388620"/>
            </a:xfrm>
            <a:custGeom>
              <a:avLst/>
              <a:gdLst/>
              <a:ahLst/>
              <a:cxnLst/>
              <a:rect l="l" t="t" r="r" b="b"/>
              <a:pathLst>
                <a:path w="1591310" h="388620">
                  <a:moveTo>
                    <a:pt x="0" y="64008"/>
                  </a:moveTo>
                  <a:lnTo>
                    <a:pt x="5095" y="39219"/>
                  </a:lnTo>
                  <a:lnTo>
                    <a:pt x="19050" y="18859"/>
                  </a:lnTo>
                  <a:lnTo>
                    <a:pt x="39862" y="5072"/>
                  </a:lnTo>
                  <a:lnTo>
                    <a:pt x="65532" y="0"/>
                  </a:lnTo>
                  <a:lnTo>
                    <a:pt x="1527048" y="0"/>
                  </a:lnTo>
                  <a:lnTo>
                    <a:pt x="1551836" y="5072"/>
                  </a:lnTo>
                  <a:lnTo>
                    <a:pt x="1572196" y="18859"/>
                  </a:lnTo>
                  <a:lnTo>
                    <a:pt x="1585983" y="39219"/>
                  </a:lnTo>
                  <a:lnTo>
                    <a:pt x="1591055" y="64008"/>
                  </a:lnTo>
                  <a:lnTo>
                    <a:pt x="1591055" y="324612"/>
                  </a:lnTo>
                  <a:lnTo>
                    <a:pt x="1585983" y="349400"/>
                  </a:lnTo>
                  <a:lnTo>
                    <a:pt x="1572196" y="369760"/>
                  </a:lnTo>
                  <a:lnTo>
                    <a:pt x="1551836" y="383547"/>
                  </a:lnTo>
                  <a:lnTo>
                    <a:pt x="1527048" y="388620"/>
                  </a:lnTo>
                  <a:lnTo>
                    <a:pt x="65532" y="388620"/>
                  </a:lnTo>
                  <a:lnTo>
                    <a:pt x="39862" y="383547"/>
                  </a:lnTo>
                  <a:lnTo>
                    <a:pt x="19049" y="369760"/>
                  </a:lnTo>
                  <a:lnTo>
                    <a:pt x="5095" y="349400"/>
                  </a:lnTo>
                  <a:lnTo>
                    <a:pt x="0" y="324612"/>
                  </a:lnTo>
                  <a:lnTo>
                    <a:pt x="0" y="64008"/>
                  </a:lnTo>
                  <a:close/>
                </a:path>
              </a:pathLst>
            </a:custGeom>
            <a:ln w="10668">
              <a:solidFill>
                <a:srgbClr val="213F59"/>
              </a:solidFill>
            </a:ln>
          </p:spPr>
          <p:txBody>
            <a:bodyPr wrap="square" lIns="0" tIns="0" rIns="0" bIns="0" rtlCol="0"/>
            <a:lstStyle/>
            <a:p>
              <a:endParaRPr sz="1632"/>
            </a:p>
          </p:txBody>
        </p:sp>
      </p:grpSp>
      <p:sp>
        <p:nvSpPr>
          <p:cNvPr id="42" name="object 42"/>
          <p:cNvSpPr txBox="1"/>
          <p:nvPr/>
        </p:nvSpPr>
        <p:spPr>
          <a:xfrm>
            <a:off x="5770324" y="4659559"/>
            <a:ext cx="707681" cy="255862"/>
          </a:xfrm>
          <a:prstGeom prst="rect">
            <a:avLst/>
          </a:prstGeom>
        </p:spPr>
        <p:txBody>
          <a:bodyPr vert="horz" wrap="square" lIns="0" tIns="11516" rIns="0" bIns="0" rtlCol="0">
            <a:spAutoFit/>
          </a:bodyPr>
          <a:lstStyle/>
          <a:p>
            <a:pPr marL="11516">
              <a:spcBef>
                <a:spcPts val="91"/>
              </a:spcBef>
            </a:pPr>
            <a:r>
              <a:rPr sz="1587" spc="-9" dirty="0">
                <a:solidFill>
                  <a:srgbClr val="FFFFFF"/>
                </a:solidFill>
                <a:latin typeface="Calibri"/>
                <a:cs typeface="Calibri"/>
              </a:rPr>
              <a:t>cleaning</a:t>
            </a:r>
            <a:endParaRPr sz="1587">
              <a:latin typeface="Calibri"/>
              <a:cs typeface="Calibri"/>
            </a:endParaRPr>
          </a:p>
        </p:txBody>
      </p:sp>
      <p:grpSp>
        <p:nvGrpSpPr>
          <p:cNvPr id="43" name="object 43"/>
          <p:cNvGrpSpPr/>
          <p:nvPr/>
        </p:nvGrpSpPr>
        <p:grpSpPr>
          <a:xfrm>
            <a:off x="5671910" y="5467686"/>
            <a:ext cx="1452790" cy="362190"/>
            <a:chOff x="4879022" y="6029642"/>
            <a:chExt cx="1602105" cy="399415"/>
          </a:xfrm>
        </p:grpSpPr>
        <p:sp>
          <p:nvSpPr>
            <p:cNvPr id="44" name="object 44"/>
            <p:cNvSpPr/>
            <p:nvPr/>
          </p:nvSpPr>
          <p:spPr>
            <a:xfrm>
              <a:off x="4884419" y="6035039"/>
              <a:ext cx="1591310" cy="388620"/>
            </a:xfrm>
            <a:custGeom>
              <a:avLst/>
              <a:gdLst/>
              <a:ahLst/>
              <a:cxnLst/>
              <a:rect l="l" t="t" r="r" b="b"/>
              <a:pathLst>
                <a:path w="1591310" h="388620">
                  <a:moveTo>
                    <a:pt x="1527048" y="388619"/>
                  </a:moveTo>
                  <a:lnTo>
                    <a:pt x="65532" y="388619"/>
                  </a:lnTo>
                  <a:lnTo>
                    <a:pt x="40505" y="383547"/>
                  </a:lnTo>
                  <a:lnTo>
                    <a:pt x="19621" y="369760"/>
                  </a:lnTo>
                  <a:lnTo>
                    <a:pt x="5310" y="349400"/>
                  </a:lnTo>
                  <a:lnTo>
                    <a:pt x="0" y="324612"/>
                  </a:lnTo>
                  <a:lnTo>
                    <a:pt x="0" y="65531"/>
                  </a:lnTo>
                  <a:lnTo>
                    <a:pt x="5310" y="39862"/>
                  </a:lnTo>
                  <a:lnTo>
                    <a:pt x="19621" y="19049"/>
                  </a:lnTo>
                  <a:lnTo>
                    <a:pt x="40505" y="5095"/>
                  </a:lnTo>
                  <a:lnTo>
                    <a:pt x="65532" y="0"/>
                  </a:lnTo>
                  <a:lnTo>
                    <a:pt x="1527048" y="0"/>
                  </a:lnTo>
                  <a:lnTo>
                    <a:pt x="1551836" y="5095"/>
                  </a:lnTo>
                  <a:lnTo>
                    <a:pt x="1572196" y="19049"/>
                  </a:lnTo>
                  <a:lnTo>
                    <a:pt x="1585983" y="39862"/>
                  </a:lnTo>
                  <a:lnTo>
                    <a:pt x="1591055" y="65531"/>
                  </a:lnTo>
                  <a:lnTo>
                    <a:pt x="1591055" y="324612"/>
                  </a:lnTo>
                  <a:lnTo>
                    <a:pt x="1585983" y="349400"/>
                  </a:lnTo>
                  <a:lnTo>
                    <a:pt x="1572196" y="369760"/>
                  </a:lnTo>
                  <a:lnTo>
                    <a:pt x="1551836" y="383547"/>
                  </a:lnTo>
                  <a:lnTo>
                    <a:pt x="1527048" y="388619"/>
                  </a:lnTo>
                  <a:close/>
                </a:path>
              </a:pathLst>
            </a:custGeom>
            <a:solidFill>
              <a:srgbClr val="70AC46"/>
            </a:solidFill>
          </p:spPr>
          <p:txBody>
            <a:bodyPr wrap="square" lIns="0" tIns="0" rIns="0" bIns="0" rtlCol="0"/>
            <a:lstStyle/>
            <a:p>
              <a:endParaRPr sz="1632"/>
            </a:p>
          </p:txBody>
        </p:sp>
        <p:sp>
          <p:nvSpPr>
            <p:cNvPr id="45" name="object 45"/>
            <p:cNvSpPr/>
            <p:nvPr/>
          </p:nvSpPr>
          <p:spPr>
            <a:xfrm>
              <a:off x="4884419" y="6035039"/>
              <a:ext cx="1591310" cy="388620"/>
            </a:xfrm>
            <a:custGeom>
              <a:avLst/>
              <a:gdLst/>
              <a:ahLst/>
              <a:cxnLst/>
              <a:rect l="l" t="t" r="r" b="b"/>
              <a:pathLst>
                <a:path w="1591310" h="388620">
                  <a:moveTo>
                    <a:pt x="0" y="65531"/>
                  </a:moveTo>
                  <a:lnTo>
                    <a:pt x="5310" y="39862"/>
                  </a:lnTo>
                  <a:lnTo>
                    <a:pt x="19621" y="19049"/>
                  </a:lnTo>
                  <a:lnTo>
                    <a:pt x="40505" y="5095"/>
                  </a:lnTo>
                  <a:lnTo>
                    <a:pt x="65532" y="0"/>
                  </a:lnTo>
                  <a:lnTo>
                    <a:pt x="1527048" y="0"/>
                  </a:lnTo>
                  <a:lnTo>
                    <a:pt x="1551836" y="5095"/>
                  </a:lnTo>
                  <a:lnTo>
                    <a:pt x="1572196" y="19049"/>
                  </a:lnTo>
                  <a:lnTo>
                    <a:pt x="1585983" y="39862"/>
                  </a:lnTo>
                  <a:lnTo>
                    <a:pt x="1591055" y="65531"/>
                  </a:lnTo>
                  <a:lnTo>
                    <a:pt x="1591055" y="324612"/>
                  </a:lnTo>
                  <a:lnTo>
                    <a:pt x="1585983" y="349400"/>
                  </a:lnTo>
                  <a:lnTo>
                    <a:pt x="1572196" y="369760"/>
                  </a:lnTo>
                  <a:lnTo>
                    <a:pt x="1551836" y="383547"/>
                  </a:lnTo>
                  <a:lnTo>
                    <a:pt x="1527048" y="388619"/>
                  </a:lnTo>
                  <a:lnTo>
                    <a:pt x="65532" y="388619"/>
                  </a:lnTo>
                  <a:lnTo>
                    <a:pt x="40505" y="383547"/>
                  </a:lnTo>
                  <a:lnTo>
                    <a:pt x="19621" y="369760"/>
                  </a:lnTo>
                  <a:lnTo>
                    <a:pt x="5310" y="349400"/>
                  </a:lnTo>
                  <a:lnTo>
                    <a:pt x="0" y="324612"/>
                  </a:lnTo>
                  <a:lnTo>
                    <a:pt x="0" y="65531"/>
                  </a:lnTo>
                  <a:close/>
                </a:path>
              </a:pathLst>
            </a:custGeom>
            <a:ln w="10668">
              <a:solidFill>
                <a:srgbClr val="213F59"/>
              </a:solidFill>
            </a:ln>
          </p:spPr>
          <p:txBody>
            <a:bodyPr wrap="square" lIns="0" tIns="0" rIns="0" bIns="0" rtlCol="0"/>
            <a:lstStyle/>
            <a:p>
              <a:endParaRPr sz="1632"/>
            </a:p>
          </p:txBody>
        </p:sp>
      </p:grpSp>
      <p:sp>
        <p:nvSpPr>
          <p:cNvPr id="46" name="object 46"/>
          <p:cNvSpPr txBox="1"/>
          <p:nvPr/>
        </p:nvSpPr>
        <p:spPr>
          <a:xfrm>
            <a:off x="5860181" y="5507915"/>
            <a:ext cx="1077357" cy="255862"/>
          </a:xfrm>
          <a:prstGeom prst="rect">
            <a:avLst/>
          </a:prstGeom>
        </p:spPr>
        <p:txBody>
          <a:bodyPr vert="horz" wrap="square" lIns="0" tIns="11516" rIns="0" bIns="0" rtlCol="0">
            <a:spAutoFit/>
          </a:bodyPr>
          <a:lstStyle/>
          <a:p>
            <a:pPr marL="11516">
              <a:spcBef>
                <a:spcPts val="91"/>
              </a:spcBef>
            </a:pPr>
            <a:r>
              <a:rPr sz="1587" dirty="0">
                <a:solidFill>
                  <a:srgbClr val="FFFFFF"/>
                </a:solidFill>
                <a:latin typeface="MS PGothic"/>
                <a:cs typeface="MS PGothic"/>
              </a:rPr>
              <a:t>③</a:t>
            </a:r>
            <a:r>
              <a:rPr sz="1587" dirty="0">
                <a:solidFill>
                  <a:srgbClr val="FFFFFF"/>
                </a:solidFill>
                <a:latin typeface="Calibri"/>
                <a:cs typeface="Calibri"/>
              </a:rPr>
              <a:t>After</a:t>
            </a:r>
            <a:r>
              <a:rPr sz="1587" spc="-45" dirty="0">
                <a:solidFill>
                  <a:srgbClr val="FFFFFF"/>
                </a:solidFill>
                <a:latin typeface="Calibri"/>
                <a:cs typeface="Calibri"/>
              </a:rPr>
              <a:t> </a:t>
            </a:r>
            <a:r>
              <a:rPr sz="1587" spc="-23" dirty="0">
                <a:solidFill>
                  <a:srgbClr val="FFFFFF"/>
                </a:solidFill>
                <a:latin typeface="Calibri"/>
                <a:cs typeface="Calibri"/>
              </a:rPr>
              <a:t>CBM</a:t>
            </a:r>
            <a:endParaRPr sz="1587" dirty="0">
              <a:latin typeface="Calibri"/>
              <a:cs typeface="Calibri"/>
            </a:endParaRPr>
          </a:p>
        </p:txBody>
      </p:sp>
      <p:grpSp>
        <p:nvGrpSpPr>
          <p:cNvPr id="47" name="object 47"/>
          <p:cNvGrpSpPr/>
          <p:nvPr/>
        </p:nvGrpSpPr>
        <p:grpSpPr>
          <a:xfrm>
            <a:off x="8388852" y="4291634"/>
            <a:ext cx="681769" cy="306911"/>
            <a:chOff x="7875206" y="4732718"/>
            <a:chExt cx="751840" cy="338455"/>
          </a:xfrm>
        </p:grpSpPr>
        <p:sp>
          <p:nvSpPr>
            <p:cNvPr id="48" name="object 48"/>
            <p:cNvSpPr/>
            <p:nvPr/>
          </p:nvSpPr>
          <p:spPr>
            <a:xfrm>
              <a:off x="7880603" y="4738115"/>
              <a:ext cx="741045" cy="327660"/>
            </a:xfrm>
            <a:custGeom>
              <a:avLst/>
              <a:gdLst/>
              <a:ahLst/>
              <a:cxnLst/>
              <a:rect l="l" t="t" r="r" b="b"/>
              <a:pathLst>
                <a:path w="741045" h="327660">
                  <a:moveTo>
                    <a:pt x="685800" y="327659"/>
                  </a:moveTo>
                  <a:lnTo>
                    <a:pt x="54864" y="327659"/>
                  </a:lnTo>
                  <a:lnTo>
                    <a:pt x="33432" y="323373"/>
                  </a:lnTo>
                  <a:lnTo>
                    <a:pt x="16002" y="311657"/>
                  </a:lnTo>
                  <a:lnTo>
                    <a:pt x="4286" y="294227"/>
                  </a:lnTo>
                  <a:lnTo>
                    <a:pt x="0" y="272795"/>
                  </a:lnTo>
                  <a:lnTo>
                    <a:pt x="0" y="54863"/>
                  </a:lnTo>
                  <a:lnTo>
                    <a:pt x="4286" y="33432"/>
                  </a:lnTo>
                  <a:lnTo>
                    <a:pt x="16002" y="16001"/>
                  </a:lnTo>
                  <a:lnTo>
                    <a:pt x="33432" y="4286"/>
                  </a:lnTo>
                  <a:lnTo>
                    <a:pt x="54864" y="0"/>
                  </a:lnTo>
                  <a:lnTo>
                    <a:pt x="685800" y="0"/>
                  </a:lnTo>
                  <a:lnTo>
                    <a:pt x="707231" y="4286"/>
                  </a:lnTo>
                  <a:lnTo>
                    <a:pt x="724661" y="16001"/>
                  </a:lnTo>
                  <a:lnTo>
                    <a:pt x="736377" y="33432"/>
                  </a:lnTo>
                  <a:lnTo>
                    <a:pt x="740664" y="54863"/>
                  </a:lnTo>
                  <a:lnTo>
                    <a:pt x="740664" y="272795"/>
                  </a:lnTo>
                  <a:lnTo>
                    <a:pt x="736377" y="294227"/>
                  </a:lnTo>
                  <a:lnTo>
                    <a:pt x="724661" y="311657"/>
                  </a:lnTo>
                  <a:lnTo>
                    <a:pt x="707231" y="323373"/>
                  </a:lnTo>
                  <a:lnTo>
                    <a:pt x="685800" y="327659"/>
                  </a:lnTo>
                  <a:close/>
                </a:path>
              </a:pathLst>
            </a:custGeom>
            <a:solidFill>
              <a:srgbClr val="FF0000"/>
            </a:solidFill>
          </p:spPr>
          <p:txBody>
            <a:bodyPr wrap="square" lIns="0" tIns="0" rIns="0" bIns="0" rtlCol="0"/>
            <a:lstStyle/>
            <a:p>
              <a:endParaRPr sz="1632"/>
            </a:p>
          </p:txBody>
        </p:sp>
        <p:sp>
          <p:nvSpPr>
            <p:cNvPr id="49" name="object 49"/>
            <p:cNvSpPr/>
            <p:nvPr/>
          </p:nvSpPr>
          <p:spPr>
            <a:xfrm>
              <a:off x="7880603" y="4738115"/>
              <a:ext cx="741045" cy="327660"/>
            </a:xfrm>
            <a:custGeom>
              <a:avLst/>
              <a:gdLst/>
              <a:ahLst/>
              <a:cxnLst/>
              <a:rect l="l" t="t" r="r" b="b"/>
              <a:pathLst>
                <a:path w="741045" h="327660">
                  <a:moveTo>
                    <a:pt x="0" y="54863"/>
                  </a:moveTo>
                  <a:lnTo>
                    <a:pt x="4286" y="33432"/>
                  </a:lnTo>
                  <a:lnTo>
                    <a:pt x="16002" y="16001"/>
                  </a:lnTo>
                  <a:lnTo>
                    <a:pt x="33432" y="4286"/>
                  </a:lnTo>
                  <a:lnTo>
                    <a:pt x="54864" y="0"/>
                  </a:lnTo>
                  <a:lnTo>
                    <a:pt x="685800" y="0"/>
                  </a:lnTo>
                  <a:lnTo>
                    <a:pt x="707231" y="4286"/>
                  </a:lnTo>
                  <a:lnTo>
                    <a:pt x="724661" y="16001"/>
                  </a:lnTo>
                  <a:lnTo>
                    <a:pt x="736377" y="33432"/>
                  </a:lnTo>
                  <a:lnTo>
                    <a:pt x="740664" y="54863"/>
                  </a:lnTo>
                  <a:lnTo>
                    <a:pt x="740664" y="272795"/>
                  </a:lnTo>
                  <a:lnTo>
                    <a:pt x="736377" y="294227"/>
                  </a:lnTo>
                  <a:lnTo>
                    <a:pt x="724661" y="311657"/>
                  </a:lnTo>
                  <a:lnTo>
                    <a:pt x="707231" y="323373"/>
                  </a:lnTo>
                  <a:lnTo>
                    <a:pt x="685800" y="327659"/>
                  </a:lnTo>
                  <a:lnTo>
                    <a:pt x="54864" y="327659"/>
                  </a:lnTo>
                  <a:lnTo>
                    <a:pt x="33432" y="323373"/>
                  </a:lnTo>
                  <a:lnTo>
                    <a:pt x="16002" y="311657"/>
                  </a:lnTo>
                  <a:lnTo>
                    <a:pt x="4286" y="294227"/>
                  </a:lnTo>
                  <a:lnTo>
                    <a:pt x="0" y="272795"/>
                  </a:lnTo>
                  <a:lnTo>
                    <a:pt x="0" y="54863"/>
                  </a:lnTo>
                  <a:close/>
                </a:path>
              </a:pathLst>
            </a:custGeom>
            <a:ln w="10668">
              <a:solidFill>
                <a:srgbClr val="424242"/>
              </a:solidFill>
            </a:ln>
          </p:spPr>
          <p:txBody>
            <a:bodyPr wrap="square" lIns="0" tIns="0" rIns="0" bIns="0" rtlCol="0"/>
            <a:lstStyle/>
            <a:p>
              <a:endParaRPr sz="1632"/>
            </a:p>
          </p:txBody>
        </p:sp>
      </p:grpSp>
      <p:sp>
        <p:nvSpPr>
          <p:cNvPr id="50" name="object 50"/>
          <p:cNvSpPr txBox="1"/>
          <p:nvPr/>
        </p:nvSpPr>
        <p:spPr>
          <a:xfrm>
            <a:off x="8483137" y="4280892"/>
            <a:ext cx="493477" cy="305239"/>
          </a:xfrm>
          <a:prstGeom prst="rect">
            <a:avLst/>
          </a:prstGeom>
        </p:spPr>
        <p:txBody>
          <a:bodyPr vert="horz" wrap="square" lIns="0" tIns="12092" rIns="0" bIns="0" rtlCol="0">
            <a:spAutoFit/>
          </a:bodyPr>
          <a:lstStyle/>
          <a:p>
            <a:pPr marL="11516" marR="4607" indent="17850">
              <a:spcBef>
                <a:spcPts val="95"/>
              </a:spcBef>
            </a:pPr>
            <a:r>
              <a:rPr sz="952" spc="-9" dirty="0">
                <a:solidFill>
                  <a:srgbClr val="FFFFFF"/>
                </a:solidFill>
                <a:latin typeface="Calibri"/>
                <a:cs typeface="Calibri"/>
              </a:rPr>
              <a:t>Anomaly detection</a:t>
            </a:r>
            <a:endParaRPr sz="952">
              <a:latin typeface="Calibri"/>
              <a:cs typeface="Calibri"/>
            </a:endParaRPr>
          </a:p>
        </p:txBody>
      </p:sp>
      <p:grpSp>
        <p:nvGrpSpPr>
          <p:cNvPr id="51" name="object 51"/>
          <p:cNvGrpSpPr/>
          <p:nvPr/>
        </p:nvGrpSpPr>
        <p:grpSpPr>
          <a:xfrm>
            <a:off x="9148933" y="4291634"/>
            <a:ext cx="681769" cy="306911"/>
            <a:chOff x="8713406" y="4732718"/>
            <a:chExt cx="751840" cy="338455"/>
          </a:xfrm>
        </p:grpSpPr>
        <p:sp>
          <p:nvSpPr>
            <p:cNvPr id="52" name="object 52"/>
            <p:cNvSpPr/>
            <p:nvPr/>
          </p:nvSpPr>
          <p:spPr>
            <a:xfrm>
              <a:off x="8718803" y="4738115"/>
              <a:ext cx="741045" cy="327660"/>
            </a:xfrm>
            <a:custGeom>
              <a:avLst/>
              <a:gdLst/>
              <a:ahLst/>
              <a:cxnLst/>
              <a:rect l="l" t="t" r="r" b="b"/>
              <a:pathLst>
                <a:path w="741045" h="327660">
                  <a:moveTo>
                    <a:pt x="685800" y="327659"/>
                  </a:moveTo>
                  <a:lnTo>
                    <a:pt x="53339" y="327659"/>
                  </a:lnTo>
                  <a:lnTo>
                    <a:pt x="32789" y="323373"/>
                  </a:lnTo>
                  <a:lnTo>
                    <a:pt x="15811" y="311657"/>
                  </a:lnTo>
                  <a:lnTo>
                    <a:pt x="4262" y="294227"/>
                  </a:lnTo>
                  <a:lnTo>
                    <a:pt x="0" y="272795"/>
                  </a:lnTo>
                  <a:lnTo>
                    <a:pt x="0" y="54863"/>
                  </a:lnTo>
                  <a:lnTo>
                    <a:pt x="4262" y="33432"/>
                  </a:lnTo>
                  <a:lnTo>
                    <a:pt x="15811" y="16001"/>
                  </a:lnTo>
                  <a:lnTo>
                    <a:pt x="32789" y="4286"/>
                  </a:lnTo>
                  <a:lnTo>
                    <a:pt x="53339" y="0"/>
                  </a:lnTo>
                  <a:lnTo>
                    <a:pt x="685800" y="0"/>
                  </a:lnTo>
                  <a:lnTo>
                    <a:pt x="706588" y="4286"/>
                  </a:lnTo>
                  <a:lnTo>
                    <a:pt x="724090" y="16001"/>
                  </a:lnTo>
                  <a:lnTo>
                    <a:pt x="736163" y="33432"/>
                  </a:lnTo>
                  <a:lnTo>
                    <a:pt x="740664" y="54863"/>
                  </a:lnTo>
                  <a:lnTo>
                    <a:pt x="740664" y="272795"/>
                  </a:lnTo>
                  <a:lnTo>
                    <a:pt x="736163" y="294227"/>
                  </a:lnTo>
                  <a:lnTo>
                    <a:pt x="724090" y="311657"/>
                  </a:lnTo>
                  <a:lnTo>
                    <a:pt x="706588" y="323373"/>
                  </a:lnTo>
                  <a:lnTo>
                    <a:pt x="685800" y="327659"/>
                  </a:lnTo>
                  <a:close/>
                </a:path>
              </a:pathLst>
            </a:custGeom>
            <a:solidFill>
              <a:srgbClr val="70AC46"/>
            </a:solidFill>
          </p:spPr>
          <p:txBody>
            <a:bodyPr wrap="square" lIns="0" tIns="0" rIns="0" bIns="0" rtlCol="0"/>
            <a:lstStyle/>
            <a:p>
              <a:endParaRPr sz="1632"/>
            </a:p>
          </p:txBody>
        </p:sp>
        <p:sp>
          <p:nvSpPr>
            <p:cNvPr id="53" name="object 53"/>
            <p:cNvSpPr/>
            <p:nvPr/>
          </p:nvSpPr>
          <p:spPr>
            <a:xfrm>
              <a:off x="8718803" y="4738115"/>
              <a:ext cx="741045" cy="327660"/>
            </a:xfrm>
            <a:custGeom>
              <a:avLst/>
              <a:gdLst/>
              <a:ahLst/>
              <a:cxnLst/>
              <a:rect l="l" t="t" r="r" b="b"/>
              <a:pathLst>
                <a:path w="741045" h="327660">
                  <a:moveTo>
                    <a:pt x="0" y="54863"/>
                  </a:moveTo>
                  <a:lnTo>
                    <a:pt x="4262" y="33432"/>
                  </a:lnTo>
                  <a:lnTo>
                    <a:pt x="15811" y="16001"/>
                  </a:lnTo>
                  <a:lnTo>
                    <a:pt x="32789" y="4286"/>
                  </a:lnTo>
                  <a:lnTo>
                    <a:pt x="53339" y="0"/>
                  </a:lnTo>
                  <a:lnTo>
                    <a:pt x="685800" y="0"/>
                  </a:lnTo>
                  <a:lnTo>
                    <a:pt x="706588" y="4286"/>
                  </a:lnTo>
                  <a:lnTo>
                    <a:pt x="724090" y="16001"/>
                  </a:lnTo>
                  <a:lnTo>
                    <a:pt x="736163" y="33432"/>
                  </a:lnTo>
                  <a:lnTo>
                    <a:pt x="740664" y="54863"/>
                  </a:lnTo>
                  <a:lnTo>
                    <a:pt x="740664" y="272795"/>
                  </a:lnTo>
                  <a:lnTo>
                    <a:pt x="736163" y="294227"/>
                  </a:lnTo>
                  <a:lnTo>
                    <a:pt x="724090" y="311657"/>
                  </a:lnTo>
                  <a:lnTo>
                    <a:pt x="706588" y="323373"/>
                  </a:lnTo>
                  <a:lnTo>
                    <a:pt x="685800" y="327659"/>
                  </a:lnTo>
                  <a:lnTo>
                    <a:pt x="53339" y="327659"/>
                  </a:lnTo>
                  <a:lnTo>
                    <a:pt x="32789" y="323373"/>
                  </a:lnTo>
                  <a:lnTo>
                    <a:pt x="15811" y="311657"/>
                  </a:lnTo>
                  <a:lnTo>
                    <a:pt x="4262" y="294227"/>
                  </a:lnTo>
                  <a:lnTo>
                    <a:pt x="0" y="272795"/>
                  </a:lnTo>
                  <a:lnTo>
                    <a:pt x="0" y="54863"/>
                  </a:lnTo>
                  <a:close/>
                </a:path>
              </a:pathLst>
            </a:custGeom>
            <a:ln w="10668">
              <a:solidFill>
                <a:srgbClr val="2A4618"/>
              </a:solidFill>
            </a:ln>
          </p:spPr>
          <p:txBody>
            <a:bodyPr wrap="square" lIns="0" tIns="0" rIns="0" bIns="0" rtlCol="0"/>
            <a:lstStyle/>
            <a:p>
              <a:endParaRPr sz="1632"/>
            </a:p>
          </p:txBody>
        </p:sp>
      </p:grpSp>
      <p:sp>
        <p:nvSpPr>
          <p:cNvPr id="54" name="object 54"/>
          <p:cNvSpPr txBox="1"/>
          <p:nvPr/>
        </p:nvSpPr>
        <p:spPr>
          <a:xfrm>
            <a:off x="9353784" y="4280892"/>
            <a:ext cx="272362" cy="305239"/>
          </a:xfrm>
          <a:prstGeom prst="rect">
            <a:avLst/>
          </a:prstGeom>
        </p:spPr>
        <p:txBody>
          <a:bodyPr vert="horz" wrap="square" lIns="0" tIns="12092" rIns="0" bIns="0" rtlCol="0">
            <a:spAutoFit/>
          </a:bodyPr>
          <a:lstStyle/>
          <a:p>
            <a:pPr marL="17850" marR="4607" indent="-6910">
              <a:spcBef>
                <a:spcPts val="95"/>
              </a:spcBef>
            </a:pPr>
            <a:r>
              <a:rPr sz="952" spc="-9" dirty="0">
                <a:solidFill>
                  <a:srgbClr val="FFFFFF"/>
                </a:solidFill>
                <a:latin typeface="Calibri"/>
                <a:cs typeface="Calibri"/>
              </a:rPr>
              <a:t>After </a:t>
            </a:r>
            <a:r>
              <a:rPr sz="952" spc="-23" dirty="0">
                <a:solidFill>
                  <a:srgbClr val="FFFFFF"/>
                </a:solidFill>
                <a:latin typeface="Calibri"/>
                <a:cs typeface="Calibri"/>
              </a:rPr>
              <a:t>CBM</a:t>
            </a:r>
            <a:endParaRPr sz="952">
              <a:latin typeface="Calibri"/>
              <a:cs typeface="Calibri"/>
            </a:endParaRPr>
          </a:p>
        </p:txBody>
      </p:sp>
      <p:grpSp>
        <p:nvGrpSpPr>
          <p:cNvPr id="55" name="object 55"/>
          <p:cNvGrpSpPr/>
          <p:nvPr/>
        </p:nvGrpSpPr>
        <p:grpSpPr>
          <a:xfrm>
            <a:off x="7516832" y="4294398"/>
            <a:ext cx="681769" cy="305760"/>
            <a:chOff x="6913562" y="4735766"/>
            <a:chExt cx="751840" cy="337185"/>
          </a:xfrm>
        </p:grpSpPr>
        <p:sp>
          <p:nvSpPr>
            <p:cNvPr id="56" name="object 56"/>
            <p:cNvSpPr/>
            <p:nvPr/>
          </p:nvSpPr>
          <p:spPr>
            <a:xfrm>
              <a:off x="6918960" y="4741163"/>
              <a:ext cx="741045" cy="326390"/>
            </a:xfrm>
            <a:custGeom>
              <a:avLst/>
              <a:gdLst/>
              <a:ahLst/>
              <a:cxnLst/>
              <a:rect l="l" t="t" r="r" b="b"/>
              <a:pathLst>
                <a:path w="741045" h="326389">
                  <a:moveTo>
                    <a:pt x="685800" y="326135"/>
                  </a:moveTo>
                  <a:lnTo>
                    <a:pt x="54864" y="326135"/>
                  </a:lnTo>
                  <a:lnTo>
                    <a:pt x="33432" y="321873"/>
                  </a:lnTo>
                  <a:lnTo>
                    <a:pt x="16002" y="310324"/>
                  </a:lnTo>
                  <a:lnTo>
                    <a:pt x="4286" y="293346"/>
                  </a:lnTo>
                  <a:lnTo>
                    <a:pt x="0" y="272796"/>
                  </a:lnTo>
                  <a:lnTo>
                    <a:pt x="0" y="53339"/>
                  </a:lnTo>
                  <a:lnTo>
                    <a:pt x="4286" y="32789"/>
                  </a:lnTo>
                  <a:lnTo>
                    <a:pt x="16002" y="15811"/>
                  </a:lnTo>
                  <a:lnTo>
                    <a:pt x="33432" y="4262"/>
                  </a:lnTo>
                  <a:lnTo>
                    <a:pt x="54864" y="0"/>
                  </a:lnTo>
                  <a:lnTo>
                    <a:pt x="685800" y="0"/>
                  </a:lnTo>
                  <a:lnTo>
                    <a:pt x="707231" y="4262"/>
                  </a:lnTo>
                  <a:lnTo>
                    <a:pt x="724661" y="15811"/>
                  </a:lnTo>
                  <a:lnTo>
                    <a:pt x="736377" y="32789"/>
                  </a:lnTo>
                  <a:lnTo>
                    <a:pt x="740664" y="53339"/>
                  </a:lnTo>
                  <a:lnTo>
                    <a:pt x="740664" y="272796"/>
                  </a:lnTo>
                  <a:lnTo>
                    <a:pt x="736377" y="293346"/>
                  </a:lnTo>
                  <a:lnTo>
                    <a:pt x="724661" y="310324"/>
                  </a:lnTo>
                  <a:lnTo>
                    <a:pt x="707231" y="321873"/>
                  </a:lnTo>
                  <a:lnTo>
                    <a:pt x="685800" y="326135"/>
                  </a:lnTo>
                  <a:close/>
                </a:path>
              </a:pathLst>
            </a:custGeom>
            <a:solidFill>
              <a:srgbClr val="4472C3"/>
            </a:solidFill>
          </p:spPr>
          <p:txBody>
            <a:bodyPr wrap="square" lIns="0" tIns="0" rIns="0" bIns="0" rtlCol="0"/>
            <a:lstStyle/>
            <a:p>
              <a:endParaRPr sz="1632"/>
            </a:p>
          </p:txBody>
        </p:sp>
        <p:sp>
          <p:nvSpPr>
            <p:cNvPr id="57" name="object 57"/>
            <p:cNvSpPr/>
            <p:nvPr/>
          </p:nvSpPr>
          <p:spPr>
            <a:xfrm>
              <a:off x="6918960" y="4741163"/>
              <a:ext cx="741045" cy="326390"/>
            </a:xfrm>
            <a:custGeom>
              <a:avLst/>
              <a:gdLst/>
              <a:ahLst/>
              <a:cxnLst/>
              <a:rect l="l" t="t" r="r" b="b"/>
              <a:pathLst>
                <a:path w="741045" h="326389">
                  <a:moveTo>
                    <a:pt x="0" y="53339"/>
                  </a:moveTo>
                  <a:lnTo>
                    <a:pt x="4286" y="32789"/>
                  </a:lnTo>
                  <a:lnTo>
                    <a:pt x="16002" y="15811"/>
                  </a:lnTo>
                  <a:lnTo>
                    <a:pt x="33432" y="4262"/>
                  </a:lnTo>
                  <a:lnTo>
                    <a:pt x="54864" y="0"/>
                  </a:lnTo>
                  <a:lnTo>
                    <a:pt x="685800" y="0"/>
                  </a:lnTo>
                  <a:lnTo>
                    <a:pt x="707231" y="4262"/>
                  </a:lnTo>
                  <a:lnTo>
                    <a:pt x="724661" y="15811"/>
                  </a:lnTo>
                  <a:lnTo>
                    <a:pt x="736377" y="32789"/>
                  </a:lnTo>
                  <a:lnTo>
                    <a:pt x="740664" y="53339"/>
                  </a:lnTo>
                  <a:lnTo>
                    <a:pt x="740664" y="272796"/>
                  </a:lnTo>
                  <a:lnTo>
                    <a:pt x="736377" y="293346"/>
                  </a:lnTo>
                  <a:lnTo>
                    <a:pt x="724661" y="310324"/>
                  </a:lnTo>
                  <a:lnTo>
                    <a:pt x="707231" y="321873"/>
                  </a:lnTo>
                  <a:lnTo>
                    <a:pt x="685800" y="326135"/>
                  </a:lnTo>
                  <a:lnTo>
                    <a:pt x="54864" y="326135"/>
                  </a:lnTo>
                  <a:lnTo>
                    <a:pt x="33432" y="321873"/>
                  </a:lnTo>
                  <a:lnTo>
                    <a:pt x="16002" y="310324"/>
                  </a:lnTo>
                  <a:lnTo>
                    <a:pt x="4286" y="293346"/>
                  </a:lnTo>
                  <a:lnTo>
                    <a:pt x="0" y="272796"/>
                  </a:lnTo>
                  <a:lnTo>
                    <a:pt x="0" y="53339"/>
                  </a:lnTo>
                  <a:close/>
                </a:path>
              </a:pathLst>
            </a:custGeom>
            <a:ln w="10668">
              <a:solidFill>
                <a:srgbClr val="162B50"/>
              </a:solidFill>
            </a:ln>
          </p:spPr>
          <p:txBody>
            <a:bodyPr wrap="square" lIns="0" tIns="0" rIns="0" bIns="0" rtlCol="0"/>
            <a:lstStyle/>
            <a:p>
              <a:endParaRPr sz="1632"/>
            </a:p>
          </p:txBody>
        </p:sp>
      </p:grpSp>
      <p:sp>
        <p:nvSpPr>
          <p:cNvPr id="58" name="object 58"/>
          <p:cNvSpPr txBox="1"/>
          <p:nvPr/>
        </p:nvSpPr>
        <p:spPr>
          <a:xfrm>
            <a:off x="7698187" y="4282266"/>
            <a:ext cx="319579" cy="305239"/>
          </a:xfrm>
          <a:prstGeom prst="rect">
            <a:avLst/>
          </a:prstGeom>
        </p:spPr>
        <p:txBody>
          <a:bodyPr vert="horz" wrap="square" lIns="0" tIns="12092" rIns="0" bIns="0" rtlCol="0">
            <a:spAutoFit/>
          </a:bodyPr>
          <a:lstStyle/>
          <a:p>
            <a:pPr marL="54127" marR="4607" indent="-43186">
              <a:spcBef>
                <a:spcPts val="95"/>
              </a:spcBef>
            </a:pPr>
            <a:r>
              <a:rPr sz="952" spc="-18" dirty="0">
                <a:solidFill>
                  <a:srgbClr val="FFFFFF"/>
                </a:solidFill>
                <a:latin typeface="Calibri"/>
                <a:cs typeface="Calibri"/>
              </a:rPr>
              <a:t>When </a:t>
            </a:r>
            <a:r>
              <a:rPr sz="952" spc="-23" dirty="0">
                <a:solidFill>
                  <a:srgbClr val="FFFFFF"/>
                </a:solidFill>
                <a:latin typeface="Calibri"/>
                <a:cs typeface="Calibri"/>
              </a:rPr>
              <a:t>new</a:t>
            </a:r>
            <a:endParaRPr sz="952">
              <a:latin typeface="Calibri"/>
              <a:cs typeface="Calibri"/>
            </a:endParaRPr>
          </a:p>
        </p:txBody>
      </p:sp>
      <p:sp>
        <p:nvSpPr>
          <p:cNvPr id="59" name="object 59"/>
          <p:cNvSpPr/>
          <p:nvPr/>
        </p:nvSpPr>
        <p:spPr>
          <a:xfrm>
            <a:off x="7225986" y="4954343"/>
            <a:ext cx="171594" cy="840695"/>
          </a:xfrm>
          <a:custGeom>
            <a:avLst/>
            <a:gdLst/>
            <a:ahLst/>
            <a:cxnLst/>
            <a:rect l="l" t="t" r="r" b="b"/>
            <a:pathLst>
              <a:path w="189229" h="927100">
                <a:moveTo>
                  <a:pt x="188976" y="926592"/>
                </a:moveTo>
                <a:lnTo>
                  <a:pt x="0" y="926592"/>
                </a:lnTo>
                <a:lnTo>
                  <a:pt x="0" y="0"/>
                </a:lnTo>
                <a:lnTo>
                  <a:pt x="188976" y="0"/>
                </a:lnTo>
                <a:lnTo>
                  <a:pt x="188976" y="926592"/>
                </a:lnTo>
                <a:close/>
              </a:path>
            </a:pathLst>
          </a:custGeom>
          <a:solidFill>
            <a:srgbClr val="132B3B"/>
          </a:solidFill>
        </p:spPr>
        <p:txBody>
          <a:bodyPr wrap="square" lIns="0" tIns="0" rIns="0" bIns="0" rtlCol="0"/>
          <a:lstStyle/>
          <a:p>
            <a:endParaRPr sz="1632"/>
          </a:p>
        </p:txBody>
      </p:sp>
      <p:sp>
        <p:nvSpPr>
          <p:cNvPr id="60" name="object 60"/>
          <p:cNvSpPr txBox="1"/>
          <p:nvPr/>
        </p:nvSpPr>
        <p:spPr>
          <a:xfrm>
            <a:off x="7248265" y="5082489"/>
            <a:ext cx="97719" cy="650675"/>
          </a:xfrm>
          <a:prstGeom prst="rect">
            <a:avLst/>
          </a:prstGeom>
        </p:spPr>
        <p:txBody>
          <a:bodyPr vert="vert270" wrap="square" lIns="0" tIns="15547" rIns="0" bIns="0" rtlCol="0">
            <a:spAutoFit/>
          </a:bodyPr>
          <a:lstStyle/>
          <a:p>
            <a:pPr marL="11516">
              <a:spcBef>
                <a:spcPts val="122"/>
              </a:spcBef>
            </a:pPr>
            <a:r>
              <a:rPr sz="635" dirty="0">
                <a:solidFill>
                  <a:srgbClr val="FFFFFF"/>
                </a:solidFill>
                <a:latin typeface="Microsoft YaHei UI"/>
                <a:cs typeface="Microsoft YaHei UI"/>
              </a:rPr>
              <a:t>Angular</a:t>
            </a:r>
            <a:r>
              <a:rPr sz="635" spc="-14" dirty="0">
                <a:solidFill>
                  <a:srgbClr val="FFFFFF"/>
                </a:solidFill>
                <a:latin typeface="Microsoft YaHei UI"/>
                <a:cs typeface="Microsoft YaHei UI"/>
              </a:rPr>
              <a:t> </a:t>
            </a:r>
            <a:r>
              <a:rPr sz="635" spc="-9" dirty="0">
                <a:solidFill>
                  <a:srgbClr val="FFFFFF"/>
                </a:solidFill>
                <a:latin typeface="Microsoft YaHei UI"/>
                <a:cs typeface="Microsoft YaHei UI"/>
              </a:rPr>
              <a:t>velocity</a:t>
            </a:r>
            <a:endParaRPr sz="635">
              <a:latin typeface="Microsoft YaHei UI"/>
              <a:cs typeface="Microsoft YaHei UI"/>
            </a:endParaRPr>
          </a:p>
        </p:txBody>
      </p:sp>
      <p:sp>
        <p:nvSpPr>
          <p:cNvPr id="61" name="object 61"/>
          <p:cNvSpPr txBox="1"/>
          <p:nvPr/>
        </p:nvSpPr>
        <p:spPr>
          <a:xfrm>
            <a:off x="8285953" y="5623214"/>
            <a:ext cx="838967" cy="134931"/>
          </a:xfrm>
          <a:prstGeom prst="rect">
            <a:avLst/>
          </a:prstGeom>
          <a:solidFill>
            <a:srgbClr val="132B3B"/>
          </a:solidFill>
        </p:spPr>
        <p:txBody>
          <a:bodyPr vert="horz" wrap="square" lIns="0" tIns="36852" rIns="0" bIns="0" rtlCol="0">
            <a:spAutoFit/>
          </a:bodyPr>
          <a:lstStyle/>
          <a:p>
            <a:pPr marL="73129">
              <a:spcBef>
                <a:spcPts val="290"/>
              </a:spcBef>
            </a:pPr>
            <a:r>
              <a:rPr sz="635" spc="-9" dirty="0">
                <a:solidFill>
                  <a:srgbClr val="FFFFFF"/>
                </a:solidFill>
                <a:latin typeface="Microsoft YaHei UI"/>
                <a:cs typeface="Microsoft YaHei UI"/>
              </a:rPr>
              <a:t>Operating</a:t>
            </a:r>
            <a:r>
              <a:rPr sz="635" spc="27" dirty="0">
                <a:solidFill>
                  <a:srgbClr val="FFFFFF"/>
                </a:solidFill>
                <a:latin typeface="Microsoft YaHei UI"/>
                <a:cs typeface="Microsoft YaHei UI"/>
              </a:rPr>
              <a:t> </a:t>
            </a:r>
            <a:r>
              <a:rPr sz="635" spc="-18" dirty="0">
                <a:solidFill>
                  <a:srgbClr val="FFFFFF"/>
                </a:solidFill>
                <a:latin typeface="Microsoft YaHei UI"/>
                <a:cs typeface="Microsoft YaHei UI"/>
              </a:rPr>
              <a:t>time</a:t>
            </a:r>
            <a:endParaRPr sz="635">
              <a:latin typeface="Microsoft YaHei UI"/>
              <a:cs typeface="Microsoft YaHei UI"/>
            </a:endParaRPr>
          </a:p>
        </p:txBody>
      </p:sp>
      <p:grpSp>
        <p:nvGrpSpPr>
          <p:cNvPr id="62" name="object 62"/>
          <p:cNvGrpSpPr/>
          <p:nvPr/>
        </p:nvGrpSpPr>
        <p:grpSpPr>
          <a:xfrm>
            <a:off x="8072439" y="5210698"/>
            <a:ext cx="1671026" cy="285030"/>
            <a:chOff x="7526273" y="5746241"/>
            <a:chExt cx="1842770" cy="314325"/>
          </a:xfrm>
        </p:grpSpPr>
        <p:sp>
          <p:nvSpPr>
            <p:cNvPr id="63" name="object 63"/>
            <p:cNvSpPr/>
            <p:nvPr/>
          </p:nvSpPr>
          <p:spPr>
            <a:xfrm>
              <a:off x="7531607" y="5751575"/>
              <a:ext cx="1831975" cy="303530"/>
            </a:xfrm>
            <a:custGeom>
              <a:avLst/>
              <a:gdLst/>
              <a:ahLst/>
              <a:cxnLst/>
              <a:rect l="l" t="t" r="r" b="b"/>
              <a:pathLst>
                <a:path w="1831975" h="303529">
                  <a:moveTo>
                    <a:pt x="1781555" y="303275"/>
                  </a:moveTo>
                  <a:lnTo>
                    <a:pt x="50292" y="303275"/>
                  </a:lnTo>
                  <a:lnTo>
                    <a:pt x="30860" y="299489"/>
                  </a:lnTo>
                  <a:lnTo>
                    <a:pt x="14858" y="288988"/>
                  </a:lnTo>
                  <a:lnTo>
                    <a:pt x="4000" y="273057"/>
                  </a:lnTo>
                  <a:lnTo>
                    <a:pt x="0" y="252984"/>
                  </a:lnTo>
                  <a:lnTo>
                    <a:pt x="0" y="50292"/>
                  </a:lnTo>
                  <a:lnTo>
                    <a:pt x="4000" y="30861"/>
                  </a:lnTo>
                  <a:lnTo>
                    <a:pt x="14859" y="14859"/>
                  </a:lnTo>
                  <a:lnTo>
                    <a:pt x="30860" y="4000"/>
                  </a:lnTo>
                  <a:lnTo>
                    <a:pt x="50292" y="0"/>
                  </a:lnTo>
                  <a:lnTo>
                    <a:pt x="1781555" y="0"/>
                  </a:lnTo>
                  <a:lnTo>
                    <a:pt x="1800986" y="4000"/>
                  </a:lnTo>
                  <a:lnTo>
                    <a:pt x="1816989" y="14859"/>
                  </a:lnTo>
                  <a:lnTo>
                    <a:pt x="1827847" y="30861"/>
                  </a:lnTo>
                  <a:lnTo>
                    <a:pt x="1831848" y="50292"/>
                  </a:lnTo>
                  <a:lnTo>
                    <a:pt x="1831848" y="252984"/>
                  </a:lnTo>
                  <a:lnTo>
                    <a:pt x="1827847" y="273057"/>
                  </a:lnTo>
                  <a:lnTo>
                    <a:pt x="1816989" y="288988"/>
                  </a:lnTo>
                  <a:lnTo>
                    <a:pt x="1800986" y="299489"/>
                  </a:lnTo>
                  <a:lnTo>
                    <a:pt x="1781555" y="303275"/>
                  </a:lnTo>
                  <a:close/>
                </a:path>
              </a:pathLst>
            </a:custGeom>
            <a:solidFill>
              <a:srgbClr val="FF0000"/>
            </a:solidFill>
          </p:spPr>
          <p:txBody>
            <a:bodyPr wrap="square" lIns="0" tIns="0" rIns="0" bIns="0" rtlCol="0"/>
            <a:lstStyle/>
            <a:p>
              <a:endParaRPr sz="1632"/>
            </a:p>
          </p:txBody>
        </p:sp>
        <p:sp>
          <p:nvSpPr>
            <p:cNvPr id="64" name="object 64"/>
            <p:cNvSpPr/>
            <p:nvPr/>
          </p:nvSpPr>
          <p:spPr>
            <a:xfrm>
              <a:off x="7531607" y="5751575"/>
              <a:ext cx="1831975" cy="303530"/>
            </a:xfrm>
            <a:custGeom>
              <a:avLst/>
              <a:gdLst/>
              <a:ahLst/>
              <a:cxnLst/>
              <a:rect l="l" t="t" r="r" b="b"/>
              <a:pathLst>
                <a:path w="1831975" h="303529">
                  <a:moveTo>
                    <a:pt x="0" y="50292"/>
                  </a:moveTo>
                  <a:lnTo>
                    <a:pt x="4000" y="30861"/>
                  </a:lnTo>
                  <a:lnTo>
                    <a:pt x="14859" y="14859"/>
                  </a:lnTo>
                  <a:lnTo>
                    <a:pt x="30860" y="4000"/>
                  </a:lnTo>
                  <a:lnTo>
                    <a:pt x="50292" y="0"/>
                  </a:lnTo>
                  <a:lnTo>
                    <a:pt x="1781555" y="0"/>
                  </a:lnTo>
                  <a:lnTo>
                    <a:pt x="1800986" y="4000"/>
                  </a:lnTo>
                  <a:lnTo>
                    <a:pt x="1816989" y="14859"/>
                  </a:lnTo>
                  <a:lnTo>
                    <a:pt x="1827847" y="30861"/>
                  </a:lnTo>
                  <a:lnTo>
                    <a:pt x="1831848" y="50292"/>
                  </a:lnTo>
                  <a:lnTo>
                    <a:pt x="1831848" y="252984"/>
                  </a:lnTo>
                  <a:lnTo>
                    <a:pt x="1827847" y="273057"/>
                  </a:lnTo>
                  <a:lnTo>
                    <a:pt x="1816989" y="288988"/>
                  </a:lnTo>
                  <a:lnTo>
                    <a:pt x="1800986" y="299489"/>
                  </a:lnTo>
                  <a:lnTo>
                    <a:pt x="1781555" y="303275"/>
                  </a:lnTo>
                  <a:lnTo>
                    <a:pt x="50292" y="303275"/>
                  </a:lnTo>
                  <a:lnTo>
                    <a:pt x="30860" y="299489"/>
                  </a:lnTo>
                  <a:lnTo>
                    <a:pt x="14858" y="288988"/>
                  </a:lnTo>
                  <a:lnTo>
                    <a:pt x="4000" y="273057"/>
                  </a:lnTo>
                  <a:lnTo>
                    <a:pt x="0" y="252984"/>
                  </a:lnTo>
                  <a:lnTo>
                    <a:pt x="0" y="50292"/>
                  </a:lnTo>
                  <a:close/>
                </a:path>
              </a:pathLst>
            </a:custGeom>
            <a:ln w="10668">
              <a:solidFill>
                <a:srgbClr val="424242"/>
              </a:solidFill>
            </a:ln>
          </p:spPr>
          <p:txBody>
            <a:bodyPr wrap="square" lIns="0" tIns="0" rIns="0" bIns="0" rtlCol="0"/>
            <a:lstStyle/>
            <a:p>
              <a:endParaRPr sz="1632"/>
            </a:p>
          </p:txBody>
        </p:sp>
      </p:grpSp>
      <p:sp>
        <p:nvSpPr>
          <p:cNvPr id="65" name="object 65"/>
          <p:cNvSpPr txBox="1"/>
          <p:nvPr/>
        </p:nvSpPr>
        <p:spPr>
          <a:xfrm>
            <a:off x="8177693" y="5234393"/>
            <a:ext cx="1461428" cy="207648"/>
          </a:xfrm>
          <a:prstGeom prst="rect">
            <a:avLst/>
          </a:prstGeom>
        </p:spPr>
        <p:txBody>
          <a:bodyPr vert="horz" wrap="square" lIns="0" tIns="12092" rIns="0" bIns="0" rtlCol="0">
            <a:spAutoFit/>
          </a:bodyPr>
          <a:lstStyle/>
          <a:p>
            <a:pPr marL="11516">
              <a:spcBef>
                <a:spcPts val="95"/>
              </a:spcBef>
            </a:pPr>
            <a:r>
              <a:rPr sz="1270" dirty="0">
                <a:solidFill>
                  <a:srgbClr val="FFFFFF"/>
                </a:solidFill>
                <a:latin typeface="Calibri"/>
                <a:cs typeface="Calibri"/>
              </a:rPr>
              <a:t>Unsmooth</a:t>
            </a:r>
            <a:r>
              <a:rPr sz="1270" spc="-32" dirty="0">
                <a:solidFill>
                  <a:srgbClr val="FFFFFF"/>
                </a:solidFill>
                <a:latin typeface="Calibri"/>
                <a:cs typeface="Calibri"/>
              </a:rPr>
              <a:t> </a:t>
            </a:r>
            <a:r>
              <a:rPr sz="1270" spc="-9" dirty="0">
                <a:solidFill>
                  <a:srgbClr val="FFFFFF"/>
                </a:solidFill>
                <a:latin typeface="Calibri"/>
                <a:cs typeface="Calibri"/>
              </a:rPr>
              <a:t>movement</a:t>
            </a:r>
            <a:endParaRPr sz="1270">
              <a:latin typeface="Calibri"/>
              <a:cs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580365" y="857193"/>
            <a:ext cx="2009031" cy="154722"/>
          </a:xfrm>
          <a:prstGeom prst="rect">
            <a:avLst/>
          </a:prstGeom>
        </p:spPr>
        <p:txBody>
          <a:bodyPr vert="horz" wrap="square" lIns="0" tIns="0" rIns="0" bIns="0" rtlCol="0">
            <a:spAutoFit/>
          </a:bodyPr>
          <a:lstStyle/>
          <a:p>
            <a:pPr>
              <a:lnSpc>
                <a:spcPts val="1192"/>
              </a:lnSpc>
            </a:pPr>
            <a:r>
              <a:rPr sz="1088" dirty="0">
                <a:solidFill>
                  <a:srgbClr val="7E7E7E"/>
                </a:solidFill>
                <a:latin typeface="Yu Gothic"/>
                <a:cs typeface="Yu Gothic"/>
              </a:rPr>
              <a:t>KITZ</a:t>
            </a:r>
            <a:r>
              <a:rPr sz="1088" spc="36" dirty="0">
                <a:solidFill>
                  <a:srgbClr val="7E7E7E"/>
                </a:solidFill>
                <a:latin typeface="Yu Gothic"/>
                <a:cs typeface="Yu Gothic"/>
              </a:rPr>
              <a:t> </a:t>
            </a:r>
            <a:r>
              <a:rPr sz="1088" dirty="0">
                <a:solidFill>
                  <a:srgbClr val="7E7E7E"/>
                </a:solidFill>
                <a:latin typeface="Yu Gothic"/>
                <a:cs typeface="Yu Gothic"/>
              </a:rPr>
              <a:t>Smart</a:t>
            </a:r>
            <a:r>
              <a:rPr sz="1088" spc="50" dirty="0">
                <a:solidFill>
                  <a:srgbClr val="7E7E7E"/>
                </a:solidFill>
                <a:latin typeface="Yu Gothic"/>
                <a:cs typeface="Yu Gothic"/>
              </a:rPr>
              <a:t> </a:t>
            </a:r>
            <a:r>
              <a:rPr sz="1088" dirty="0">
                <a:solidFill>
                  <a:srgbClr val="7E7E7E"/>
                </a:solidFill>
                <a:latin typeface="Yu Gothic"/>
                <a:cs typeface="Yu Gothic"/>
              </a:rPr>
              <a:t>Monitoring</a:t>
            </a:r>
            <a:r>
              <a:rPr sz="1088" spc="54" dirty="0">
                <a:solidFill>
                  <a:srgbClr val="7E7E7E"/>
                </a:solidFill>
                <a:latin typeface="Yu Gothic"/>
                <a:cs typeface="Yu Gothic"/>
              </a:rPr>
              <a:t> </a:t>
            </a:r>
            <a:r>
              <a:rPr sz="1088" spc="-9" dirty="0">
                <a:solidFill>
                  <a:srgbClr val="7E7E7E"/>
                </a:solidFill>
                <a:latin typeface="Yu Gothic"/>
                <a:cs typeface="Yu Gothic"/>
              </a:rPr>
              <a:t>System</a:t>
            </a:r>
            <a:endParaRPr sz="1088">
              <a:latin typeface="Yu Gothic"/>
              <a:cs typeface="Yu Gothic"/>
            </a:endParaRPr>
          </a:p>
        </p:txBody>
      </p:sp>
      <p:grpSp>
        <p:nvGrpSpPr>
          <p:cNvPr id="3" name="object 3"/>
          <p:cNvGrpSpPr/>
          <p:nvPr/>
        </p:nvGrpSpPr>
        <p:grpSpPr>
          <a:xfrm>
            <a:off x="1609681" y="818124"/>
            <a:ext cx="8970679" cy="5197915"/>
            <a:chOff x="399287" y="902208"/>
            <a:chExt cx="9892665" cy="5732145"/>
          </a:xfrm>
        </p:grpSpPr>
        <p:pic>
          <p:nvPicPr>
            <p:cNvPr id="4" name="object 4"/>
            <p:cNvPicPr/>
            <p:nvPr/>
          </p:nvPicPr>
          <p:blipFill>
            <a:blip r:embed="rId2" cstate="print"/>
            <a:stretch>
              <a:fillRect/>
            </a:stretch>
          </p:blipFill>
          <p:spPr>
            <a:xfrm>
              <a:off x="399287" y="902208"/>
              <a:ext cx="9892283" cy="5731763"/>
            </a:xfrm>
            <a:prstGeom prst="rect">
              <a:avLst/>
            </a:prstGeom>
          </p:spPr>
        </p:pic>
        <p:sp>
          <p:nvSpPr>
            <p:cNvPr id="5" name="object 5"/>
            <p:cNvSpPr/>
            <p:nvPr/>
          </p:nvSpPr>
          <p:spPr>
            <a:xfrm>
              <a:off x="998220" y="2404871"/>
              <a:ext cx="3779520" cy="786765"/>
            </a:xfrm>
            <a:custGeom>
              <a:avLst/>
              <a:gdLst/>
              <a:ahLst/>
              <a:cxnLst/>
              <a:rect l="l" t="t" r="r" b="b"/>
              <a:pathLst>
                <a:path w="3779520" h="786764">
                  <a:moveTo>
                    <a:pt x="3648456" y="786384"/>
                  </a:moveTo>
                  <a:lnTo>
                    <a:pt x="131064" y="786384"/>
                  </a:lnTo>
                  <a:lnTo>
                    <a:pt x="79724" y="776192"/>
                  </a:lnTo>
                  <a:lnTo>
                    <a:pt x="38099" y="748284"/>
                  </a:lnTo>
                  <a:lnTo>
                    <a:pt x="10191" y="706659"/>
                  </a:lnTo>
                  <a:lnTo>
                    <a:pt x="0" y="655320"/>
                  </a:lnTo>
                  <a:lnTo>
                    <a:pt x="0" y="131063"/>
                  </a:lnTo>
                  <a:lnTo>
                    <a:pt x="10191" y="79724"/>
                  </a:lnTo>
                  <a:lnTo>
                    <a:pt x="38100" y="38099"/>
                  </a:lnTo>
                  <a:lnTo>
                    <a:pt x="79724" y="10191"/>
                  </a:lnTo>
                  <a:lnTo>
                    <a:pt x="131064" y="0"/>
                  </a:lnTo>
                  <a:lnTo>
                    <a:pt x="3648456" y="0"/>
                  </a:lnTo>
                  <a:lnTo>
                    <a:pt x="3699795" y="10191"/>
                  </a:lnTo>
                  <a:lnTo>
                    <a:pt x="3741419" y="38099"/>
                  </a:lnTo>
                  <a:lnTo>
                    <a:pt x="3769328" y="79724"/>
                  </a:lnTo>
                  <a:lnTo>
                    <a:pt x="3779519" y="131063"/>
                  </a:lnTo>
                  <a:lnTo>
                    <a:pt x="3779519" y="655320"/>
                  </a:lnTo>
                  <a:lnTo>
                    <a:pt x="3769328" y="706659"/>
                  </a:lnTo>
                  <a:lnTo>
                    <a:pt x="3741419" y="748284"/>
                  </a:lnTo>
                  <a:lnTo>
                    <a:pt x="3699795" y="776192"/>
                  </a:lnTo>
                  <a:lnTo>
                    <a:pt x="3648456" y="786384"/>
                  </a:lnTo>
                  <a:close/>
                </a:path>
              </a:pathLst>
            </a:custGeom>
            <a:solidFill>
              <a:srgbClr val="FFFFFF"/>
            </a:solidFill>
          </p:spPr>
          <p:txBody>
            <a:bodyPr wrap="square" lIns="0" tIns="0" rIns="0" bIns="0" rtlCol="0"/>
            <a:lstStyle/>
            <a:p>
              <a:endParaRPr sz="1632"/>
            </a:p>
          </p:txBody>
        </p:sp>
        <p:sp>
          <p:nvSpPr>
            <p:cNvPr id="6" name="object 6"/>
            <p:cNvSpPr/>
            <p:nvPr/>
          </p:nvSpPr>
          <p:spPr>
            <a:xfrm>
              <a:off x="998220" y="2404871"/>
              <a:ext cx="3779520" cy="786765"/>
            </a:xfrm>
            <a:custGeom>
              <a:avLst/>
              <a:gdLst/>
              <a:ahLst/>
              <a:cxnLst/>
              <a:rect l="l" t="t" r="r" b="b"/>
              <a:pathLst>
                <a:path w="3779520" h="786764">
                  <a:moveTo>
                    <a:pt x="0" y="131063"/>
                  </a:moveTo>
                  <a:lnTo>
                    <a:pt x="10191" y="79724"/>
                  </a:lnTo>
                  <a:lnTo>
                    <a:pt x="38100" y="38099"/>
                  </a:lnTo>
                  <a:lnTo>
                    <a:pt x="79724" y="10191"/>
                  </a:lnTo>
                  <a:lnTo>
                    <a:pt x="131064" y="0"/>
                  </a:lnTo>
                  <a:lnTo>
                    <a:pt x="3648456" y="0"/>
                  </a:lnTo>
                  <a:lnTo>
                    <a:pt x="3699795" y="10191"/>
                  </a:lnTo>
                  <a:lnTo>
                    <a:pt x="3741419" y="38099"/>
                  </a:lnTo>
                  <a:lnTo>
                    <a:pt x="3769328" y="79724"/>
                  </a:lnTo>
                  <a:lnTo>
                    <a:pt x="3779519" y="131063"/>
                  </a:lnTo>
                  <a:lnTo>
                    <a:pt x="3779519" y="655320"/>
                  </a:lnTo>
                  <a:lnTo>
                    <a:pt x="3769328" y="706659"/>
                  </a:lnTo>
                  <a:lnTo>
                    <a:pt x="3741419" y="748284"/>
                  </a:lnTo>
                  <a:lnTo>
                    <a:pt x="3699795" y="776192"/>
                  </a:lnTo>
                  <a:lnTo>
                    <a:pt x="3648456" y="786384"/>
                  </a:lnTo>
                  <a:lnTo>
                    <a:pt x="131064" y="786384"/>
                  </a:lnTo>
                  <a:lnTo>
                    <a:pt x="79724" y="776192"/>
                  </a:lnTo>
                  <a:lnTo>
                    <a:pt x="38099" y="748284"/>
                  </a:lnTo>
                  <a:lnTo>
                    <a:pt x="10191" y="706659"/>
                  </a:lnTo>
                  <a:lnTo>
                    <a:pt x="0" y="655320"/>
                  </a:lnTo>
                  <a:lnTo>
                    <a:pt x="0" y="131063"/>
                  </a:lnTo>
                  <a:close/>
                </a:path>
              </a:pathLst>
            </a:custGeom>
            <a:ln w="10668">
              <a:solidFill>
                <a:srgbClr val="5B9AD4"/>
              </a:solidFill>
            </a:ln>
          </p:spPr>
          <p:txBody>
            <a:bodyPr wrap="square" lIns="0" tIns="0" rIns="0" bIns="0" rtlCol="0"/>
            <a:lstStyle/>
            <a:p>
              <a:endParaRPr sz="1632"/>
            </a:p>
          </p:txBody>
        </p:sp>
      </p:grpSp>
      <p:sp>
        <p:nvSpPr>
          <p:cNvPr id="7" name="object 7"/>
          <p:cNvSpPr txBox="1"/>
          <p:nvPr/>
        </p:nvSpPr>
        <p:spPr>
          <a:xfrm>
            <a:off x="2249104" y="2294997"/>
            <a:ext cx="2723622" cy="444756"/>
          </a:xfrm>
          <a:prstGeom prst="rect">
            <a:avLst/>
          </a:prstGeom>
        </p:spPr>
        <p:txBody>
          <a:bodyPr vert="horz" wrap="square" lIns="0" tIns="10941" rIns="0" bIns="0" rtlCol="0">
            <a:spAutoFit/>
          </a:bodyPr>
          <a:lstStyle/>
          <a:p>
            <a:pPr marL="11516" marR="4607">
              <a:lnSpc>
                <a:spcPct val="101899"/>
              </a:lnSpc>
              <a:spcBef>
                <a:spcPts val="86"/>
              </a:spcBef>
            </a:pPr>
            <a:r>
              <a:rPr sz="1406" dirty="0">
                <a:latin typeface="Calibri"/>
                <a:cs typeface="Calibri"/>
              </a:rPr>
              <a:t>Plant</a:t>
            </a:r>
            <a:r>
              <a:rPr sz="1406" spc="50" dirty="0">
                <a:latin typeface="Calibri"/>
                <a:cs typeface="Calibri"/>
              </a:rPr>
              <a:t> </a:t>
            </a:r>
            <a:r>
              <a:rPr sz="1406" dirty="0">
                <a:latin typeface="Calibri"/>
                <a:cs typeface="Calibri"/>
              </a:rPr>
              <a:t>shutdown</a:t>
            </a:r>
            <a:r>
              <a:rPr sz="1406" spc="41" dirty="0">
                <a:latin typeface="Calibri"/>
                <a:cs typeface="Calibri"/>
              </a:rPr>
              <a:t> </a:t>
            </a:r>
            <a:r>
              <a:rPr sz="1406" dirty="0">
                <a:latin typeface="Calibri"/>
                <a:cs typeface="Calibri"/>
              </a:rPr>
              <a:t>due</a:t>
            </a:r>
            <a:r>
              <a:rPr sz="1406" spc="63" dirty="0">
                <a:latin typeface="Calibri"/>
                <a:cs typeface="Calibri"/>
              </a:rPr>
              <a:t> </a:t>
            </a:r>
            <a:r>
              <a:rPr sz="1406" dirty="0">
                <a:latin typeface="Calibri"/>
                <a:cs typeface="Calibri"/>
              </a:rPr>
              <a:t>to</a:t>
            </a:r>
            <a:r>
              <a:rPr sz="1406" spc="32" dirty="0">
                <a:latin typeface="Calibri"/>
                <a:cs typeface="Calibri"/>
              </a:rPr>
              <a:t> </a:t>
            </a:r>
            <a:r>
              <a:rPr sz="1406" dirty="0">
                <a:latin typeface="Calibri"/>
                <a:cs typeface="Calibri"/>
              </a:rPr>
              <a:t>sudden</a:t>
            </a:r>
            <a:r>
              <a:rPr sz="1406" spc="41" dirty="0">
                <a:latin typeface="Calibri"/>
                <a:cs typeface="Calibri"/>
              </a:rPr>
              <a:t> </a:t>
            </a:r>
            <a:r>
              <a:rPr sz="1406" spc="-18" dirty="0">
                <a:latin typeface="Calibri"/>
                <a:cs typeface="Calibri"/>
              </a:rPr>
              <a:t>valve </a:t>
            </a:r>
            <a:r>
              <a:rPr sz="1406" dirty="0">
                <a:latin typeface="Calibri"/>
                <a:cs typeface="Calibri"/>
              </a:rPr>
              <a:t>malfunction</a:t>
            </a:r>
            <a:r>
              <a:rPr sz="1406" spc="68" dirty="0">
                <a:latin typeface="Calibri"/>
                <a:cs typeface="Calibri"/>
              </a:rPr>
              <a:t> </a:t>
            </a:r>
            <a:r>
              <a:rPr sz="1406" dirty="0">
                <a:latin typeface="Calibri"/>
                <a:cs typeface="Calibri"/>
              </a:rPr>
              <a:t>caused</a:t>
            </a:r>
            <a:r>
              <a:rPr sz="1406" spc="36" dirty="0">
                <a:latin typeface="Calibri"/>
                <a:cs typeface="Calibri"/>
              </a:rPr>
              <a:t> </a:t>
            </a:r>
            <a:r>
              <a:rPr sz="1406" dirty="0">
                <a:latin typeface="Calibri"/>
                <a:cs typeface="Calibri"/>
              </a:rPr>
              <a:t>by</a:t>
            </a:r>
            <a:r>
              <a:rPr sz="1406" spc="54" dirty="0">
                <a:latin typeface="Calibri"/>
                <a:cs typeface="Calibri"/>
              </a:rPr>
              <a:t> </a:t>
            </a:r>
            <a:r>
              <a:rPr sz="1406" dirty="0">
                <a:latin typeface="Calibri"/>
                <a:cs typeface="Calibri"/>
              </a:rPr>
              <a:t>seat</a:t>
            </a:r>
            <a:r>
              <a:rPr sz="1406" spc="54" dirty="0">
                <a:latin typeface="Calibri"/>
                <a:cs typeface="Calibri"/>
              </a:rPr>
              <a:t> </a:t>
            </a:r>
            <a:r>
              <a:rPr sz="1406" spc="-9" dirty="0">
                <a:latin typeface="Calibri"/>
                <a:cs typeface="Calibri"/>
              </a:rPr>
              <a:t>swelling.</a:t>
            </a:r>
            <a:endParaRPr sz="1406">
              <a:latin typeface="Calibri"/>
              <a:cs typeface="Calibri"/>
            </a:endParaRPr>
          </a:p>
        </p:txBody>
      </p:sp>
      <p:grpSp>
        <p:nvGrpSpPr>
          <p:cNvPr id="8" name="object 8"/>
          <p:cNvGrpSpPr/>
          <p:nvPr/>
        </p:nvGrpSpPr>
        <p:grpSpPr>
          <a:xfrm>
            <a:off x="2147900" y="2916579"/>
            <a:ext cx="3437061" cy="723228"/>
            <a:chOff x="992822" y="3216338"/>
            <a:chExt cx="3790315" cy="797560"/>
          </a:xfrm>
        </p:grpSpPr>
        <p:sp>
          <p:nvSpPr>
            <p:cNvPr id="9" name="object 9"/>
            <p:cNvSpPr/>
            <p:nvPr/>
          </p:nvSpPr>
          <p:spPr>
            <a:xfrm>
              <a:off x="998220" y="3221736"/>
              <a:ext cx="3779520" cy="786765"/>
            </a:xfrm>
            <a:custGeom>
              <a:avLst/>
              <a:gdLst/>
              <a:ahLst/>
              <a:cxnLst/>
              <a:rect l="l" t="t" r="r" b="b"/>
              <a:pathLst>
                <a:path w="3779520" h="786764">
                  <a:moveTo>
                    <a:pt x="3648456" y="786384"/>
                  </a:moveTo>
                  <a:lnTo>
                    <a:pt x="131064" y="786384"/>
                  </a:lnTo>
                  <a:lnTo>
                    <a:pt x="79724" y="776192"/>
                  </a:lnTo>
                  <a:lnTo>
                    <a:pt x="38099" y="748284"/>
                  </a:lnTo>
                  <a:lnTo>
                    <a:pt x="10191" y="706659"/>
                  </a:lnTo>
                  <a:lnTo>
                    <a:pt x="0" y="655320"/>
                  </a:lnTo>
                  <a:lnTo>
                    <a:pt x="0" y="131063"/>
                  </a:lnTo>
                  <a:lnTo>
                    <a:pt x="10191" y="80367"/>
                  </a:lnTo>
                  <a:lnTo>
                    <a:pt x="38100" y="38671"/>
                  </a:lnTo>
                  <a:lnTo>
                    <a:pt x="79724" y="10406"/>
                  </a:lnTo>
                  <a:lnTo>
                    <a:pt x="131064" y="0"/>
                  </a:lnTo>
                  <a:lnTo>
                    <a:pt x="3648456" y="0"/>
                  </a:lnTo>
                  <a:lnTo>
                    <a:pt x="3699795" y="10406"/>
                  </a:lnTo>
                  <a:lnTo>
                    <a:pt x="3741419" y="38671"/>
                  </a:lnTo>
                  <a:lnTo>
                    <a:pt x="3769328" y="80367"/>
                  </a:lnTo>
                  <a:lnTo>
                    <a:pt x="3779519" y="131063"/>
                  </a:lnTo>
                  <a:lnTo>
                    <a:pt x="3779519" y="655320"/>
                  </a:lnTo>
                  <a:lnTo>
                    <a:pt x="3769328" y="706659"/>
                  </a:lnTo>
                  <a:lnTo>
                    <a:pt x="3741419" y="748284"/>
                  </a:lnTo>
                  <a:lnTo>
                    <a:pt x="3699795" y="776192"/>
                  </a:lnTo>
                  <a:lnTo>
                    <a:pt x="3648456" y="786384"/>
                  </a:lnTo>
                  <a:close/>
                </a:path>
              </a:pathLst>
            </a:custGeom>
            <a:solidFill>
              <a:srgbClr val="FFFFFF"/>
            </a:solidFill>
          </p:spPr>
          <p:txBody>
            <a:bodyPr wrap="square" lIns="0" tIns="0" rIns="0" bIns="0" rtlCol="0"/>
            <a:lstStyle/>
            <a:p>
              <a:endParaRPr sz="1632"/>
            </a:p>
          </p:txBody>
        </p:sp>
        <p:sp>
          <p:nvSpPr>
            <p:cNvPr id="10" name="object 10"/>
            <p:cNvSpPr/>
            <p:nvPr/>
          </p:nvSpPr>
          <p:spPr>
            <a:xfrm>
              <a:off x="998220" y="3221736"/>
              <a:ext cx="3779520" cy="786765"/>
            </a:xfrm>
            <a:custGeom>
              <a:avLst/>
              <a:gdLst/>
              <a:ahLst/>
              <a:cxnLst/>
              <a:rect l="l" t="t" r="r" b="b"/>
              <a:pathLst>
                <a:path w="3779520" h="786764">
                  <a:moveTo>
                    <a:pt x="0" y="131063"/>
                  </a:moveTo>
                  <a:lnTo>
                    <a:pt x="10191" y="80367"/>
                  </a:lnTo>
                  <a:lnTo>
                    <a:pt x="38100" y="38671"/>
                  </a:lnTo>
                  <a:lnTo>
                    <a:pt x="79724" y="10406"/>
                  </a:lnTo>
                  <a:lnTo>
                    <a:pt x="131064" y="0"/>
                  </a:lnTo>
                  <a:lnTo>
                    <a:pt x="3648456" y="0"/>
                  </a:lnTo>
                  <a:lnTo>
                    <a:pt x="3699795" y="10406"/>
                  </a:lnTo>
                  <a:lnTo>
                    <a:pt x="3741419" y="38671"/>
                  </a:lnTo>
                  <a:lnTo>
                    <a:pt x="3769328" y="80367"/>
                  </a:lnTo>
                  <a:lnTo>
                    <a:pt x="3779519" y="131063"/>
                  </a:lnTo>
                  <a:lnTo>
                    <a:pt x="3779519" y="655320"/>
                  </a:lnTo>
                  <a:lnTo>
                    <a:pt x="3769328" y="706659"/>
                  </a:lnTo>
                  <a:lnTo>
                    <a:pt x="3741419" y="748284"/>
                  </a:lnTo>
                  <a:lnTo>
                    <a:pt x="3699795" y="776192"/>
                  </a:lnTo>
                  <a:lnTo>
                    <a:pt x="3648456" y="786384"/>
                  </a:lnTo>
                  <a:lnTo>
                    <a:pt x="131064" y="786384"/>
                  </a:lnTo>
                  <a:lnTo>
                    <a:pt x="79724" y="776192"/>
                  </a:lnTo>
                  <a:lnTo>
                    <a:pt x="38099" y="748284"/>
                  </a:lnTo>
                  <a:lnTo>
                    <a:pt x="10191" y="706659"/>
                  </a:lnTo>
                  <a:lnTo>
                    <a:pt x="0" y="655320"/>
                  </a:lnTo>
                  <a:lnTo>
                    <a:pt x="0" y="131063"/>
                  </a:lnTo>
                  <a:close/>
                </a:path>
              </a:pathLst>
            </a:custGeom>
            <a:ln w="10668">
              <a:solidFill>
                <a:srgbClr val="5B9AD4"/>
              </a:solidFill>
            </a:ln>
          </p:spPr>
          <p:txBody>
            <a:bodyPr wrap="square" lIns="0" tIns="0" rIns="0" bIns="0" rtlCol="0"/>
            <a:lstStyle/>
            <a:p>
              <a:endParaRPr sz="1632"/>
            </a:p>
          </p:txBody>
        </p:sp>
      </p:grpSp>
      <p:sp>
        <p:nvSpPr>
          <p:cNvPr id="11" name="object 11"/>
          <p:cNvSpPr txBox="1"/>
          <p:nvPr/>
        </p:nvSpPr>
        <p:spPr>
          <a:xfrm>
            <a:off x="2249104" y="2927941"/>
            <a:ext cx="2970648" cy="665394"/>
          </a:xfrm>
          <a:prstGeom prst="rect">
            <a:avLst/>
          </a:prstGeom>
        </p:spPr>
        <p:txBody>
          <a:bodyPr vert="horz" wrap="square" lIns="0" tIns="10941" rIns="0" bIns="0" rtlCol="0">
            <a:spAutoFit/>
          </a:bodyPr>
          <a:lstStyle/>
          <a:p>
            <a:pPr marL="11516" marR="4607">
              <a:lnSpc>
                <a:spcPct val="101899"/>
              </a:lnSpc>
              <a:spcBef>
                <a:spcPts val="86"/>
              </a:spcBef>
            </a:pPr>
            <a:r>
              <a:rPr sz="1406" dirty="0">
                <a:latin typeface="Calibri"/>
                <a:cs typeface="Calibri"/>
              </a:rPr>
              <a:t>It</a:t>
            </a:r>
            <a:r>
              <a:rPr sz="1406" spc="23" dirty="0">
                <a:latin typeface="Calibri"/>
                <a:cs typeface="Calibri"/>
              </a:rPr>
              <a:t> </a:t>
            </a:r>
            <a:r>
              <a:rPr sz="1406" dirty="0">
                <a:latin typeface="Calibri"/>
                <a:cs typeface="Calibri"/>
              </a:rPr>
              <a:t>is</a:t>
            </a:r>
            <a:r>
              <a:rPr sz="1406" spc="18" dirty="0">
                <a:latin typeface="Calibri"/>
                <a:cs typeface="Calibri"/>
              </a:rPr>
              <a:t> </a:t>
            </a:r>
            <a:r>
              <a:rPr sz="1406" dirty="0">
                <a:latin typeface="Calibri"/>
                <a:cs typeface="Calibri"/>
              </a:rPr>
              <a:t>difficult</a:t>
            </a:r>
            <a:r>
              <a:rPr sz="1406" spc="41" dirty="0">
                <a:latin typeface="Calibri"/>
                <a:cs typeface="Calibri"/>
              </a:rPr>
              <a:t> </a:t>
            </a:r>
            <a:r>
              <a:rPr sz="1406" dirty="0">
                <a:latin typeface="Calibri"/>
                <a:cs typeface="Calibri"/>
              </a:rPr>
              <a:t>to</a:t>
            </a:r>
            <a:r>
              <a:rPr sz="1406" spc="23" dirty="0">
                <a:latin typeface="Calibri"/>
                <a:cs typeface="Calibri"/>
              </a:rPr>
              <a:t> </a:t>
            </a:r>
            <a:r>
              <a:rPr sz="1406" dirty="0">
                <a:latin typeface="Calibri"/>
                <a:cs typeface="Calibri"/>
              </a:rPr>
              <a:t>set</a:t>
            </a:r>
            <a:r>
              <a:rPr sz="1406" spc="9" dirty="0">
                <a:latin typeface="Calibri"/>
                <a:cs typeface="Calibri"/>
              </a:rPr>
              <a:t> </a:t>
            </a:r>
            <a:r>
              <a:rPr sz="1406" dirty="0">
                <a:latin typeface="Calibri"/>
                <a:cs typeface="Calibri"/>
              </a:rPr>
              <a:t>an</a:t>
            </a:r>
            <a:r>
              <a:rPr sz="1406" spc="41" dirty="0">
                <a:latin typeface="Calibri"/>
                <a:cs typeface="Calibri"/>
              </a:rPr>
              <a:t> </a:t>
            </a:r>
            <a:r>
              <a:rPr sz="1406" spc="-9" dirty="0">
                <a:latin typeface="Calibri"/>
                <a:cs typeface="Calibri"/>
              </a:rPr>
              <a:t>appropriate </a:t>
            </a:r>
            <a:r>
              <a:rPr sz="1406" dirty="0">
                <a:latin typeface="Calibri"/>
                <a:cs typeface="Calibri"/>
              </a:rPr>
              <a:t>maintenance</a:t>
            </a:r>
            <a:r>
              <a:rPr sz="1406" spc="50" dirty="0">
                <a:latin typeface="Calibri"/>
                <a:cs typeface="Calibri"/>
              </a:rPr>
              <a:t> </a:t>
            </a:r>
            <a:r>
              <a:rPr sz="1406" dirty="0">
                <a:latin typeface="Calibri"/>
                <a:cs typeface="Calibri"/>
              </a:rPr>
              <a:t>cycle,</a:t>
            </a:r>
            <a:r>
              <a:rPr sz="1406" spc="36" dirty="0">
                <a:latin typeface="Calibri"/>
                <a:cs typeface="Calibri"/>
              </a:rPr>
              <a:t> </a:t>
            </a:r>
            <a:r>
              <a:rPr sz="1406" dirty="0">
                <a:latin typeface="Calibri"/>
                <a:cs typeface="Calibri"/>
              </a:rPr>
              <a:t>so</a:t>
            </a:r>
            <a:r>
              <a:rPr sz="1406" spc="36" dirty="0">
                <a:latin typeface="Calibri"/>
                <a:cs typeface="Calibri"/>
              </a:rPr>
              <a:t> </a:t>
            </a:r>
            <a:r>
              <a:rPr sz="1406" dirty="0">
                <a:latin typeface="Calibri"/>
                <a:cs typeface="Calibri"/>
              </a:rPr>
              <a:t>BM</a:t>
            </a:r>
            <a:r>
              <a:rPr sz="1406" spc="32" dirty="0">
                <a:latin typeface="Calibri"/>
                <a:cs typeface="Calibri"/>
              </a:rPr>
              <a:t> </a:t>
            </a:r>
            <a:r>
              <a:rPr sz="1406" dirty="0">
                <a:latin typeface="Calibri"/>
                <a:cs typeface="Calibri"/>
              </a:rPr>
              <a:t>is</a:t>
            </a:r>
            <a:r>
              <a:rPr sz="1406" spc="63" dirty="0">
                <a:latin typeface="Calibri"/>
                <a:cs typeface="Calibri"/>
              </a:rPr>
              <a:t> </a:t>
            </a:r>
            <a:r>
              <a:rPr sz="1406" dirty="0">
                <a:latin typeface="Calibri"/>
                <a:cs typeface="Calibri"/>
              </a:rPr>
              <a:t>required</a:t>
            </a:r>
            <a:r>
              <a:rPr sz="1406" spc="45" dirty="0">
                <a:latin typeface="Calibri"/>
                <a:cs typeface="Calibri"/>
              </a:rPr>
              <a:t> </a:t>
            </a:r>
            <a:r>
              <a:rPr sz="1406" spc="-23" dirty="0">
                <a:latin typeface="Calibri"/>
                <a:cs typeface="Calibri"/>
              </a:rPr>
              <a:t>to </a:t>
            </a:r>
            <a:r>
              <a:rPr sz="1406" dirty="0">
                <a:latin typeface="Calibri"/>
                <a:cs typeface="Calibri"/>
              </a:rPr>
              <a:t>deal</a:t>
            </a:r>
            <a:r>
              <a:rPr sz="1406" spc="23" dirty="0">
                <a:latin typeface="Calibri"/>
                <a:cs typeface="Calibri"/>
              </a:rPr>
              <a:t> </a:t>
            </a:r>
            <a:r>
              <a:rPr sz="1406" dirty="0">
                <a:latin typeface="Calibri"/>
                <a:cs typeface="Calibri"/>
              </a:rPr>
              <a:t>with</a:t>
            </a:r>
            <a:r>
              <a:rPr sz="1406" spc="36" dirty="0">
                <a:latin typeface="Calibri"/>
                <a:cs typeface="Calibri"/>
              </a:rPr>
              <a:t> </a:t>
            </a:r>
            <a:r>
              <a:rPr sz="1406" dirty="0">
                <a:latin typeface="Calibri"/>
                <a:cs typeface="Calibri"/>
              </a:rPr>
              <a:t>the</a:t>
            </a:r>
            <a:r>
              <a:rPr sz="1406" spc="45" dirty="0">
                <a:latin typeface="Calibri"/>
                <a:cs typeface="Calibri"/>
              </a:rPr>
              <a:t> </a:t>
            </a:r>
            <a:r>
              <a:rPr sz="1406" spc="-9" dirty="0">
                <a:latin typeface="Calibri"/>
                <a:cs typeface="Calibri"/>
              </a:rPr>
              <a:t>problem.</a:t>
            </a:r>
            <a:endParaRPr sz="1406">
              <a:latin typeface="Calibri"/>
              <a:cs typeface="Calibri"/>
            </a:endParaRPr>
          </a:p>
        </p:txBody>
      </p:sp>
      <p:grpSp>
        <p:nvGrpSpPr>
          <p:cNvPr id="12" name="object 12"/>
          <p:cNvGrpSpPr/>
          <p:nvPr/>
        </p:nvGrpSpPr>
        <p:grpSpPr>
          <a:xfrm>
            <a:off x="6216404" y="2087400"/>
            <a:ext cx="4065855" cy="600003"/>
            <a:chOff x="5479478" y="2301938"/>
            <a:chExt cx="4483735" cy="661670"/>
          </a:xfrm>
        </p:grpSpPr>
        <p:sp>
          <p:nvSpPr>
            <p:cNvPr id="13" name="object 13"/>
            <p:cNvSpPr/>
            <p:nvPr/>
          </p:nvSpPr>
          <p:spPr>
            <a:xfrm>
              <a:off x="5484876" y="2307336"/>
              <a:ext cx="4472940" cy="650875"/>
            </a:xfrm>
            <a:custGeom>
              <a:avLst/>
              <a:gdLst/>
              <a:ahLst/>
              <a:cxnLst/>
              <a:rect l="l" t="t" r="r" b="b"/>
              <a:pathLst>
                <a:path w="4472940" h="650875">
                  <a:moveTo>
                    <a:pt x="4364735" y="650747"/>
                  </a:moveTo>
                  <a:lnTo>
                    <a:pt x="108204" y="650747"/>
                  </a:lnTo>
                  <a:lnTo>
                    <a:pt x="65579" y="642199"/>
                  </a:lnTo>
                  <a:lnTo>
                    <a:pt x="31242" y="618934"/>
                  </a:lnTo>
                  <a:lnTo>
                    <a:pt x="8334" y="584525"/>
                  </a:lnTo>
                  <a:lnTo>
                    <a:pt x="0" y="542543"/>
                  </a:lnTo>
                  <a:lnTo>
                    <a:pt x="0" y="108203"/>
                  </a:lnTo>
                  <a:lnTo>
                    <a:pt x="8334" y="65579"/>
                  </a:lnTo>
                  <a:lnTo>
                    <a:pt x="31242" y="31241"/>
                  </a:lnTo>
                  <a:lnTo>
                    <a:pt x="65579" y="8334"/>
                  </a:lnTo>
                  <a:lnTo>
                    <a:pt x="108204" y="0"/>
                  </a:lnTo>
                  <a:lnTo>
                    <a:pt x="4364735" y="0"/>
                  </a:lnTo>
                  <a:lnTo>
                    <a:pt x="4406717" y="8334"/>
                  </a:lnTo>
                  <a:lnTo>
                    <a:pt x="4441126" y="31241"/>
                  </a:lnTo>
                  <a:lnTo>
                    <a:pt x="4464391" y="65579"/>
                  </a:lnTo>
                  <a:lnTo>
                    <a:pt x="4472940" y="108203"/>
                  </a:lnTo>
                  <a:lnTo>
                    <a:pt x="4472940" y="542543"/>
                  </a:lnTo>
                  <a:lnTo>
                    <a:pt x="4464391" y="584525"/>
                  </a:lnTo>
                  <a:lnTo>
                    <a:pt x="4441126" y="618934"/>
                  </a:lnTo>
                  <a:lnTo>
                    <a:pt x="4406717" y="642199"/>
                  </a:lnTo>
                  <a:lnTo>
                    <a:pt x="4364735" y="650747"/>
                  </a:lnTo>
                  <a:close/>
                </a:path>
              </a:pathLst>
            </a:custGeom>
            <a:solidFill>
              <a:srgbClr val="FFFFFF"/>
            </a:solidFill>
          </p:spPr>
          <p:txBody>
            <a:bodyPr wrap="square" lIns="0" tIns="0" rIns="0" bIns="0" rtlCol="0"/>
            <a:lstStyle/>
            <a:p>
              <a:endParaRPr sz="1632"/>
            </a:p>
          </p:txBody>
        </p:sp>
        <p:sp>
          <p:nvSpPr>
            <p:cNvPr id="14" name="object 14"/>
            <p:cNvSpPr/>
            <p:nvPr/>
          </p:nvSpPr>
          <p:spPr>
            <a:xfrm>
              <a:off x="5484876" y="2307336"/>
              <a:ext cx="4472940" cy="650875"/>
            </a:xfrm>
            <a:custGeom>
              <a:avLst/>
              <a:gdLst/>
              <a:ahLst/>
              <a:cxnLst/>
              <a:rect l="l" t="t" r="r" b="b"/>
              <a:pathLst>
                <a:path w="4472940" h="650875">
                  <a:moveTo>
                    <a:pt x="0" y="108203"/>
                  </a:moveTo>
                  <a:lnTo>
                    <a:pt x="8334" y="65579"/>
                  </a:lnTo>
                  <a:lnTo>
                    <a:pt x="31242" y="31241"/>
                  </a:lnTo>
                  <a:lnTo>
                    <a:pt x="65579" y="8334"/>
                  </a:lnTo>
                  <a:lnTo>
                    <a:pt x="108204" y="0"/>
                  </a:lnTo>
                  <a:lnTo>
                    <a:pt x="4364735" y="0"/>
                  </a:lnTo>
                  <a:lnTo>
                    <a:pt x="4406717" y="8334"/>
                  </a:lnTo>
                  <a:lnTo>
                    <a:pt x="4441126" y="31241"/>
                  </a:lnTo>
                  <a:lnTo>
                    <a:pt x="4464391" y="65579"/>
                  </a:lnTo>
                  <a:lnTo>
                    <a:pt x="4472940" y="108203"/>
                  </a:lnTo>
                  <a:lnTo>
                    <a:pt x="4472940" y="542543"/>
                  </a:lnTo>
                  <a:lnTo>
                    <a:pt x="4464391" y="584525"/>
                  </a:lnTo>
                  <a:lnTo>
                    <a:pt x="4441126" y="618934"/>
                  </a:lnTo>
                  <a:lnTo>
                    <a:pt x="4406717" y="642199"/>
                  </a:lnTo>
                  <a:lnTo>
                    <a:pt x="4364735" y="650747"/>
                  </a:lnTo>
                  <a:lnTo>
                    <a:pt x="108204" y="650747"/>
                  </a:lnTo>
                  <a:lnTo>
                    <a:pt x="65579" y="642199"/>
                  </a:lnTo>
                  <a:lnTo>
                    <a:pt x="31242" y="618934"/>
                  </a:lnTo>
                  <a:lnTo>
                    <a:pt x="8334" y="584525"/>
                  </a:lnTo>
                  <a:lnTo>
                    <a:pt x="0" y="542543"/>
                  </a:lnTo>
                  <a:lnTo>
                    <a:pt x="0" y="108203"/>
                  </a:lnTo>
                  <a:close/>
                </a:path>
              </a:pathLst>
            </a:custGeom>
            <a:ln w="10668">
              <a:solidFill>
                <a:srgbClr val="ED7C31"/>
              </a:solidFill>
            </a:ln>
          </p:spPr>
          <p:txBody>
            <a:bodyPr wrap="square" lIns="0" tIns="0" rIns="0" bIns="0" rtlCol="0"/>
            <a:lstStyle/>
            <a:p>
              <a:endParaRPr sz="1632"/>
            </a:p>
          </p:txBody>
        </p:sp>
      </p:grpSp>
      <p:sp>
        <p:nvSpPr>
          <p:cNvPr id="15" name="object 15"/>
          <p:cNvSpPr txBox="1"/>
          <p:nvPr/>
        </p:nvSpPr>
        <p:spPr>
          <a:xfrm>
            <a:off x="6312024" y="2145713"/>
            <a:ext cx="3822284" cy="444756"/>
          </a:xfrm>
          <a:prstGeom prst="rect">
            <a:avLst/>
          </a:prstGeom>
        </p:spPr>
        <p:txBody>
          <a:bodyPr vert="horz" wrap="square" lIns="0" tIns="10941" rIns="0" bIns="0" rtlCol="0">
            <a:spAutoFit/>
          </a:bodyPr>
          <a:lstStyle/>
          <a:p>
            <a:pPr marL="11516" marR="4607">
              <a:lnSpc>
                <a:spcPct val="102000"/>
              </a:lnSpc>
              <a:spcBef>
                <a:spcPts val="86"/>
              </a:spcBef>
            </a:pPr>
            <a:r>
              <a:rPr sz="1406" dirty="0">
                <a:latin typeface="Calibri"/>
                <a:cs typeface="Calibri"/>
              </a:rPr>
              <a:t>Detects</a:t>
            </a:r>
            <a:r>
              <a:rPr sz="1406" spc="32" dirty="0">
                <a:latin typeface="Calibri"/>
                <a:cs typeface="Calibri"/>
              </a:rPr>
              <a:t> </a:t>
            </a:r>
            <a:r>
              <a:rPr sz="1406" dirty="0">
                <a:latin typeface="Calibri"/>
                <a:cs typeface="Calibri"/>
              </a:rPr>
              <a:t>signs</a:t>
            </a:r>
            <a:r>
              <a:rPr sz="1406" spc="32" dirty="0">
                <a:latin typeface="Calibri"/>
                <a:cs typeface="Calibri"/>
              </a:rPr>
              <a:t> </a:t>
            </a:r>
            <a:r>
              <a:rPr sz="1406" dirty="0">
                <a:latin typeface="Calibri"/>
                <a:cs typeface="Calibri"/>
              </a:rPr>
              <a:t>of</a:t>
            </a:r>
            <a:r>
              <a:rPr sz="1406" spc="41" dirty="0">
                <a:latin typeface="Calibri"/>
                <a:cs typeface="Calibri"/>
              </a:rPr>
              <a:t> </a:t>
            </a:r>
            <a:r>
              <a:rPr sz="1406" dirty="0">
                <a:latin typeface="Calibri"/>
                <a:cs typeface="Calibri"/>
              </a:rPr>
              <a:t>swelling</a:t>
            </a:r>
            <a:r>
              <a:rPr sz="1406" spc="50" dirty="0">
                <a:latin typeface="Calibri"/>
                <a:cs typeface="Calibri"/>
              </a:rPr>
              <a:t> </a:t>
            </a:r>
            <a:r>
              <a:rPr sz="1406" dirty="0">
                <a:latin typeface="Calibri"/>
                <a:cs typeface="Calibri"/>
              </a:rPr>
              <a:t>in</a:t>
            </a:r>
            <a:r>
              <a:rPr sz="1406" spc="54" dirty="0">
                <a:latin typeface="Calibri"/>
                <a:cs typeface="Calibri"/>
              </a:rPr>
              <a:t> </a:t>
            </a:r>
            <a:r>
              <a:rPr sz="1406" dirty="0">
                <a:latin typeface="Calibri"/>
                <a:cs typeface="Calibri"/>
              </a:rPr>
              <a:t>the</a:t>
            </a:r>
            <a:r>
              <a:rPr sz="1406" spc="41" dirty="0">
                <a:latin typeface="Calibri"/>
                <a:cs typeface="Calibri"/>
              </a:rPr>
              <a:t> </a:t>
            </a:r>
            <a:r>
              <a:rPr sz="1406" dirty="0">
                <a:latin typeface="Calibri"/>
                <a:cs typeface="Calibri"/>
              </a:rPr>
              <a:t>ball</a:t>
            </a:r>
            <a:r>
              <a:rPr sz="1406" spc="45" dirty="0">
                <a:latin typeface="Calibri"/>
                <a:cs typeface="Calibri"/>
              </a:rPr>
              <a:t> </a:t>
            </a:r>
            <a:r>
              <a:rPr sz="1406" dirty="0">
                <a:latin typeface="Calibri"/>
                <a:cs typeface="Calibri"/>
              </a:rPr>
              <a:t>seat</a:t>
            </a:r>
            <a:r>
              <a:rPr sz="1406" spc="27" dirty="0">
                <a:latin typeface="Calibri"/>
                <a:cs typeface="Calibri"/>
              </a:rPr>
              <a:t> </a:t>
            </a:r>
            <a:r>
              <a:rPr sz="1406" dirty="0">
                <a:latin typeface="Calibri"/>
                <a:cs typeface="Calibri"/>
              </a:rPr>
              <a:t>(changes</a:t>
            </a:r>
            <a:r>
              <a:rPr sz="1406" spc="50" dirty="0">
                <a:latin typeface="Calibri"/>
                <a:cs typeface="Calibri"/>
              </a:rPr>
              <a:t> </a:t>
            </a:r>
            <a:r>
              <a:rPr sz="1406" spc="-23" dirty="0">
                <a:latin typeface="Calibri"/>
                <a:cs typeface="Calibri"/>
              </a:rPr>
              <a:t>in </a:t>
            </a:r>
            <a:r>
              <a:rPr sz="1406" dirty="0">
                <a:latin typeface="Calibri"/>
                <a:cs typeface="Calibri"/>
              </a:rPr>
              <a:t>opening</a:t>
            </a:r>
            <a:r>
              <a:rPr sz="1406" spc="68" dirty="0">
                <a:latin typeface="Calibri"/>
                <a:cs typeface="Calibri"/>
              </a:rPr>
              <a:t> </a:t>
            </a:r>
            <a:r>
              <a:rPr sz="1406" dirty="0">
                <a:latin typeface="Calibri"/>
                <a:cs typeface="Calibri"/>
              </a:rPr>
              <a:t>and</a:t>
            </a:r>
            <a:r>
              <a:rPr sz="1406" spc="82" dirty="0">
                <a:latin typeface="Calibri"/>
                <a:cs typeface="Calibri"/>
              </a:rPr>
              <a:t> </a:t>
            </a:r>
            <a:r>
              <a:rPr sz="1406" dirty="0">
                <a:latin typeface="Calibri"/>
                <a:cs typeface="Calibri"/>
              </a:rPr>
              <a:t>closing</a:t>
            </a:r>
            <a:r>
              <a:rPr sz="1406" spc="59" dirty="0">
                <a:latin typeface="Calibri"/>
                <a:cs typeface="Calibri"/>
              </a:rPr>
              <a:t> </a:t>
            </a:r>
            <a:r>
              <a:rPr sz="1406" spc="-9" dirty="0">
                <a:latin typeface="Calibri"/>
                <a:cs typeface="Calibri"/>
              </a:rPr>
              <a:t>speed)</a:t>
            </a:r>
            <a:endParaRPr sz="1406">
              <a:latin typeface="Calibri"/>
              <a:cs typeface="Calibri"/>
            </a:endParaRPr>
          </a:p>
        </p:txBody>
      </p:sp>
      <p:grpSp>
        <p:nvGrpSpPr>
          <p:cNvPr id="16" name="object 16"/>
          <p:cNvGrpSpPr/>
          <p:nvPr/>
        </p:nvGrpSpPr>
        <p:grpSpPr>
          <a:xfrm>
            <a:off x="6216404" y="2713430"/>
            <a:ext cx="4065855" cy="600003"/>
            <a:chOff x="5479478" y="2992310"/>
            <a:chExt cx="4483735" cy="661670"/>
          </a:xfrm>
        </p:grpSpPr>
        <p:sp>
          <p:nvSpPr>
            <p:cNvPr id="17" name="object 17"/>
            <p:cNvSpPr/>
            <p:nvPr/>
          </p:nvSpPr>
          <p:spPr>
            <a:xfrm>
              <a:off x="5484876" y="2997707"/>
              <a:ext cx="4472940" cy="650875"/>
            </a:xfrm>
            <a:custGeom>
              <a:avLst/>
              <a:gdLst/>
              <a:ahLst/>
              <a:cxnLst/>
              <a:rect l="l" t="t" r="r" b="b"/>
              <a:pathLst>
                <a:path w="4472940" h="650875">
                  <a:moveTo>
                    <a:pt x="4364735" y="650747"/>
                  </a:moveTo>
                  <a:lnTo>
                    <a:pt x="108204" y="650747"/>
                  </a:lnTo>
                  <a:lnTo>
                    <a:pt x="65579" y="642199"/>
                  </a:lnTo>
                  <a:lnTo>
                    <a:pt x="31242" y="618934"/>
                  </a:lnTo>
                  <a:lnTo>
                    <a:pt x="8334" y="584525"/>
                  </a:lnTo>
                  <a:lnTo>
                    <a:pt x="0" y="542543"/>
                  </a:lnTo>
                  <a:lnTo>
                    <a:pt x="0" y="108203"/>
                  </a:lnTo>
                  <a:lnTo>
                    <a:pt x="8334" y="66222"/>
                  </a:lnTo>
                  <a:lnTo>
                    <a:pt x="31242" y="31813"/>
                  </a:lnTo>
                  <a:lnTo>
                    <a:pt x="65579" y="8548"/>
                  </a:lnTo>
                  <a:lnTo>
                    <a:pt x="108204" y="0"/>
                  </a:lnTo>
                  <a:lnTo>
                    <a:pt x="4364735" y="0"/>
                  </a:lnTo>
                  <a:lnTo>
                    <a:pt x="4406717" y="8548"/>
                  </a:lnTo>
                  <a:lnTo>
                    <a:pt x="4441126" y="31813"/>
                  </a:lnTo>
                  <a:lnTo>
                    <a:pt x="4464391" y="66222"/>
                  </a:lnTo>
                  <a:lnTo>
                    <a:pt x="4472940" y="108203"/>
                  </a:lnTo>
                  <a:lnTo>
                    <a:pt x="4472940" y="542543"/>
                  </a:lnTo>
                  <a:lnTo>
                    <a:pt x="4464391" y="584525"/>
                  </a:lnTo>
                  <a:lnTo>
                    <a:pt x="4441126" y="618934"/>
                  </a:lnTo>
                  <a:lnTo>
                    <a:pt x="4406717" y="642199"/>
                  </a:lnTo>
                  <a:lnTo>
                    <a:pt x="4364735" y="650747"/>
                  </a:lnTo>
                  <a:close/>
                </a:path>
              </a:pathLst>
            </a:custGeom>
            <a:solidFill>
              <a:srgbClr val="FFFFFF"/>
            </a:solidFill>
          </p:spPr>
          <p:txBody>
            <a:bodyPr wrap="square" lIns="0" tIns="0" rIns="0" bIns="0" rtlCol="0"/>
            <a:lstStyle/>
            <a:p>
              <a:endParaRPr sz="1632"/>
            </a:p>
          </p:txBody>
        </p:sp>
        <p:sp>
          <p:nvSpPr>
            <p:cNvPr id="18" name="object 18"/>
            <p:cNvSpPr/>
            <p:nvPr/>
          </p:nvSpPr>
          <p:spPr>
            <a:xfrm>
              <a:off x="5484876" y="2997707"/>
              <a:ext cx="4472940" cy="650875"/>
            </a:xfrm>
            <a:custGeom>
              <a:avLst/>
              <a:gdLst/>
              <a:ahLst/>
              <a:cxnLst/>
              <a:rect l="l" t="t" r="r" b="b"/>
              <a:pathLst>
                <a:path w="4472940" h="650875">
                  <a:moveTo>
                    <a:pt x="0" y="108203"/>
                  </a:moveTo>
                  <a:lnTo>
                    <a:pt x="8334" y="66222"/>
                  </a:lnTo>
                  <a:lnTo>
                    <a:pt x="31242" y="31813"/>
                  </a:lnTo>
                  <a:lnTo>
                    <a:pt x="65579" y="8548"/>
                  </a:lnTo>
                  <a:lnTo>
                    <a:pt x="108204" y="0"/>
                  </a:lnTo>
                  <a:lnTo>
                    <a:pt x="4364735" y="0"/>
                  </a:lnTo>
                  <a:lnTo>
                    <a:pt x="4406717" y="8548"/>
                  </a:lnTo>
                  <a:lnTo>
                    <a:pt x="4441126" y="31813"/>
                  </a:lnTo>
                  <a:lnTo>
                    <a:pt x="4464391" y="66222"/>
                  </a:lnTo>
                  <a:lnTo>
                    <a:pt x="4472940" y="108203"/>
                  </a:lnTo>
                  <a:lnTo>
                    <a:pt x="4472940" y="542543"/>
                  </a:lnTo>
                  <a:lnTo>
                    <a:pt x="4464391" y="584525"/>
                  </a:lnTo>
                  <a:lnTo>
                    <a:pt x="4441126" y="618934"/>
                  </a:lnTo>
                  <a:lnTo>
                    <a:pt x="4406717" y="642199"/>
                  </a:lnTo>
                  <a:lnTo>
                    <a:pt x="4364735" y="650747"/>
                  </a:lnTo>
                  <a:lnTo>
                    <a:pt x="108204" y="650747"/>
                  </a:lnTo>
                  <a:lnTo>
                    <a:pt x="65579" y="642199"/>
                  </a:lnTo>
                  <a:lnTo>
                    <a:pt x="31242" y="618934"/>
                  </a:lnTo>
                  <a:lnTo>
                    <a:pt x="8334" y="584525"/>
                  </a:lnTo>
                  <a:lnTo>
                    <a:pt x="0" y="542543"/>
                  </a:lnTo>
                  <a:lnTo>
                    <a:pt x="0" y="108203"/>
                  </a:lnTo>
                  <a:close/>
                </a:path>
              </a:pathLst>
            </a:custGeom>
            <a:ln w="10668">
              <a:solidFill>
                <a:srgbClr val="ED7C31"/>
              </a:solidFill>
            </a:ln>
          </p:spPr>
          <p:txBody>
            <a:bodyPr wrap="square" lIns="0" tIns="0" rIns="0" bIns="0" rtlCol="0"/>
            <a:lstStyle/>
            <a:p>
              <a:endParaRPr sz="1632"/>
            </a:p>
          </p:txBody>
        </p:sp>
      </p:grpSp>
      <p:sp>
        <p:nvSpPr>
          <p:cNvPr id="19" name="object 19"/>
          <p:cNvSpPr txBox="1"/>
          <p:nvPr/>
        </p:nvSpPr>
        <p:spPr>
          <a:xfrm>
            <a:off x="6312024" y="2880911"/>
            <a:ext cx="2266998" cy="231458"/>
          </a:xfrm>
          <a:prstGeom prst="rect">
            <a:avLst/>
          </a:prstGeom>
        </p:spPr>
        <p:txBody>
          <a:bodyPr vert="horz" wrap="square" lIns="0" tIns="14971" rIns="0" bIns="0" rtlCol="0">
            <a:spAutoFit/>
          </a:bodyPr>
          <a:lstStyle/>
          <a:p>
            <a:pPr marL="11516">
              <a:spcBef>
                <a:spcPts val="118"/>
              </a:spcBef>
            </a:pPr>
            <a:r>
              <a:rPr sz="1406" dirty="0">
                <a:latin typeface="Calibri"/>
                <a:cs typeface="Calibri"/>
              </a:rPr>
              <a:t>No</a:t>
            </a:r>
            <a:r>
              <a:rPr sz="1406" spc="32" dirty="0">
                <a:latin typeface="Calibri"/>
                <a:cs typeface="Calibri"/>
              </a:rPr>
              <a:t> </a:t>
            </a:r>
            <a:r>
              <a:rPr sz="1406" dirty="0">
                <a:latin typeface="Calibri"/>
                <a:cs typeface="Calibri"/>
              </a:rPr>
              <a:t>more</a:t>
            </a:r>
            <a:r>
              <a:rPr sz="1406" spc="45" dirty="0">
                <a:latin typeface="Calibri"/>
                <a:cs typeface="Calibri"/>
              </a:rPr>
              <a:t> </a:t>
            </a:r>
            <a:r>
              <a:rPr sz="1406" dirty="0">
                <a:latin typeface="Calibri"/>
                <a:cs typeface="Calibri"/>
              </a:rPr>
              <a:t>shutting</a:t>
            </a:r>
            <a:r>
              <a:rPr sz="1406" spc="41" dirty="0">
                <a:latin typeface="Calibri"/>
                <a:cs typeface="Calibri"/>
              </a:rPr>
              <a:t> </a:t>
            </a:r>
            <a:r>
              <a:rPr sz="1406" dirty="0">
                <a:latin typeface="Calibri"/>
                <a:cs typeface="Calibri"/>
              </a:rPr>
              <a:t>down</a:t>
            </a:r>
            <a:r>
              <a:rPr sz="1406" spc="36" dirty="0">
                <a:latin typeface="Calibri"/>
                <a:cs typeface="Calibri"/>
              </a:rPr>
              <a:t> </a:t>
            </a:r>
            <a:r>
              <a:rPr sz="1406" spc="-9" dirty="0">
                <a:latin typeface="Calibri"/>
                <a:cs typeface="Calibri"/>
              </a:rPr>
              <a:t>plants</a:t>
            </a:r>
            <a:endParaRPr sz="1406">
              <a:latin typeface="Calibri"/>
              <a:cs typeface="Calibri"/>
            </a:endParaRPr>
          </a:p>
        </p:txBody>
      </p:sp>
      <p:grpSp>
        <p:nvGrpSpPr>
          <p:cNvPr id="20" name="object 20"/>
          <p:cNvGrpSpPr/>
          <p:nvPr/>
        </p:nvGrpSpPr>
        <p:grpSpPr>
          <a:xfrm>
            <a:off x="2968787" y="3417599"/>
            <a:ext cx="7308866" cy="1135514"/>
            <a:chOff x="1898078" y="3768852"/>
            <a:chExt cx="8060055" cy="1252220"/>
          </a:xfrm>
        </p:grpSpPr>
        <p:sp>
          <p:nvSpPr>
            <p:cNvPr id="21" name="object 21"/>
            <p:cNvSpPr/>
            <p:nvPr/>
          </p:nvSpPr>
          <p:spPr>
            <a:xfrm>
              <a:off x="5295900" y="3768852"/>
              <a:ext cx="4662170" cy="287020"/>
            </a:xfrm>
            <a:custGeom>
              <a:avLst/>
              <a:gdLst/>
              <a:ahLst/>
              <a:cxnLst/>
              <a:rect l="l" t="t" r="r" b="b"/>
              <a:pathLst>
                <a:path w="4662170" h="287020">
                  <a:moveTo>
                    <a:pt x="4613148" y="286512"/>
                  </a:moveTo>
                  <a:lnTo>
                    <a:pt x="48768" y="286512"/>
                  </a:lnTo>
                  <a:lnTo>
                    <a:pt x="29575" y="282749"/>
                  </a:lnTo>
                  <a:lnTo>
                    <a:pt x="14097" y="272415"/>
                  </a:lnTo>
                  <a:lnTo>
                    <a:pt x="3762" y="256936"/>
                  </a:lnTo>
                  <a:lnTo>
                    <a:pt x="0" y="237744"/>
                  </a:lnTo>
                  <a:lnTo>
                    <a:pt x="0" y="47244"/>
                  </a:lnTo>
                  <a:lnTo>
                    <a:pt x="3762" y="28932"/>
                  </a:lnTo>
                  <a:lnTo>
                    <a:pt x="14097" y="13906"/>
                  </a:lnTo>
                  <a:lnTo>
                    <a:pt x="29575" y="3738"/>
                  </a:lnTo>
                  <a:lnTo>
                    <a:pt x="48768" y="0"/>
                  </a:lnTo>
                  <a:lnTo>
                    <a:pt x="4613148" y="0"/>
                  </a:lnTo>
                  <a:lnTo>
                    <a:pt x="4632340" y="3738"/>
                  </a:lnTo>
                  <a:lnTo>
                    <a:pt x="4647819" y="13906"/>
                  </a:lnTo>
                  <a:lnTo>
                    <a:pt x="4658153" y="28932"/>
                  </a:lnTo>
                  <a:lnTo>
                    <a:pt x="4661916" y="47244"/>
                  </a:lnTo>
                  <a:lnTo>
                    <a:pt x="4661916" y="237744"/>
                  </a:lnTo>
                  <a:lnTo>
                    <a:pt x="4658153" y="256936"/>
                  </a:lnTo>
                  <a:lnTo>
                    <a:pt x="4647819" y="272415"/>
                  </a:lnTo>
                  <a:lnTo>
                    <a:pt x="4632340" y="282749"/>
                  </a:lnTo>
                  <a:lnTo>
                    <a:pt x="4613148" y="286512"/>
                  </a:lnTo>
                  <a:close/>
                </a:path>
              </a:pathLst>
            </a:custGeom>
            <a:solidFill>
              <a:srgbClr val="FFFFFF"/>
            </a:solidFill>
          </p:spPr>
          <p:txBody>
            <a:bodyPr wrap="square" lIns="0" tIns="0" rIns="0" bIns="0" rtlCol="0"/>
            <a:lstStyle/>
            <a:p>
              <a:endParaRPr sz="1632"/>
            </a:p>
          </p:txBody>
        </p:sp>
        <p:sp>
          <p:nvSpPr>
            <p:cNvPr id="22" name="object 22"/>
            <p:cNvSpPr/>
            <p:nvPr/>
          </p:nvSpPr>
          <p:spPr>
            <a:xfrm>
              <a:off x="1903476" y="4338827"/>
              <a:ext cx="2331720" cy="676910"/>
            </a:xfrm>
            <a:custGeom>
              <a:avLst/>
              <a:gdLst/>
              <a:ahLst/>
              <a:cxnLst/>
              <a:rect l="l" t="t" r="r" b="b"/>
              <a:pathLst>
                <a:path w="2331720" h="676910">
                  <a:moveTo>
                    <a:pt x="2218944" y="676656"/>
                  </a:moveTo>
                  <a:lnTo>
                    <a:pt x="111252" y="676656"/>
                  </a:lnTo>
                  <a:lnTo>
                    <a:pt x="68151" y="667607"/>
                  </a:lnTo>
                  <a:lnTo>
                    <a:pt x="32766" y="643127"/>
                  </a:lnTo>
                  <a:lnTo>
                    <a:pt x="8810" y="607218"/>
                  </a:lnTo>
                  <a:lnTo>
                    <a:pt x="0" y="563880"/>
                  </a:lnTo>
                  <a:lnTo>
                    <a:pt x="0" y="112775"/>
                  </a:lnTo>
                  <a:lnTo>
                    <a:pt x="8810" y="68794"/>
                  </a:lnTo>
                  <a:lnTo>
                    <a:pt x="32766" y="32956"/>
                  </a:lnTo>
                  <a:lnTo>
                    <a:pt x="68151" y="8834"/>
                  </a:lnTo>
                  <a:lnTo>
                    <a:pt x="111252" y="0"/>
                  </a:lnTo>
                  <a:lnTo>
                    <a:pt x="2218944" y="0"/>
                  </a:lnTo>
                  <a:lnTo>
                    <a:pt x="2262925" y="8834"/>
                  </a:lnTo>
                  <a:lnTo>
                    <a:pt x="2298763" y="32956"/>
                  </a:lnTo>
                  <a:lnTo>
                    <a:pt x="2322885" y="68794"/>
                  </a:lnTo>
                  <a:lnTo>
                    <a:pt x="2331720" y="112775"/>
                  </a:lnTo>
                  <a:lnTo>
                    <a:pt x="2331720" y="563880"/>
                  </a:lnTo>
                  <a:lnTo>
                    <a:pt x="2322885" y="607218"/>
                  </a:lnTo>
                  <a:lnTo>
                    <a:pt x="2298763" y="643127"/>
                  </a:lnTo>
                  <a:lnTo>
                    <a:pt x="2262925" y="667607"/>
                  </a:lnTo>
                  <a:lnTo>
                    <a:pt x="2218944" y="676656"/>
                  </a:lnTo>
                  <a:close/>
                </a:path>
              </a:pathLst>
            </a:custGeom>
            <a:solidFill>
              <a:srgbClr val="4472C3"/>
            </a:solidFill>
          </p:spPr>
          <p:txBody>
            <a:bodyPr wrap="square" lIns="0" tIns="0" rIns="0" bIns="0" rtlCol="0"/>
            <a:lstStyle/>
            <a:p>
              <a:endParaRPr sz="1632"/>
            </a:p>
          </p:txBody>
        </p:sp>
        <p:sp>
          <p:nvSpPr>
            <p:cNvPr id="23" name="object 23"/>
            <p:cNvSpPr/>
            <p:nvPr/>
          </p:nvSpPr>
          <p:spPr>
            <a:xfrm>
              <a:off x="1903476" y="4338827"/>
              <a:ext cx="2331720" cy="676910"/>
            </a:xfrm>
            <a:custGeom>
              <a:avLst/>
              <a:gdLst/>
              <a:ahLst/>
              <a:cxnLst/>
              <a:rect l="l" t="t" r="r" b="b"/>
              <a:pathLst>
                <a:path w="2331720" h="676910">
                  <a:moveTo>
                    <a:pt x="0" y="112775"/>
                  </a:moveTo>
                  <a:lnTo>
                    <a:pt x="8810" y="68794"/>
                  </a:lnTo>
                  <a:lnTo>
                    <a:pt x="32766" y="32956"/>
                  </a:lnTo>
                  <a:lnTo>
                    <a:pt x="68151" y="8834"/>
                  </a:lnTo>
                  <a:lnTo>
                    <a:pt x="111252" y="0"/>
                  </a:lnTo>
                  <a:lnTo>
                    <a:pt x="2218944" y="0"/>
                  </a:lnTo>
                  <a:lnTo>
                    <a:pt x="2262925" y="8834"/>
                  </a:lnTo>
                  <a:lnTo>
                    <a:pt x="2298763" y="32956"/>
                  </a:lnTo>
                  <a:lnTo>
                    <a:pt x="2322885" y="68794"/>
                  </a:lnTo>
                  <a:lnTo>
                    <a:pt x="2331720" y="112775"/>
                  </a:lnTo>
                  <a:lnTo>
                    <a:pt x="2331720" y="563880"/>
                  </a:lnTo>
                  <a:lnTo>
                    <a:pt x="2322885" y="607218"/>
                  </a:lnTo>
                  <a:lnTo>
                    <a:pt x="2298763" y="643127"/>
                  </a:lnTo>
                  <a:lnTo>
                    <a:pt x="2262925" y="667607"/>
                  </a:lnTo>
                  <a:lnTo>
                    <a:pt x="2218944" y="676656"/>
                  </a:lnTo>
                  <a:lnTo>
                    <a:pt x="111252" y="676656"/>
                  </a:lnTo>
                  <a:lnTo>
                    <a:pt x="68151" y="667607"/>
                  </a:lnTo>
                  <a:lnTo>
                    <a:pt x="32766" y="643127"/>
                  </a:lnTo>
                  <a:lnTo>
                    <a:pt x="8810" y="607218"/>
                  </a:lnTo>
                  <a:lnTo>
                    <a:pt x="0" y="563880"/>
                  </a:lnTo>
                  <a:lnTo>
                    <a:pt x="0" y="112775"/>
                  </a:lnTo>
                  <a:close/>
                </a:path>
              </a:pathLst>
            </a:custGeom>
            <a:ln w="10668">
              <a:solidFill>
                <a:srgbClr val="162B50"/>
              </a:solidFill>
            </a:ln>
          </p:spPr>
          <p:txBody>
            <a:bodyPr wrap="square" lIns="0" tIns="0" rIns="0" bIns="0" rtlCol="0"/>
            <a:lstStyle/>
            <a:p>
              <a:endParaRPr sz="1632"/>
            </a:p>
          </p:txBody>
        </p:sp>
      </p:grpSp>
      <p:sp>
        <p:nvSpPr>
          <p:cNvPr id="24" name="object 24"/>
          <p:cNvSpPr txBox="1"/>
          <p:nvPr/>
        </p:nvSpPr>
        <p:spPr>
          <a:xfrm>
            <a:off x="3260692" y="3889738"/>
            <a:ext cx="1540891" cy="665394"/>
          </a:xfrm>
          <a:prstGeom prst="rect">
            <a:avLst/>
          </a:prstGeom>
        </p:spPr>
        <p:txBody>
          <a:bodyPr vert="horz" wrap="square" lIns="0" tIns="10941" rIns="0" bIns="0" rtlCol="0">
            <a:spAutoFit/>
          </a:bodyPr>
          <a:lstStyle/>
          <a:p>
            <a:pPr marL="11516" marR="4607" indent="49520" algn="just">
              <a:lnSpc>
                <a:spcPct val="101899"/>
              </a:lnSpc>
              <a:spcBef>
                <a:spcPts val="86"/>
              </a:spcBef>
            </a:pPr>
            <a:r>
              <a:rPr sz="1406" dirty="0">
                <a:solidFill>
                  <a:srgbClr val="FFFFFF"/>
                </a:solidFill>
                <a:latin typeface="Calibri"/>
                <a:cs typeface="Calibri"/>
              </a:rPr>
              <a:t>The</a:t>
            </a:r>
            <a:r>
              <a:rPr sz="1406" spc="32" dirty="0">
                <a:solidFill>
                  <a:srgbClr val="FFFFFF"/>
                </a:solidFill>
                <a:latin typeface="Calibri"/>
                <a:cs typeface="Calibri"/>
              </a:rPr>
              <a:t> </a:t>
            </a:r>
            <a:r>
              <a:rPr sz="1406" dirty="0">
                <a:solidFill>
                  <a:srgbClr val="FFFFFF"/>
                </a:solidFill>
                <a:latin typeface="Calibri"/>
                <a:cs typeface="Calibri"/>
              </a:rPr>
              <a:t>operation</a:t>
            </a:r>
            <a:r>
              <a:rPr sz="1406" spc="41" dirty="0">
                <a:solidFill>
                  <a:srgbClr val="FFFFFF"/>
                </a:solidFill>
                <a:latin typeface="Calibri"/>
                <a:cs typeface="Calibri"/>
              </a:rPr>
              <a:t> </a:t>
            </a:r>
            <a:r>
              <a:rPr sz="1406" spc="-18" dirty="0">
                <a:solidFill>
                  <a:srgbClr val="FFFFFF"/>
                </a:solidFill>
                <a:latin typeface="Calibri"/>
                <a:cs typeface="Calibri"/>
              </a:rPr>
              <a:t>time </a:t>
            </a:r>
            <a:r>
              <a:rPr sz="1406" dirty="0">
                <a:solidFill>
                  <a:srgbClr val="FFFFFF"/>
                </a:solidFill>
                <a:latin typeface="Calibri"/>
                <a:cs typeface="Calibri"/>
              </a:rPr>
              <a:t>became</a:t>
            </a:r>
            <a:r>
              <a:rPr sz="1406" spc="63" dirty="0">
                <a:solidFill>
                  <a:srgbClr val="FFFFFF"/>
                </a:solidFill>
                <a:latin typeface="Calibri"/>
                <a:cs typeface="Calibri"/>
              </a:rPr>
              <a:t> </a:t>
            </a:r>
            <a:r>
              <a:rPr sz="1406" dirty="0">
                <a:solidFill>
                  <a:srgbClr val="FFFFFF"/>
                </a:solidFill>
                <a:latin typeface="Calibri"/>
                <a:cs typeface="Calibri"/>
              </a:rPr>
              <a:t>slower</a:t>
            </a:r>
            <a:r>
              <a:rPr sz="1406" spc="27" dirty="0">
                <a:solidFill>
                  <a:srgbClr val="FFFFFF"/>
                </a:solidFill>
                <a:latin typeface="Calibri"/>
                <a:cs typeface="Calibri"/>
              </a:rPr>
              <a:t> </a:t>
            </a:r>
            <a:r>
              <a:rPr sz="1406" spc="-18" dirty="0">
                <a:solidFill>
                  <a:srgbClr val="FFFFFF"/>
                </a:solidFill>
                <a:latin typeface="Calibri"/>
                <a:cs typeface="Calibri"/>
              </a:rPr>
              <a:t>from </a:t>
            </a:r>
            <a:r>
              <a:rPr sz="1406" dirty="0">
                <a:solidFill>
                  <a:srgbClr val="FFFFFF"/>
                </a:solidFill>
                <a:latin typeface="Calibri"/>
                <a:cs typeface="Calibri"/>
              </a:rPr>
              <a:t>around</a:t>
            </a:r>
            <a:r>
              <a:rPr sz="1406" spc="32" dirty="0">
                <a:solidFill>
                  <a:srgbClr val="FFFFFF"/>
                </a:solidFill>
                <a:latin typeface="Calibri"/>
                <a:cs typeface="Calibri"/>
              </a:rPr>
              <a:t> </a:t>
            </a:r>
            <a:r>
              <a:rPr sz="1406" dirty="0">
                <a:solidFill>
                  <a:srgbClr val="FFFFFF"/>
                </a:solidFill>
                <a:latin typeface="Calibri"/>
                <a:cs typeface="Calibri"/>
              </a:rPr>
              <a:t>2/19</a:t>
            </a:r>
            <a:r>
              <a:rPr sz="1406" spc="27" dirty="0">
                <a:solidFill>
                  <a:srgbClr val="FFFFFF"/>
                </a:solidFill>
                <a:latin typeface="Calibri"/>
                <a:cs typeface="Calibri"/>
              </a:rPr>
              <a:t> </a:t>
            </a:r>
            <a:r>
              <a:rPr sz="1406" dirty="0">
                <a:solidFill>
                  <a:srgbClr val="FFFFFF"/>
                </a:solidFill>
                <a:latin typeface="Calibri"/>
                <a:cs typeface="Calibri"/>
              </a:rPr>
              <a:t>to</a:t>
            </a:r>
            <a:r>
              <a:rPr sz="1406" spc="27" dirty="0">
                <a:solidFill>
                  <a:srgbClr val="FFFFFF"/>
                </a:solidFill>
                <a:latin typeface="Calibri"/>
                <a:cs typeface="Calibri"/>
              </a:rPr>
              <a:t> </a:t>
            </a:r>
            <a:r>
              <a:rPr sz="1406" spc="-18" dirty="0">
                <a:solidFill>
                  <a:srgbClr val="FFFFFF"/>
                </a:solidFill>
                <a:latin typeface="Calibri"/>
                <a:cs typeface="Calibri"/>
              </a:rPr>
              <a:t>3/24</a:t>
            </a:r>
            <a:endParaRPr sz="1406">
              <a:latin typeface="Calibri"/>
              <a:cs typeface="Calibri"/>
            </a:endParaRPr>
          </a:p>
        </p:txBody>
      </p:sp>
      <p:grpSp>
        <p:nvGrpSpPr>
          <p:cNvPr id="25" name="object 25"/>
          <p:cNvGrpSpPr/>
          <p:nvPr/>
        </p:nvGrpSpPr>
        <p:grpSpPr>
          <a:xfrm>
            <a:off x="2293005" y="1596803"/>
            <a:ext cx="7221341" cy="362190"/>
            <a:chOff x="1152842" y="1760918"/>
            <a:chExt cx="7963534" cy="399415"/>
          </a:xfrm>
        </p:grpSpPr>
        <p:sp>
          <p:nvSpPr>
            <p:cNvPr id="26" name="object 26"/>
            <p:cNvSpPr/>
            <p:nvPr/>
          </p:nvSpPr>
          <p:spPr>
            <a:xfrm>
              <a:off x="1158240" y="1766315"/>
              <a:ext cx="1986280" cy="388620"/>
            </a:xfrm>
            <a:custGeom>
              <a:avLst/>
              <a:gdLst/>
              <a:ahLst/>
              <a:cxnLst/>
              <a:rect l="l" t="t" r="r" b="b"/>
              <a:pathLst>
                <a:path w="1986280" h="388619">
                  <a:moveTo>
                    <a:pt x="1921763" y="388620"/>
                  </a:moveTo>
                  <a:lnTo>
                    <a:pt x="65532" y="388620"/>
                  </a:lnTo>
                  <a:lnTo>
                    <a:pt x="40505" y="383547"/>
                  </a:lnTo>
                  <a:lnTo>
                    <a:pt x="19621" y="369760"/>
                  </a:lnTo>
                  <a:lnTo>
                    <a:pt x="5310" y="349400"/>
                  </a:lnTo>
                  <a:lnTo>
                    <a:pt x="0" y="324612"/>
                  </a:lnTo>
                  <a:lnTo>
                    <a:pt x="0" y="64008"/>
                  </a:lnTo>
                  <a:lnTo>
                    <a:pt x="5310" y="39219"/>
                  </a:lnTo>
                  <a:lnTo>
                    <a:pt x="19621" y="18859"/>
                  </a:lnTo>
                  <a:lnTo>
                    <a:pt x="40505" y="5072"/>
                  </a:lnTo>
                  <a:lnTo>
                    <a:pt x="65532" y="0"/>
                  </a:lnTo>
                  <a:lnTo>
                    <a:pt x="1921763" y="0"/>
                  </a:lnTo>
                  <a:lnTo>
                    <a:pt x="1946552" y="5072"/>
                  </a:lnTo>
                  <a:lnTo>
                    <a:pt x="1966912" y="18859"/>
                  </a:lnTo>
                  <a:lnTo>
                    <a:pt x="1980699" y="39219"/>
                  </a:lnTo>
                  <a:lnTo>
                    <a:pt x="1985771" y="64008"/>
                  </a:lnTo>
                  <a:lnTo>
                    <a:pt x="1985771" y="324612"/>
                  </a:lnTo>
                  <a:lnTo>
                    <a:pt x="1980699" y="349400"/>
                  </a:lnTo>
                  <a:lnTo>
                    <a:pt x="1966912" y="369760"/>
                  </a:lnTo>
                  <a:lnTo>
                    <a:pt x="1946552" y="383547"/>
                  </a:lnTo>
                  <a:lnTo>
                    <a:pt x="1921763" y="388620"/>
                  </a:lnTo>
                  <a:close/>
                </a:path>
              </a:pathLst>
            </a:custGeom>
            <a:solidFill>
              <a:srgbClr val="4472C3"/>
            </a:solidFill>
          </p:spPr>
          <p:txBody>
            <a:bodyPr wrap="square" lIns="0" tIns="0" rIns="0" bIns="0" rtlCol="0"/>
            <a:lstStyle/>
            <a:p>
              <a:endParaRPr sz="1632"/>
            </a:p>
          </p:txBody>
        </p:sp>
        <p:sp>
          <p:nvSpPr>
            <p:cNvPr id="27" name="object 27"/>
            <p:cNvSpPr/>
            <p:nvPr/>
          </p:nvSpPr>
          <p:spPr>
            <a:xfrm>
              <a:off x="1158240" y="1766315"/>
              <a:ext cx="1986280" cy="388620"/>
            </a:xfrm>
            <a:custGeom>
              <a:avLst/>
              <a:gdLst/>
              <a:ahLst/>
              <a:cxnLst/>
              <a:rect l="l" t="t" r="r" b="b"/>
              <a:pathLst>
                <a:path w="1986280" h="388619">
                  <a:moveTo>
                    <a:pt x="0" y="64008"/>
                  </a:moveTo>
                  <a:lnTo>
                    <a:pt x="5310" y="39219"/>
                  </a:lnTo>
                  <a:lnTo>
                    <a:pt x="19621" y="18859"/>
                  </a:lnTo>
                  <a:lnTo>
                    <a:pt x="40505" y="5072"/>
                  </a:lnTo>
                  <a:lnTo>
                    <a:pt x="65532" y="0"/>
                  </a:lnTo>
                  <a:lnTo>
                    <a:pt x="1921763" y="0"/>
                  </a:lnTo>
                  <a:lnTo>
                    <a:pt x="1946552" y="5072"/>
                  </a:lnTo>
                  <a:lnTo>
                    <a:pt x="1966912" y="18859"/>
                  </a:lnTo>
                  <a:lnTo>
                    <a:pt x="1980699" y="39219"/>
                  </a:lnTo>
                  <a:lnTo>
                    <a:pt x="1985771" y="64008"/>
                  </a:lnTo>
                  <a:lnTo>
                    <a:pt x="1985771" y="324612"/>
                  </a:lnTo>
                  <a:lnTo>
                    <a:pt x="1980699" y="349400"/>
                  </a:lnTo>
                  <a:lnTo>
                    <a:pt x="1966912" y="369760"/>
                  </a:lnTo>
                  <a:lnTo>
                    <a:pt x="1946552" y="383547"/>
                  </a:lnTo>
                  <a:lnTo>
                    <a:pt x="1921763" y="388620"/>
                  </a:lnTo>
                  <a:lnTo>
                    <a:pt x="65532" y="388620"/>
                  </a:lnTo>
                  <a:lnTo>
                    <a:pt x="40505" y="383547"/>
                  </a:lnTo>
                  <a:lnTo>
                    <a:pt x="19621" y="369760"/>
                  </a:lnTo>
                  <a:lnTo>
                    <a:pt x="5310" y="349400"/>
                  </a:lnTo>
                  <a:lnTo>
                    <a:pt x="0" y="324612"/>
                  </a:lnTo>
                  <a:lnTo>
                    <a:pt x="0" y="64008"/>
                  </a:lnTo>
                  <a:close/>
                </a:path>
              </a:pathLst>
            </a:custGeom>
            <a:ln w="10668">
              <a:solidFill>
                <a:srgbClr val="162B50"/>
              </a:solidFill>
            </a:ln>
          </p:spPr>
          <p:txBody>
            <a:bodyPr wrap="square" lIns="0" tIns="0" rIns="0" bIns="0" rtlCol="0"/>
            <a:lstStyle/>
            <a:p>
              <a:endParaRPr sz="1632"/>
            </a:p>
          </p:txBody>
        </p:sp>
        <p:sp>
          <p:nvSpPr>
            <p:cNvPr id="28" name="object 28"/>
            <p:cNvSpPr/>
            <p:nvPr/>
          </p:nvSpPr>
          <p:spPr>
            <a:xfrm>
              <a:off x="5986271" y="1766315"/>
              <a:ext cx="3124200" cy="388620"/>
            </a:xfrm>
            <a:custGeom>
              <a:avLst/>
              <a:gdLst/>
              <a:ahLst/>
              <a:cxnLst/>
              <a:rect l="l" t="t" r="r" b="b"/>
              <a:pathLst>
                <a:path w="3124200" h="388619">
                  <a:moveTo>
                    <a:pt x="3060191" y="388620"/>
                  </a:moveTo>
                  <a:lnTo>
                    <a:pt x="65532" y="388620"/>
                  </a:lnTo>
                  <a:lnTo>
                    <a:pt x="39862" y="383547"/>
                  </a:lnTo>
                  <a:lnTo>
                    <a:pt x="19049" y="369760"/>
                  </a:lnTo>
                  <a:lnTo>
                    <a:pt x="5095" y="349400"/>
                  </a:lnTo>
                  <a:lnTo>
                    <a:pt x="0" y="324612"/>
                  </a:lnTo>
                  <a:lnTo>
                    <a:pt x="0" y="64008"/>
                  </a:lnTo>
                  <a:lnTo>
                    <a:pt x="5095" y="39219"/>
                  </a:lnTo>
                  <a:lnTo>
                    <a:pt x="19050" y="18859"/>
                  </a:lnTo>
                  <a:lnTo>
                    <a:pt x="39862" y="5072"/>
                  </a:lnTo>
                  <a:lnTo>
                    <a:pt x="65532" y="0"/>
                  </a:lnTo>
                  <a:lnTo>
                    <a:pt x="3060191" y="0"/>
                  </a:lnTo>
                  <a:lnTo>
                    <a:pt x="3084980" y="5072"/>
                  </a:lnTo>
                  <a:lnTo>
                    <a:pt x="3105340" y="18859"/>
                  </a:lnTo>
                  <a:lnTo>
                    <a:pt x="3119127" y="39219"/>
                  </a:lnTo>
                  <a:lnTo>
                    <a:pt x="3124200" y="64008"/>
                  </a:lnTo>
                  <a:lnTo>
                    <a:pt x="3124200" y="324612"/>
                  </a:lnTo>
                  <a:lnTo>
                    <a:pt x="3119127" y="349400"/>
                  </a:lnTo>
                  <a:lnTo>
                    <a:pt x="3105340" y="369760"/>
                  </a:lnTo>
                  <a:lnTo>
                    <a:pt x="3084980" y="383547"/>
                  </a:lnTo>
                  <a:lnTo>
                    <a:pt x="3060191" y="388620"/>
                  </a:lnTo>
                  <a:close/>
                </a:path>
              </a:pathLst>
            </a:custGeom>
            <a:solidFill>
              <a:srgbClr val="ED7C31"/>
            </a:solidFill>
          </p:spPr>
          <p:txBody>
            <a:bodyPr wrap="square" lIns="0" tIns="0" rIns="0" bIns="0" rtlCol="0"/>
            <a:lstStyle/>
            <a:p>
              <a:endParaRPr sz="1632"/>
            </a:p>
          </p:txBody>
        </p:sp>
        <p:sp>
          <p:nvSpPr>
            <p:cNvPr id="29" name="object 29"/>
            <p:cNvSpPr/>
            <p:nvPr/>
          </p:nvSpPr>
          <p:spPr>
            <a:xfrm>
              <a:off x="5986271" y="1766315"/>
              <a:ext cx="3124200" cy="388620"/>
            </a:xfrm>
            <a:custGeom>
              <a:avLst/>
              <a:gdLst/>
              <a:ahLst/>
              <a:cxnLst/>
              <a:rect l="l" t="t" r="r" b="b"/>
              <a:pathLst>
                <a:path w="3124200" h="388619">
                  <a:moveTo>
                    <a:pt x="0" y="64008"/>
                  </a:moveTo>
                  <a:lnTo>
                    <a:pt x="5095" y="39219"/>
                  </a:lnTo>
                  <a:lnTo>
                    <a:pt x="19050" y="18859"/>
                  </a:lnTo>
                  <a:lnTo>
                    <a:pt x="39862" y="5072"/>
                  </a:lnTo>
                  <a:lnTo>
                    <a:pt x="65532" y="0"/>
                  </a:lnTo>
                  <a:lnTo>
                    <a:pt x="3060191" y="0"/>
                  </a:lnTo>
                  <a:lnTo>
                    <a:pt x="3084980" y="5072"/>
                  </a:lnTo>
                  <a:lnTo>
                    <a:pt x="3105340" y="18859"/>
                  </a:lnTo>
                  <a:lnTo>
                    <a:pt x="3119127" y="39219"/>
                  </a:lnTo>
                  <a:lnTo>
                    <a:pt x="3124200" y="64008"/>
                  </a:lnTo>
                  <a:lnTo>
                    <a:pt x="3124200" y="324612"/>
                  </a:lnTo>
                  <a:lnTo>
                    <a:pt x="3119127" y="349400"/>
                  </a:lnTo>
                  <a:lnTo>
                    <a:pt x="3105340" y="369760"/>
                  </a:lnTo>
                  <a:lnTo>
                    <a:pt x="3084980" y="383547"/>
                  </a:lnTo>
                  <a:lnTo>
                    <a:pt x="3060191" y="388620"/>
                  </a:lnTo>
                  <a:lnTo>
                    <a:pt x="65532" y="388620"/>
                  </a:lnTo>
                  <a:lnTo>
                    <a:pt x="39862" y="383547"/>
                  </a:lnTo>
                  <a:lnTo>
                    <a:pt x="19049" y="369760"/>
                  </a:lnTo>
                  <a:lnTo>
                    <a:pt x="5095" y="349400"/>
                  </a:lnTo>
                  <a:lnTo>
                    <a:pt x="0" y="324612"/>
                  </a:lnTo>
                  <a:lnTo>
                    <a:pt x="0" y="64008"/>
                  </a:lnTo>
                  <a:close/>
                </a:path>
              </a:pathLst>
            </a:custGeom>
            <a:ln w="10668">
              <a:solidFill>
                <a:srgbClr val="64310F"/>
              </a:solidFill>
            </a:ln>
          </p:spPr>
          <p:txBody>
            <a:bodyPr wrap="square" lIns="0" tIns="0" rIns="0" bIns="0" rtlCol="0"/>
            <a:lstStyle/>
            <a:p>
              <a:endParaRPr sz="1632"/>
            </a:p>
          </p:txBody>
        </p:sp>
      </p:grpSp>
      <p:sp>
        <p:nvSpPr>
          <p:cNvPr id="30" name="object 30"/>
          <p:cNvSpPr txBox="1"/>
          <p:nvPr/>
        </p:nvSpPr>
        <p:spPr>
          <a:xfrm>
            <a:off x="2379009" y="1633059"/>
            <a:ext cx="6019032" cy="255862"/>
          </a:xfrm>
          <a:prstGeom prst="rect">
            <a:avLst/>
          </a:prstGeom>
        </p:spPr>
        <p:txBody>
          <a:bodyPr vert="horz" wrap="square" lIns="0" tIns="11516" rIns="0" bIns="0" rtlCol="0">
            <a:spAutoFit/>
          </a:bodyPr>
          <a:lstStyle/>
          <a:p>
            <a:pPr marL="11516">
              <a:spcBef>
                <a:spcPts val="91"/>
              </a:spcBef>
              <a:tabLst>
                <a:tab pos="5421326" algn="l"/>
              </a:tabLst>
            </a:pPr>
            <a:r>
              <a:rPr sz="1587" spc="-9" dirty="0">
                <a:solidFill>
                  <a:srgbClr val="FFFFFF"/>
                </a:solidFill>
                <a:latin typeface="Calibri"/>
                <a:cs typeface="Calibri"/>
              </a:rPr>
              <a:t>Customer</a:t>
            </a:r>
            <a:r>
              <a:rPr sz="1587" spc="-32" dirty="0">
                <a:solidFill>
                  <a:srgbClr val="FFFFFF"/>
                </a:solidFill>
                <a:latin typeface="Calibri"/>
                <a:cs typeface="Calibri"/>
              </a:rPr>
              <a:t> </a:t>
            </a:r>
            <a:r>
              <a:rPr sz="1587" spc="-9" dirty="0">
                <a:solidFill>
                  <a:srgbClr val="FFFFFF"/>
                </a:solidFill>
                <a:latin typeface="Calibri"/>
                <a:cs typeface="Calibri"/>
              </a:rPr>
              <a:t>problems</a:t>
            </a:r>
            <a:r>
              <a:rPr sz="1587" dirty="0">
                <a:solidFill>
                  <a:srgbClr val="FFFFFF"/>
                </a:solidFill>
                <a:latin typeface="Calibri"/>
                <a:cs typeface="Calibri"/>
              </a:rPr>
              <a:t>	</a:t>
            </a:r>
            <a:r>
              <a:rPr sz="1587" spc="-9" dirty="0">
                <a:solidFill>
                  <a:srgbClr val="FFFFFF"/>
                </a:solidFill>
                <a:latin typeface="Calibri"/>
                <a:cs typeface="Calibri"/>
              </a:rPr>
              <a:t>Results</a:t>
            </a:r>
            <a:endParaRPr sz="1587">
              <a:latin typeface="Calibri"/>
              <a:cs typeface="Calibri"/>
            </a:endParaRPr>
          </a:p>
        </p:txBody>
      </p:sp>
      <p:grpSp>
        <p:nvGrpSpPr>
          <p:cNvPr id="31" name="object 31"/>
          <p:cNvGrpSpPr/>
          <p:nvPr/>
        </p:nvGrpSpPr>
        <p:grpSpPr>
          <a:xfrm>
            <a:off x="5477052" y="4053936"/>
            <a:ext cx="1767763" cy="1075629"/>
            <a:chOff x="4664138" y="4470590"/>
            <a:chExt cx="1949450" cy="1186180"/>
          </a:xfrm>
        </p:grpSpPr>
        <p:sp>
          <p:nvSpPr>
            <p:cNvPr id="32" name="object 32"/>
            <p:cNvSpPr/>
            <p:nvPr/>
          </p:nvSpPr>
          <p:spPr>
            <a:xfrm>
              <a:off x="4669536" y="4475988"/>
              <a:ext cx="1938655" cy="1175385"/>
            </a:xfrm>
            <a:custGeom>
              <a:avLst/>
              <a:gdLst/>
              <a:ahLst/>
              <a:cxnLst/>
              <a:rect l="l" t="t" r="r" b="b"/>
              <a:pathLst>
                <a:path w="1938654" h="1175385">
                  <a:moveTo>
                    <a:pt x="1741932" y="1175003"/>
                  </a:moveTo>
                  <a:lnTo>
                    <a:pt x="196595" y="1175003"/>
                  </a:lnTo>
                  <a:lnTo>
                    <a:pt x="151635" y="1169876"/>
                  </a:lnTo>
                  <a:lnTo>
                    <a:pt x="110301" y="1155258"/>
                  </a:lnTo>
                  <a:lnTo>
                    <a:pt x="73791" y="1132296"/>
                  </a:lnTo>
                  <a:lnTo>
                    <a:pt x="43307" y="1102136"/>
                  </a:lnTo>
                  <a:lnTo>
                    <a:pt x="20047" y="1065924"/>
                  </a:lnTo>
                  <a:lnTo>
                    <a:pt x="5211" y="1024807"/>
                  </a:lnTo>
                  <a:lnTo>
                    <a:pt x="0" y="979931"/>
                  </a:lnTo>
                  <a:lnTo>
                    <a:pt x="0" y="196595"/>
                  </a:lnTo>
                  <a:lnTo>
                    <a:pt x="5211" y="151635"/>
                  </a:lnTo>
                  <a:lnTo>
                    <a:pt x="20047" y="110301"/>
                  </a:lnTo>
                  <a:lnTo>
                    <a:pt x="43307" y="73791"/>
                  </a:lnTo>
                  <a:lnTo>
                    <a:pt x="73791" y="43307"/>
                  </a:lnTo>
                  <a:lnTo>
                    <a:pt x="110301" y="20047"/>
                  </a:lnTo>
                  <a:lnTo>
                    <a:pt x="151635" y="5211"/>
                  </a:lnTo>
                  <a:lnTo>
                    <a:pt x="196595" y="0"/>
                  </a:lnTo>
                  <a:lnTo>
                    <a:pt x="1741932" y="0"/>
                  </a:lnTo>
                  <a:lnTo>
                    <a:pt x="1786892" y="5211"/>
                  </a:lnTo>
                  <a:lnTo>
                    <a:pt x="1828226" y="20047"/>
                  </a:lnTo>
                  <a:lnTo>
                    <a:pt x="1864736" y="43307"/>
                  </a:lnTo>
                  <a:lnTo>
                    <a:pt x="1895220" y="73791"/>
                  </a:lnTo>
                  <a:lnTo>
                    <a:pt x="1918480" y="110301"/>
                  </a:lnTo>
                  <a:lnTo>
                    <a:pt x="1933316" y="151635"/>
                  </a:lnTo>
                  <a:lnTo>
                    <a:pt x="1938528" y="196595"/>
                  </a:lnTo>
                  <a:lnTo>
                    <a:pt x="1938528" y="979931"/>
                  </a:lnTo>
                  <a:lnTo>
                    <a:pt x="1933316" y="1024807"/>
                  </a:lnTo>
                  <a:lnTo>
                    <a:pt x="1918480" y="1065924"/>
                  </a:lnTo>
                  <a:lnTo>
                    <a:pt x="1895220" y="1102136"/>
                  </a:lnTo>
                  <a:lnTo>
                    <a:pt x="1864736" y="1132296"/>
                  </a:lnTo>
                  <a:lnTo>
                    <a:pt x="1828226" y="1155258"/>
                  </a:lnTo>
                  <a:lnTo>
                    <a:pt x="1786892" y="1169876"/>
                  </a:lnTo>
                  <a:lnTo>
                    <a:pt x="1741932" y="1175003"/>
                  </a:lnTo>
                  <a:close/>
                </a:path>
              </a:pathLst>
            </a:custGeom>
            <a:solidFill>
              <a:srgbClr val="ED7C31"/>
            </a:solidFill>
          </p:spPr>
          <p:txBody>
            <a:bodyPr wrap="square" lIns="0" tIns="0" rIns="0" bIns="0" rtlCol="0"/>
            <a:lstStyle/>
            <a:p>
              <a:endParaRPr sz="1632"/>
            </a:p>
          </p:txBody>
        </p:sp>
        <p:sp>
          <p:nvSpPr>
            <p:cNvPr id="33" name="object 33"/>
            <p:cNvSpPr/>
            <p:nvPr/>
          </p:nvSpPr>
          <p:spPr>
            <a:xfrm>
              <a:off x="4669536" y="4475988"/>
              <a:ext cx="1938655" cy="1175385"/>
            </a:xfrm>
            <a:custGeom>
              <a:avLst/>
              <a:gdLst/>
              <a:ahLst/>
              <a:cxnLst/>
              <a:rect l="l" t="t" r="r" b="b"/>
              <a:pathLst>
                <a:path w="1938654" h="1175385">
                  <a:moveTo>
                    <a:pt x="0" y="196595"/>
                  </a:moveTo>
                  <a:lnTo>
                    <a:pt x="5211" y="151635"/>
                  </a:lnTo>
                  <a:lnTo>
                    <a:pt x="20047" y="110301"/>
                  </a:lnTo>
                  <a:lnTo>
                    <a:pt x="43307" y="73791"/>
                  </a:lnTo>
                  <a:lnTo>
                    <a:pt x="73791" y="43307"/>
                  </a:lnTo>
                  <a:lnTo>
                    <a:pt x="110301" y="20047"/>
                  </a:lnTo>
                  <a:lnTo>
                    <a:pt x="151635" y="5211"/>
                  </a:lnTo>
                  <a:lnTo>
                    <a:pt x="196595" y="0"/>
                  </a:lnTo>
                  <a:lnTo>
                    <a:pt x="1741932" y="0"/>
                  </a:lnTo>
                  <a:lnTo>
                    <a:pt x="1786892" y="5211"/>
                  </a:lnTo>
                  <a:lnTo>
                    <a:pt x="1828226" y="20047"/>
                  </a:lnTo>
                  <a:lnTo>
                    <a:pt x="1864736" y="43307"/>
                  </a:lnTo>
                  <a:lnTo>
                    <a:pt x="1895220" y="73791"/>
                  </a:lnTo>
                  <a:lnTo>
                    <a:pt x="1918480" y="110301"/>
                  </a:lnTo>
                  <a:lnTo>
                    <a:pt x="1933316" y="151635"/>
                  </a:lnTo>
                  <a:lnTo>
                    <a:pt x="1938528" y="196595"/>
                  </a:lnTo>
                  <a:lnTo>
                    <a:pt x="1938528" y="979931"/>
                  </a:lnTo>
                  <a:lnTo>
                    <a:pt x="1933316" y="1024807"/>
                  </a:lnTo>
                  <a:lnTo>
                    <a:pt x="1918480" y="1065924"/>
                  </a:lnTo>
                  <a:lnTo>
                    <a:pt x="1895220" y="1102136"/>
                  </a:lnTo>
                  <a:lnTo>
                    <a:pt x="1864736" y="1132296"/>
                  </a:lnTo>
                  <a:lnTo>
                    <a:pt x="1828226" y="1155258"/>
                  </a:lnTo>
                  <a:lnTo>
                    <a:pt x="1786892" y="1169876"/>
                  </a:lnTo>
                  <a:lnTo>
                    <a:pt x="1741932" y="1175003"/>
                  </a:lnTo>
                  <a:lnTo>
                    <a:pt x="196595" y="1175003"/>
                  </a:lnTo>
                  <a:lnTo>
                    <a:pt x="151635" y="1169876"/>
                  </a:lnTo>
                  <a:lnTo>
                    <a:pt x="110301" y="1155258"/>
                  </a:lnTo>
                  <a:lnTo>
                    <a:pt x="73791" y="1132296"/>
                  </a:lnTo>
                  <a:lnTo>
                    <a:pt x="43307" y="1102136"/>
                  </a:lnTo>
                  <a:lnTo>
                    <a:pt x="20047" y="1065924"/>
                  </a:lnTo>
                  <a:lnTo>
                    <a:pt x="5211" y="1024807"/>
                  </a:lnTo>
                  <a:lnTo>
                    <a:pt x="0" y="979931"/>
                  </a:lnTo>
                  <a:lnTo>
                    <a:pt x="0" y="196595"/>
                  </a:lnTo>
                  <a:close/>
                </a:path>
              </a:pathLst>
            </a:custGeom>
            <a:ln w="10668">
              <a:solidFill>
                <a:srgbClr val="64310F"/>
              </a:solidFill>
            </a:ln>
          </p:spPr>
          <p:txBody>
            <a:bodyPr wrap="square" lIns="0" tIns="0" rIns="0" bIns="0" rtlCol="0"/>
            <a:lstStyle/>
            <a:p>
              <a:endParaRPr sz="1632"/>
            </a:p>
          </p:txBody>
        </p:sp>
      </p:grpSp>
      <p:sp>
        <p:nvSpPr>
          <p:cNvPr id="34" name="object 34"/>
          <p:cNvSpPr txBox="1"/>
          <p:nvPr/>
        </p:nvSpPr>
        <p:spPr>
          <a:xfrm>
            <a:off x="5686027" y="4131568"/>
            <a:ext cx="1349719" cy="886612"/>
          </a:xfrm>
          <a:prstGeom prst="rect">
            <a:avLst/>
          </a:prstGeom>
        </p:spPr>
        <p:txBody>
          <a:bodyPr vert="horz" wrap="square" lIns="0" tIns="11516" rIns="0" bIns="0" rtlCol="0">
            <a:spAutoFit/>
          </a:bodyPr>
          <a:lstStyle/>
          <a:p>
            <a:pPr marL="11516" marR="4607" indent="-1152" algn="ctr">
              <a:lnSpc>
                <a:spcPct val="101699"/>
              </a:lnSpc>
              <a:spcBef>
                <a:spcPts val="91"/>
              </a:spcBef>
            </a:pPr>
            <a:r>
              <a:rPr sz="1406" dirty="0">
                <a:solidFill>
                  <a:srgbClr val="FFFFFF"/>
                </a:solidFill>
                <a:latin typeface="Calibri"/>
                <a:cs typeface="Calibri"/>
              </a:rPr>
              <a:t>The</a:t>
            </a:r>
            <a:r>
              <a:rPr sz="1406" spc="32" dirty="0">
                <a:solidFill>
                  <a:srgbClr val="FFFFFF"/>
                </a:solidFill>
                <a:latin typeface="Calibri"/>
                <a:cs typeface="Calibri"/>
              </a:rPr>
              <a:t> </a:t>
            </a:r>
            <a:r>
              <a:rPr sz="1406" dirty="0">
                <a:solidFill>
                  <a:srgbClr val="FFFFFF"/>
                </a:solidFill>
                <a:latin typeface="Calibri"/>
                <a:cs typeface="Calibri"/>
              </a:rPr>
              <a:t>score</a:t>
            </a:r>
            <a:r>
              <a:rPr sz="1406" spc="23" dirty="0">
                <a:solidFill>
                  <a:srgbClr val="FFFFFF"/>
                </a:solidFill>
                <a:latin typeface="Calibri"/>
                <a:cs typeface="Calibri"/>
              </a:rPr>
              <a:t> </a:t>
            </a:r>
            <a:r>
              <a:rPr sz="1406" spc="-23" dirty="0">
                <a:solidFill>
                  <a:srgbClr val="FFFFFF"/>
                </a:solidFill>
                <a:latin typeface="Calibri"/>
                <a:cs typeface="Calibri"/>
              </a:rPr>
              <a:t>was </a:t>
            </a:r>
            <a:r>
              <a:rPr sz="1406" dirty="0">
                <a:solidFill>
                  <a:srgbClr val="FFFFFF"/>
                </a:solidFill>
                <a:latin typeface="Calibri"/>
                <a:cs typeface="Calibri"/>
              </a:rPr>
              <a:t>increasing,</a:t>
            </a:r>
            <a:r>
              <a:rPr sz="1406" spc="54" dirty="0">
                <a:solidFill>
                  <a:srgbClr val="FFFFFF"/>
                </a:solidFill>
                <a:latin typeface="Calibri"/>
                <a:cs typeface="Calibri"/>
              </a:rPr>
              <a:t> </a:t>
            </a:r>
            <a:r>
              <a:rPr sz="1406" dirty="0">
                <a:solidFill>
                  <a:srgbClr val="FFFFFF"/>
                </a:solidFill>
                <a:latin typeface="Calibri"/>
                <a:cs typeface="Calibri"/>
              </a:rPr>
              <a:t>and</a:t>
            </a:r>
            <a:r>
              <a:rPr sz="1406" spc="86" dirty="0">
                <a:solidFill>
                  <a:srgbClr val="FFFFFF"/>
                </a:solidFill>
                <a:latin typeface="Calibri"/>
                <a:cs typeface="Calibri"/>
              </a:rPr>
              <a:t> </a:t>
            </a:r>
            <a:r>
              <a:rPr sz="1406" spc="-45" dirty="0">
                <a:solidFill>
                  <a:srgbClr val="FFFFFF"/>
                </a:solidFill>
                <a:latin typeface="Calibri"/>
                <a:cs typeface="Calibri"/>
              </a:rPr>
              <a:t>a </a:t>
            </a:r>
            <a:r>
              <a:rPr sz="1406" spc="-9" dirty="0">
                <a:solidFill>
                  <a:srgbClr val="FFFFFF"/>
                </a:solidFill>
                <a:latin typeface="Calibri"/>
                <a:cs typeface="Calibri"/>
              </a:rPr>
              <a:t>malfunction </a:t>
            </a:r>
            <a:r>
              <a:rPr sz="1406" dirty="0">
                <a:solidFill>
                  <a:srgbClr val="FFFFFF"/>
                </a:solidFill>
                <a:latin typeface="Calibri"/>
                <a:cs typeface="Calibri"/>
              </a:rPr>
              <a:t>occurred</a:t>
            </a:r>
            <a:r>
              <a:rPr sz="1406" spc="54" dirty="0">
                <a:solidFill>
                  <a:srgbClr val="FFFFFF"/>
                </a:solidFill>
                <a:latin typeface="Calibri"/>
                <a:cs typeface="Calibri"/>
              </a:rPr>
              <a:t> </a:t>
            </a:r>
            <a:r>
              <a:rPr sz="1406" dirty="0">
                <a:solidFill>
                  <a:srgbClr val="FFFFFF"/>
                </a:solidFill>
                <a:latin typeface="Calibri"/>
                <a:cs typeface="Calibri"/>
              </a:rPr>
              <a:t>on</a:t>
            </a:r>
            <a:r>
              <a:rPr sz="1406" spc="54" dirty="0">
                <a:solidFill>
                  <a:srgbClr val="FFFFFF"/>
                </a:solidFill>
                <a:latin typeface="Calibri"/>
                <a:cs typeface="Calibri"/>
              </a:rPr>
              <a:t> </a:t>
            </a:r>
            <a:r>
              <a:rPr sz="1406" spc="-18" dirty="0">
                <a:solidFill>
                  <a:srgbClr val="FFFFFF"/>
                </a:solidFill>
                <a:latin typeface="Calibri"/>
                <a:cs typeface="Calibri"/>
              </a:rPr>
              <a:t>4/20.</a:t>
            </a:r>
            <a:endParaRPr sz="1406">
              <a:latin typeface="Calibri"/>
              <a:cs typeface="Calibri"/>
            </a:endParaRPr>
          </a:p>
        </p:txBody>
      </p:sp>
      <p:sp>
        <p:nvSpPr>
          <p:cNvPr id="35" name="object 35"/>
          <p:cNvSpPr/>
          <p:nvPr/>
        </p:nvSpPr>
        <p:spPr>
          <a:xfrm>
            <a:off x="7225986" y="4954343"/>
            <a:ext cx="171594" cy="840695"/>
          </a:xfrm>
          <a:custGeom>
            <a:avLst/>
            <a:gdLst/>
            <a:ahLst/>
            <a:cxnLst/>
            <a:rect l="l" t="t" r="r" b="b"/>
            <a:pathLst>
              <a:path w="189229" h="927100">
                <a:moveTo>
                  <a:pt x="188976" y="926592"/>
                </a:moveTo>
                <a:lnTo>
                  <a:pt x="0" y="926592"/>
                </a:lnTo>
                <a:lnTo>
                  <a:pt x="0" y="0"/>
                </a:lnTo>
                <a:lnTo>
                  <a:pt x="188976" y="0"/>
                </a:lnTo>
                <a:lnTo>
                  <a:pt x="188976" y="926592"/>
                </a:lnTo>
                <a:close/>
              </a:path>
            </a:pathLst>
          </a:custGeom>
          <a:solidFill>
            <a:srgbClr val="FFFFFF"/>
          </a:solidFill>
        </p:spPr>
        <p:txBody>
          <a:bodyPr wrap="square" lIns="0" tIns="0" rIns="0" bIns="0" rtlCol="0"/>
          <a:lstStyle/>
          <a:p>
            <a:endParaRPr sz="1632"/>
          </a:p>
        </p:txBody>
      </p:sp>
      <p:sp>
        <p:nvSpPr>
          <p:cNvPr id="36" name="object 36"/>
          <p:cNvSpPr txBox="1"/>
          <p:nvPr/>
        </p:nvSpPr>
        <p:spPr>
          <a:xfrm>
            <a:off x="7248265" y="5082489"/>
            <a:ext cx="97719" cy="650675"/>
          </a:xfrm>
          <a:prstGeom prst="rect">
            <a:avLst/>
          </a:prstGeom>
        </p:spPr>
        <p:txBody>
          <a:bodyPr vert="vert270" wrap="square" lIns="0" tIns="15547" rIns="0" bIns="0" rtlCol="0">
            <a:spAutoFit/>
          </a:bodyPr>
          <a:lstStyle/>
          <a:p>
            <a:pPr marL="11516">
              <a:spcBef>
                <a:spcPts val="122"/>
              </a:spcBef>
            </a:pPr>
            <a:r>
              <a:rPr sz="635" dirty="0">
                <a:latin typeface="Microsoft YaHei UI"/>
                <a:cs typeface="Microsoft YaHei UI"/>
              </a:rPr>
              <a:t>Angular</a:t>
            </a:r>
            <a:r>
              <a:rPr sz="635" spc="-14" dirty="0">
                <a:latin typeface="Microsoft YaHei UI"/>
                <a:cs typeface="Microsoft YaHei UI"/>
              </a:rPr>
              <a:t> </a:t>
            </a:r>
            <a:r>
              <a:rPr sz="635" spc="-9" dirty="0">
                <a:latin typeface="Microsoft YaHei UI"/>
                <a:cs typeface="Microsoft YaHei UI"/>
              </a:rPr>
              <a:t>velocity</a:t>
            </a:r>
            <a:endParaRPr sz="635">
              <a:latin typeface="Microsoft YaHei UI"/>
              <a:cs typeface="Microsoft YaHei UI"/>
            </a:endParaRPr>
          </a:p>
        </p:txBody>
      </p:sp>
      <p:sp>
        <p:nvSpPr>
          <p:cNvPr id="37" name="object 37"/>
          <p:cNvSpPr txBox="1"/>
          <p:nvPr/>
        </p:nvSpPr>
        <p:spPr>
          <a:xfrm>
            <a:off x="8302536" y="5664673"/>
            <a:ext cx="838967" cy="134931"/>
          </a:xfrm>
          <a:prstGeom prst="rect">
            <a:avLst/>
          </a:prstGeom>
          <a:solidFill>
            <a:srgbClr val="FFFFFF"/>
          </a:solidFill>
        </p:spPr>
        <p:txBody>
          <a:bodyPr vert="horz" wrap="square" lIns="0" tIns="36852" rIns="0" bIns="0" rtlCol="0">
            <a:spAutoFit/>
          </a:bodyPr>
          <a:lstStyle/>
          <a:p>
            <a:pPr marL="73129">
              <a:spcBef>
                <a:spcPts val="290"/>
              </a:spcBef>
            </a:pPr>
            <a:r>
              <a:rPr sz="635" spc="-9" dirty="0">
                <a:latin typeface="Microsoft YaHei UI"/>
                <a:cs typeface="Microsoft YaHei UI"/>
              </a:rPr>
              <a:t>Operating</a:t>
            </a:r>
            <a:r>
              <a:rPr sz="635" spc="27" dirty="0">
                <a:latin typeface="Microsoft YaHei UI"/>
                <a:cs typeface="Microsoft YaHei UI"/>
              </a:rPr>
              <a:t> </a:t>
            </a:r>
            <a:r>
              <a:rPr sz="635" spc="-18" dirty="0">
                <a:latin typeface="Microsoft YaHei UI"/>
                <a:cs typeface="Microsoft YaHei UI"/>
              </a:rPr>
              <a:t>time</a:t>
            </a:r>
            <a:endParaRPr sz="635">
              <a:latin typeface="Microsoft YaHei UI"/>
              <a:cs typeface="Microsoft YaHei UI"/>
            </a:endParaRPr>
          </a:p>
        </p:txBody>
      </p:sp>
      <p:grpSp>
        <p:nvGrpSpPr>
          <p:cNvPr id="38" name="object 38"/>
          <p:cNvGrpSpPr/>
          <p:nvPr/>
        </p:nvGrpSpPr>
        <p:grpSpPr>
          <a:xfrm>
            <a:off x="7690960" y="4362113"/>
            <a:ext cx="1532829" cy="420348"/>
            <a:chOff x="7105586" y="4810442"/>
            <a:chExt cx="1690370" cy="463550"/>
          </a:xfrm>
        </p:grpSpPr>
        <p:sp>
          <p:nvSpPr>
            <p:cNvPr id="39" name="object 39"/>
            <p:cNvSpPr/>
            <p:nvPr/>
          </p:nvSpPr>
          <p:spPr>
            <a:xfrm>
              <a:off x="7110983" y="4815839"/>
              <a:ext cx="1679575" cy="452755"/>
            </a:xfrm>
            <a:custGeom>
              <a:avLst/>
              <a:gdLst/>
              <a:ahLst/>
              <a:cxnLst/>
              <a:rect l="l" t="t" r="r" b="b"/>
              <a:pathLst>
                <a:path w="1679575" h="452754">
                  <a:moveTo>
                    <a:pt x="1603248" y="452627"/>
                  </a:moveTo>
                  <a:lnTo>
                    <a:pt x="76200" y="452627"/>
                  </a:lnTo>
                  <a:lnTo>
                    <a:pt x="46291" y="446722"/>
                  </a:lnTo>
                  <a:lnTo>
                    <a:pt x="22097" y="430529"/>
                  </a:lnTo>
                  <a:lnTo>
                    <a:pt x="5905" y="406336"/>
                  </a:lnTo>
                  <a:lnTo>
                    <a:pt x="0" y="376427"/>
                  </a:lnTo>
                  <a:lnTo>
                    <a:pt x="0" y="74675"/>
                  </a:lnTo>
                  <a:lnTo>
                    <a:pt x="5905" y="45648"/>
                  </a:lnTo>
                  <a:lnTo>
                    <a:pt x="22097" y="21907"/>
                  </a:lnTo>
                  <a:lnTo>
                    <a:pt x="46291" y="5881"/>
                  </a:lnTo>
                  <a:lnTo>
                    <a:pt x="76200" y="0"/>
                  </a:lnTo>
                  <a:lnTo>
                    <a:pt x="1603248" y="0"/>
                  </a:lnTo>
                  <a:lnTo>
                    <a:pt x="1633156" y="5881"/>
                  </a:lnTo>
                  <a:lnTo>
                    <a:pt x="1657350" y="21907"/>
                  </a:lnTo>
                  <a:lnTo>
                    <a:pt x="1673542" y="45648"/>
                  </a:lnTo>
                  <a:lnTo>
                    <a:pt x="1679448" y="74675"/>
                  </a:lnTo>
                  <a:lnTo>
                    <a:pt x="1679448" y="376427"/>
                  </a:lnTo>
                  <a:lnTo>
                    <a:pt x="1673542" y="406336"/>
                  </a:lnTo>
                  <a:lnTo>
                    <a:pt x="1657350" y="430529"/>
                  </a:lnTo>
                  <a:lnTo>
                    <a:pt x="1633156" y="446722"/>
                  </a:lnTo>
                  <a:lnTo>
                    <a:pt x="1603248" y="452627"/>
                  </a:lnTo>
                  <a:close/>
                </a:path>
              </a:pathLst>
            </a:custGeom>
            <a:solidFill>
              <a:srgbClr val="001F60"/>
            </a:solidFill>
          </p:spPr>
          <p:txBody>
            <a:bodyPr wrap="square" lIns="0" tIns="0" rIns="0" bIns="0" rtlCol="0"/>
            <a:lstStyle/>
            <a:p>
              <a:endParaRPr sz="1632"/>
            </a:p>
          </p:txBody>
        </p:sp>
        <p:sp>
          <p:nvSpPr>
            <p:cNvPr id="40" name="object 40"/>
            <p:cNvSpPr/>
            <p:nvPr/>
          </p:nvSpPr>
          <p:spPr>
            <a:xfrm>
              <a:off x="7110983" y="4815839"/>
              <a:ext cx="1679575" cy="452755"/>
            </a:xfrm>
            <a:custGeom>
              <a:avLst/>
              <a:gdLst/>
              <a:ahLst/>
              <a:cxnLst/>
              <a:rect l="l" t="t" r="r" b="b"/>
              <a:pathLst>
                <a:path w="1679575" h="452754">
                  <a:moveTo>
                    <a:pt x="0" y="74675"/>
                  </a:moveTo>
                  <a:lnTo>
                    <a:pt x="5905" y="45648"/>
                  </a:lnTo>
                  <a:lnTo>
                    <a:pt x="22097" y="21907"/>
                  </a:lnTo>
                  <a:lnTo>
                    <a:pt x="46291" y="5881"/>
                  </a:lnTo>
                  <a:lnTo>
                    <a:pt x="76200" y="0"/>
                  </a:lnTo>
                  <a:lnTo>
                    <a:pt x="1603248" y="0"/>
                  </a:lnTo>
                  <a:lnTo>
                    <a:pt x="1633156" y="5881"/>
                  </a:lnTo>
                  <a:lnTo>
                    <a:pt x="1657350" y="21907"/>
                  </a:lnTo>
                  <a:lnTo>
                    <a:pt x="1673542" y="45648"/>
                  </a:lnTo>
                  <a:lnTo>
                    <a:pt x="1679448" y="74675"/>
                  </a:lnTo>
                  <a:lnTo>
                    <a:pt x="1679448" y="376427"/>
                  </a:lnTo>
                  <a:lnTo>
                    <a:pt x="1673542" y="406336"/>
                  </a:lnTo>
                  <a:lnTo>
                    <a:pt x="1657350" y="430529"/>
                  </a:lnTo>
                  <a:lnTo>
                    <a:pt x="1633156" y="446722"/>
                  </a:lnTo>
                  <a:lnTo>
                    <a:pt x="1603248" y="452627"/>
                  </a:lnTo>
                  <a:lnTo>
                    <a:pt x="76200" y="452627"/>
                  </a:lnTo>
                  <a:lnTo>
                    <a:pt x="46291" y="446722"/>
                  </a:lnTo>
                  <a:lnTo>
                    <a:pt x="22097" y="430529"/>
                  </a:lnTo>
                  <a:lnTo>
                    <a:pt x="5905" y="406336"/>
                  </a:lnTo>
                  <a:lnTo>
                    <a:pt x="0" y="376427"/>
                  </a:lnTo>
                  <a:lnTo>
                    <a:pt x="0" y="74675"/>
                  </a:lnTo>
                  <a:close/>
                </a:path>
              </a:pathLst>
            </a:custGeom>
            <a:ln w="10668">
              <a:solidFill>
                <a:srgbClr val="64310F"/>
              </a:solidFill>
            </a:ln>
          </p:spPr>
          <p:txBody>
            <a:bodyPr wrap="square" lIns="0" tIns="0" rIns="0" bIns="0" rtlCol="0"/>
            <a:lstStyle/>
            <a:p>
              <a:endParaRPr sz="1632"/>
            </a:p>
          </p:txBody>
        </p:sp>
      </p:grpSp>
      <p:sp>
        <p:nvSpPr>
          <p:cNvPr id="41" name="object 41"/>
          <p:cNvSpPr txBox="1"/>
          <p:nvPr/>
        </p:nvSpPr>
        <p:spPr>
          <a:xfrm>
            <a:off x="7850148" y="4355538"/>
            <a:ext cx="1213826" cy="398906"/>
          </a:xfrm>
          <a:prstGeom prst="rect">
            <a:avLst/>
          </a:prstGeom>
        </p:spPr>
        <p:txBody>
          <a:bodyPr vert="horz" wrap="square" lIns="0" tIns="10365" rIns="0" bIns="0" rtlCol="0">
            <a:spAutoFit/>
          </a:bodyPr>
          <a:lstStyle/>
          <a:p>
            <a:pPr marL="11516" marR="4607" indent="69098">
              <a:lnSpc>
                <a:spcPct val="100699"/>
              </a:lnSpc>
              <a:spcBef>
                <a:spcPts val="82"/>
              </a:spcBef>
            </a:pPr>
            <a:r>
              <a:rPr sz="1270" dirty="0">
                <a:solidFill>
                  <a:srgbClr val="FFFFFF"/>
                </a:solidFill>
                <a:latin typeface="Calibri"/>
                <a:cs typeface="Calibri"/>
              </a:rPr>
              <a:t>It's</a:t>
            </a:r>
            <a:r>
              <a:rPr sz="1270" spc="-32" dirty="0">
                <a:solidFill>
                  <a:srgbClr val="FFFFFF"/>
                </a:solidFill>
                <a:latin typeface="Calibri"/>
                <a:cs typeface="Calibri"/>
              </a:rPr>
              <a:t> </a:t>
            </a:r>
            <a:r>
              <a:rPr sz="1270" dirty="0">
                <a:solidFill>
                  <a:srgbClr val="FFFFFF"/>
                </a:solidFill>
                <a:latin typeface="Calibri"/>
                <a:cs typeface="Calibri"/>
              </a:rPr>
              <a:t>been</a:t>
            </a:r>
            <a:r>
              <a:rPr sz="1270" spc="-23" dirty="0">
                <a:solidFill>
                  <a:srgbClr val="FFFFFF"/>
                </a:solidFill>
                <a:latin typeface="Calibri"/>
                <a:cs typeface="Calibri"/>
              </a:rPr>
              <a:t> </a:t>
            </a:r>
            <a:r>
              <a:rPr sz="1270" spc="-9" dirty="0">
                <a:solidFill>
                  <a:srgbClr val="FFFFFF"/>
                </a:solidFill>
                <a:latin typeface="Calibri"/>
                <a:cs typeface="Calibri"/>
              </a:rPr>
              <a:t>getting </a:t>
            </a:r>
            <a:r>
              <a:rPr sz="1270" dirty="0">
                <a:solidFill>
                  <a:srgbClr val="FFFFFF"/>
                </a:solidFill>
                <a:latin typeface="Calibri"/>
                <a:cs typeface="Calibri"/>
              </a:rPr>
              <a:t>slower</a:t>
            </a:r>
            <a:r>
              <a:rPr sz="1270" spc="-32" dirty="0">
                <a:solidFill>
                  <a:srgbClr val="FFFFFF"/>
                </a:solidFill>
                <a:latin typeface="Calibri"/>
                <a:cs typeface="Calibri"/>
              </a:rPr>
              <a:t> </a:t>
            </a:r>
            <a:r>
              <a:rPr sz="1270" dirty="0">
                <a:solidFill>
                  <a:srgbClr val="FFFFFF"/>
                </a:solidFill>
                <a:latin typeface="Calibri"/>
                <a:cs typeface="Calibri"/>
              </a:rPr>
              <a:t>since</a:t>
            </a:r>
            <a:r>
              <a:rPr sz="1270" spc="-41" dirty="0">
                <a:solidFill>
                  <a:srgbClr val="FFFFFF"/>
                </a:solidFill>
                <a:latin typeface="Calibri"/>
                <a:cs typeface="Calibri"/>
              </a:rPr>
              <a:t> </a:t>
            </a:r>
            <a:r>
              <a:rPr sz="1270" spc="-18" dirty="0">
                <a:solidFill>
                  <a:srgbClr val="FFFFFF"/>
                </a:solidFill>
                <a:latin typeface="Calibri"/>
                <a:cs typeface="Calibri"/>
              </a:rPr>
              <a:t>6/27.</a:t>
            </a:r>
            <a:endParaRPr sz="1270">
              <a:latin typeface="Calibri"/>
              <a:cs typeface="Calibri"/>
            </a:endParaRPr>
          </a:p>
        </p:txBody>
      </p:sp>
      <p:grpSp>
        <p:nvGrpSpPr>
          <p:cNvPr id="42" name="object 42"/>
          <p:cNvGrpSpPr/>
          <p:nvPr/>
        </p:nvGrpSpPr>
        <p:grpSpPr>
          <a:xfrm>
            <a:off x="7690960" y="5119431"/>
            <a:ext cx="1259315" cy="311518"/>
            <a:chOff x="7105586" y="5645594"/>
            <a:chExt cx="1388745" cy="343535"/>
          </a:xfrm>
        </p:grpSpPr>
        <p:sp>
          <p:nvSpPr>
            <p:cNvPr id="43" name="object 43"/>
            <p:cNvSpPr/>
            <p:nvPr/>
          </p:nvSpPr>
          <p:spPr>
            <a:xfrm>
              <a:off x="7110983" y="5650992"/>
              <a:ext cx="1377950" cy="332740"/>
            </a:xfrm>
            <a:custGeom>
              <a:avLst/>
              <a:gdLst/>
              <a:ahLst/>
              <a:cxnLst/>
              <a:rect l="l" t="t" r="r" b="b"/>
              <a:pathLst>
                <a:path w="1377950" h="332739">
                  <a:moveTo>
                    <a:pt x="1322832" y="332231"/>
                  </a:moveTo>
                  <a:lnTo>
                    <a:pt x="54864" y="332231"/>
                  </a:lnTo>
                  <a:lnTo>
                    <a:pt x="33432" y="327945"/>
                  </a:lnTo>
                  <a:lnTo>
                    <a:pt x="16002" y="316229"/>
                  </a:lnTo>
                  <a:lnTo>
                    <a:pt x="4286" y="298799"/>
                  </a:lnTo>
                  <a:lnTo>
                    <a:pt x="0" y="277368"/>
                  </a:lnTo>
                  <a:lnTo>
                    <a:pt x="0" y="56387"/>
                  </a:lnTo>
                  <a:lnTo>
                    <a:pt x="4286" y="34718"/>
                  </a:lnTo>
                  <a:lnTo>
                    <a:pt x="16002" y="16763"/>
                  </a:lnTo>
                  <a:lnTo>
                    <a:pt x="33432" y="4524"/>
                  </a:lnTo>
                  <a:lnTo>
                    <a:pt x="54864" y="0"/>
                  </a:lnTo>
                  <a:lnTo>
                    <a:pt x="1322832" y="0"/>
                  </a:lnTo>
                  <a:lnTo>
                    <a:pt x="1344263" y="4524"/>
                  </a:lnTo>
                  <a:lnTo>
                    <a:pt x="1361694" y="16763"/>
                  </a:lnTo>
                  <a:lnTo>
                    <a:pt x="1373409" y="34718"/>
                  </a:lnTo>
                  <a:lnTo>
                    <a:pt x="1377695" y="56387"/>
                  </a:lnTo>
                  <a:lnTo>
                    <a:pt x="1377695" y="277368"/>
                  </a:lnTo>
                  <a:lnTo>
                    <a:pt x="1373409" y="298799"/>
                  </a:lnTo>
                  <a:lnTo>
                    <a:pt x="1361694" y="316229"/>
                  </a:lnTo>
                  <a:lnTo>
                    <a:pt x="1344263" y="327945"/>
                  </a:lnTo>
                  <a:lnTo>
                    <a:pt x="1322832" y="332231"/>
                  </a:lnTo>
                  <a:close/>
                </a:path>
              </a:pathLst>
            </a:custGeom>
            <a:solidFill>
              <a:srgbClr val="001F60"/>
            </a:solidFill>
          </p:spPr>
          <p:txBody>
            <a:bodyPr wrap="square" lIns="0" tIns="0" rIns="0" bIns="0" rtlCol="0"/>
            <a:lstStyle/>
            <a:p>
              <a:endParaRPr sz="1632"/>
            </a:p>
          </p:txBody>
        </p:sp>
        <p:sp>
          <p:nvSpPr>
            <p:cNvPr id="44" name="object 44"/>
            <p:cNvSpPr/>
            <p:nvPr/>
          </p:nvSpPr>
          <p:spPr>
            <a:xfrm>
              <a:off x="7110983" y="5650992"/>
              <a:ext cx="1377950" cy="332740"/>
            </a:xfrm>
            <a:custGeom>
              <a:avLst/>
              <a:gdLst/>
              <a:ahLst/>
              <a:cxnLst/>
              <a:rect l="l" t="t" r="r" b="b"/>
              <a:pathLst>
                <a:path w="1377950" h="332739">
                  <a:moveTo>
                    <a:pt x="0" y="56387"/>
                  </a:moveTo>
                  <a:lnTo>
                    <a:pt x="4286" y="34718"/>
                  </a:lnTo>
                  <a:lnTo>
                    <a:pt x="16002" y="16763"/>
                  </a:lnTo>
                  <a:lnTo>
                    <a:pt x="33432" y="4524"/>
                  </a:lnTo>
                  <a:lnTo>
                    <a:pt x="54864" y="0"/>
                  </a:lnTo>
                  <a:lnTo>
                    <a:pt x="1322832" y="0"/>
                  </a:lnTo>
                  <a:lnTo>
                    <a:pt x="1344263" y="4524"/>
                  </a:lnTo>
                  <a:lnTo>
                    <a:pt x="1361694" y="16763"/>
                  </a:lnTo>
                  <a:lnTo>
                    <a:pt x="1373409" y="34718"/>
                  </a:lnTo>
                  <a:lnTo>
                    <a:pt x="1377695" y="56387"/>
                  </a:lnTo>
                  <a:lnTo>
                    <a:pt x="1377695" y="277368"/>
                  </a:lnTo>
                  <a:lnTo>
                    <a:pt x="1373409" y="298799"/>
                  </a:lnTo>
                  <a:lnTo>
                    <a:pt x="1361694" y="316229"/>
                  </a:lnTo>
                  <a:lnTo>
                    <a:pt x="1344263" y="327945"/>
                  </a:lnTo>
                  <a:lnTo>
                    <a:pt x="1322832" y="332231"/>
                  </a:lnTo>
                  <a:lnTo>
                    <a:pt x="54864" y="332231"/>
                  </a:lnTo>
                  <a:lnTo>
                    <a:pt x="33432" y="327945"/>
                  </a:lnTo>
                  <a:lnTo>
                    <a:pt x="16002" y="316229"/>
                  </a:lnTo>
                  <a:lnTo>
                    <a:pt x="4286" y="298799"/>
                  </a:lnTo>
                  <a:lnTo>
                    <a:pt x="0" y="277368"/>
                  </a:lnTo>
                  <a:lnTo>
                    <a:pt x="0" y="56387"/>
                  </a:lnTo>
                  <a:close/>
                </a:path>
              </a:pathLst>
            </a:custGeom>
            <a:ln w="10668">
              <a:solidFill>
                <a:srgbClr val="64310F"/>
              </a:solidFill>
            </a:ln>
          </p:spPr>
          <p:txBody>
            <a:bodyPr wrap="square" lIns="0" tIns="0" rIns="0" bIns="0" rtlCol="0"/>
            <a:lstStyle/>
            <a:p>
              <a:endParaRPr sz="1632"/>
            </a:p>
          </p:txBody>
        </p:sp>
      </p:grpSp>
      <p:sp>
        <p:nvSpPr>
          <p:cNvPr id="45" name="object 45"/>
          <p:cNvSpPr txBox="1"/>
          <p:nvPr/>
        </p:nvSpPr>
        <p:spPr>
          <a:xfrm>
            <a:off x="7781135" y="5110083"/>
            <a:ext cx="1076781" cy="305239"/>
          </a:xfrm>
          <a:prstGeom prst="rect">
            <a:avLst/>
          </a:prstGeom>
        </p:spPr>
        <p:txBody>
          <a:bodyPr vert="horz" wrap="square" lIns="0" tIns="12092" rIns="0" bIns="0" rtlCol="0">
            <a:spAutoFit/>
          </a:bodyPr>
          <a:lstStyle/>
          <a:p>
            <a:pPr marL="1152" algn="ctr">
              <a:spcBef>
                <a:spcPts val="95"/>
              </a:spcBef>
            </a:pPr>
            <a:r>
              <a:rPr sz="952" spc="-9" dirty="0">
                <a:solidFill>
                  <a:srgbClr val="FFFFFF"/>
                </a:solidFill>
                <a:latin typeface="Calibri"/>
                <a:cs typeface="Calibri"/>
              </a:rPr>
              <a:t>5.4sec</a:t>
            </a:r>
            <a:endParaRPr sz="952">
              <a:latin typeface="Calibri"/>
              <a:cs typeface="Calibri"/>
            </a:endParaRPr>
          </a:p>
          <a:p>
            <a:pPr algn="ctr">
              <a:lnSpc>
                <a:spcPct val="100000"/>
              </a:lnSpc>
            </a:pPr>
            <a:r>
              <a:rPr sz="952" dirty="0">
                <a:solidFill>
                  <a:srgbClr val="FFFFFF"/>
                </a:solidFill>
                <a:latin typeface="Calibri"/>
                <a:cs typeface="Calibri"/>
              </a:rPr>
              <a:t>(Date</a:t>
            </a:r>
            <a:r>
              <a:rPr sz="952" spc="-18" dirty="0">
                <a:solidFill>
                  <a:srgbClr val="FFFFFF"/>
                </a:solidFill>
                <a:latin typeface="Calibri"/>
                <a:cs typeface="Calibri"/>
              </a:rPr>
              <a:t> </a:t>
            </a:r>
            <a:r>
              <a:rPr sz="952" dirty="0">
                <a:solidFill>
                  <a:srgbClr val="FFFFFF"/>
                </a:solidFill>
                <a:latin typeface="Calibri"/>
                <a:cs typeface="Calibri"/>
              </a:rPr>
              <a:t>of</a:t>
            </a:r>
            <a:r>
              <a:rPr sz="952" spc="-9" dirty="0">
                <a:solidFill>
                  <a:srgbClr val="FFFFFF"/>
                </a:solidFill>
                <a:latin typeface="Calibri"/>
                <a:cs typeface="Calibri"/>
              </a:rPr>
              <a:t> malfunction)</a:t>
            </a:r>
            <a:endParaRPr sz="952">
              <a:latin typeface="Calibri"/>
              <a:cs typeface="Calibri"/>
            </a:endParaRPr>
          </a:p>
        </p:txBody>
      </p:sp>
      <p:grpSp>
        <p:nvGrpSpPr>
          <p:cNvPr id="46" name="object 46"/>
          <p:cNvGrpSpPr/>
          <p:nvPr/>
        </p:nvGrpSpPr>
        <p:grpSpPr>
          <a:xfrm>
            <a:off x="9385248" y="4276432"/>
            <a:ext cx="517085" cy="181383"/>
            <a:chOff x="8974010" y="4715954"/>
            <a:chExt cx="570230" cy="200025"/>
          </a:xfrm>
        </p:grpSpPr>
        <p:sp>
          <p:nvSpPr>
            <p:cNvPr id="47" name="object 47"/>
            <p:cNvSpPr/>
            <p:nvPr/>
          </p:nvSpPr>
          <p:spPr>
            <a:xfrm>
              <a:off x="8979407" y="4721351"/>
              <a:ext cx="559435" cy="189230"/>
            </a:xfrm>
            <a:custGeom>
              <a:avLst/>
              <a:gdLst/>
              <a:ahLst/>
              <a:cxnLst/>
              <a:rect l="l" t="t" r="r" b="b"/>
              <a:pathLst>
                <a:path w="559434" h="189229">
                  <a:moveTo>
                    <a:pt x="528828" y="188975"/>
                  </a:moveTo>
                  <a:lnTo>
                    <a:pt x="32004" y="188975"/>
                  </a:lnTo>
                  <a:lnTo>
                    <a:pt x="19288" y="186332"/>
                  </a:lnTo>
                  <a:lnTo>
                    <a:pt x="9143" y="179260"/>
                  </a:lnTo>
                  <a:lnTo>
                    <a:pt x="2428" y="169044"/>
                  </a:lnTo>
                  <a:lnTo>
                    <a:pt x="0" y="156971"/>
                  </a:lnTo>
                  <a:lnTo>
                    <a:pt x="0" y="30479"/>
                  </a:lnTo>
                  <a:lnTo>
                    <a:pt x="2428" y="18645"/>
                  </a:lnTo>
                  <a:lnTo>
                    <a:pt x="9144" y="8953"/>
                  </a:lnTo>
                  <a:lnTo>
                    <a:pt x="19288" y="2405"/>
                  </a:lnTo>
                  <a:lnTo>
                    <a:pt x="32004" y="0"/>
                  </a:lnTo>
                  <a:lnTo>
                    <a:pt x="528828" y="0"/>
                  </a:lnTo>
                  <a:lnTo>
                    <a:pt x="540662" y="2405"/>
                  </a:lnTo>
                  <a:lnTo>
                    <a:pt x="550354" y="8953"/>
                  </a:lnTo>
                  <a:lnTo>
                    <a:pt x="556902" y="18645"/>
                  </a:lnTo>
                  <a:lnTo>
                    <a:pt x="559308" y="30479"/>
                  </a:lnTo>
                  <a:lnTo>
                    <a:pt x="559308" y="156971"/>
                  </a:lnTo>
                  <a:lnTo>
                    <a:pt x="556902" y="169044"/>
                  </a:lnTo>
                  <a:lnTo>
                    <a:pt x="550354" y="179260"/>
                  </a:lnTo>
                  <a:lnTo>
                    <a:pt x="540662" y="186332"/>
                  </a:lnTo>
                  <a:lnTo>
                    <a:pt x="528828" y="188975"/>
                  </a:lnTo>
                  <a:close/>
                </a:path>
              </a:pathLst>
            </a:custGeom>
            <a:solidFill>
              <a:srgbClr val="FF0000"/>
            </a:solidFill>
          </p:spPr>
          <p:txBody>
            <a:bodyPr wrap="square" lIns="0" tIns="0" rIns="0" bIns="0" rtlCol="0"/>
            <a:lstStyle/>
            <a:p>
              <a:endParaRPr sz="1632"/>
            </a:p>
          </p:txBody>
        </p:sp>
        <p:sp>
          <p:nvSpPr>
            <p:cNvPr id="48" name="object 48"/>
            <p:cNvSpPr/>
            <p:nvPr/>
          </p:nvSpPr>
          <p:spPr>
            <a:xfrm>
              <a:off x="8979407" y="4721351"/>
              <a:ext cx="559435" cy="189230"/>
            </a:xfrm>
            <a:custGeom>
              <a:avLst/>
              <a:gdLst/>
              <a:ahLst/>
              <a:cxnLst/>
              <a:rect l="l" t="t" r="r" b="b"/>
              <a:pathLst>
                <a:path w="559434" h="189229">
                  <a:moveTo>
                    <a:pt x="0" y="30479"/>
                  </a:moveTo>
                  <a:lnTo>
                    <a:pt x="2428" y="18645"/>
                  </a:lnTo>
                  <a:lnTo>
                    <a:pt x="9144" y="8953"/>
                  </a:lnTo>
                  <a:lnTo>
                    <a:pt x="19288" y="2405"/>
                  </a:lnTo>
                  <a:lnTo>
                    <a:pt x="32004" y="0"/>
                  </a:lnTo>
                  <a:lnTo>
                    <a:pt x="528828" y="0"/>
                  </a:lnTo>
                  <a:lnTo>
                    <a:pt x="540662" y="2405"/>
                  </a:lnTo>
                  <a:lnTo>
                    <a:pt x="550354" y="8953"/>
                  </a:lnTo>
                  <a:lnTo>
                    <a:pt x="556902" y="18645"/>
                  </a:lnTo>
                  <a:lnTo>
                    <a:pt x="559308" y="30479"/>
                  </a:lnTo>
                  <a:lnTo>
                    <a:pt x="559308" y="156971"/>
                  </a:lnTo>
                  <a:lnTo>
                    <a:pt x="556902" y="169044"/>
                  </a:lnTo>
                  <a:lnTo>
                    <a:pt x="550354" y="179260"/>
                  </a:lnTo>
                  <a:lnTo>
                    <a:pt x="540662" y="186332"/>
                  </a:lnTo>
                  <a:lnTo>
                    <a:pt x="528828" y="188975"/>
                  </a:lnTo>
                  <a:lnTo>
                    <a:pt x="32004" y="188975"/>
                  </a:lnTo>
                  <a:lnTo>
                    <a:pt x="19288" y="186332"/>
                  </a:lnTo>
                  <a:lnTo>
                    <a:pt x="9143" y="179260"/>
                  </a:lnTo>
                  <a:lnTo>
                    <a:pt x="2428" y="169044"/>
                  </a:lnTo>
                  <a:lnTo>
                    <a:pt x="0" y="156971"/>
                  </a:lnTo>
                  <a:lnTo>
                    <a:pt x="0" y="30479"/>
                  </a:lnTo>
                  <a:close/>
                </a:path>
              </a:pathLst>
            </a:custGeom>
            <a:ln w="10668">
              <a:solidFill>
                <a:srgbClr val="64310F"/>
              </a:solidFill>
            </a:ln>
          </p:spPr>
          <p:txBody>
            <a:bodyPr wrap="square" lIns="0" tIns="0" rIns="0" bIns="0" rtlCol="0"/>
            <a:lstStyle/>
            <a:p>
              <a:endParaRPr sz="1632"/>
            </a:p>
          </p:txBody>
        </p:sp>
      </p:grpSp>
      <p:sp>
        <p:nvSpPr>
          <p:cNvPr id="49" name="object 49"/>
          <p:cNvSpPr txBox="1"/>
          <p:nvPr/>
        </p:nvSpPr>
        <p:spPr>
          <a:xfrm>
            <a:off x="9463009" y="4273990"/>
            <a:ext cx="363917" cy="158725"/>
          </a:xfrm>
          <a:prstGeom prst="rect">
            <a:avLst/>
          </a:prstGeom>
        </p:spPr>
        <p:txBody>
          <a:bodyPr vert="horz" wrap="square" lIns="0" tIns="12092" rIns="0" bIns="0" rtlCol="0">
            <a:spAutoFit/>
          </a:bodyPr>
          <a:lstStyle/>
          <a:p>
            <a:pPr marL="11516">
              <a:spcBef>
                <a:spcPts val="95"/>
              </a:spcBef>
            </a:pPr>
            <a:r>
              <a:rPr sz="952" dirty="0">
                <a:solidFill>
                  <a:srgbClr val="FFFFFF"/>
                </a:solidFill>
                <a:latin typeface="Calibri"/>
                <a:cs typeface="Calibri"/>
              </a:rPr>
              <a:t>0.6</a:t>
            </a:r>
            <a:r>
              <a:rPr sz="952" spc="-18" dirty="0">
                <a:solidFill>
                  <a:srgbClr val="FFFFFF"/>
                </a:solidFill>
                <a:latin typeface="Calibri"/>
                <a:cs typeface="Calibri"/>
              </a:rPr>
              <a:t> </a:t>
            </a:r>
            <a:r>
              <a:rPr sz="952" spc="-23" dirty="0">
                <a:solidFill>
                  <a:srgbClr val="FFFFFF"/>
                </a:solidFill>
                <a:latin typeface="Calibri"/>
                <a:cs typeface="Calibri"/>
              </a:rPr>
              <a:t>sec</a:t>
            </a:r>
            <a:endParaRPr sz="952">
              <a:latin typeface="Calibri"/>
              <a:cs typeface="Calibri"/>
            </a:endParaRPr>
          </a:p>
        </p:txBody>
      </p:sp>
      <p:grpSp>
        <p:nvGrpSpPr>
          <p:cNvPr id="50" name="object 50"/>
          <p:cNvGrpSpPr/>
          <p:nvPr/>
        </p:nvGrpSpPr>
        <p:grpSpPr>
          <a:xfrm>
            <a:off x="9639530" y="5205112"/>
            <a:ext cx="562575" cy="381768"/>
            <a:chOff x="9254426" y="5740082"/>
            <a:chExt cx="620395" cy="421005"/>
          </a:xfrm>
        </p:grpSpPr>
        <p:sp>
          <p:nvSpPr>
            <p:cNvPr id="51" name="object 51"/>
            <p:cNvSpPr/>
            <p:nvPr/>
          </p:nvSpPr>
          <p:spPr>
            <a:xfrm>
              <a:off x="9259824" y="5745480"/>
              <a:ext cx="559435" cy="189230"/>
            </a:xfrm>
            <a:custGeom>
              <a:avLst/>
              <a:gdLst/>
              <a:ahLst/>
              <a:cxnLst/>
              <a:rect l="l" t="t" r="r" b="b"/>
              <a:pathLst>
                <a:path w="559434" h="189229">
                  <a:moveTo>
                    <a:pt x="527304" y="188976"/>
                  </a:moveTo>
                  <a:lnTo>
                    <a:pt x="30480" y="188976"/>
                  </a:lnTo>
                  <a:lnTo>
                    <a:pt x="18645" y="186570"/>
                  </a:lnTo>
                  <a:lnTo>
                    <a:pt x="8953" y="180022"/>
                  </a:lnTo>
                  <a:lnTo>
                    <a:pt x="2405" y="170330"/>
                  </a:lnTo>
                  <a:lnTo>
                    <a:pt x="0" y="158496"/>
                  </a:lnTo>
                  <a:lnTo>
                    <a:pt x="0" y="32004"/>
                  </a:lnTo>
                  <a:lnTo>
                    <a:pt x="2405" y="19931"/>
                  </a:lnTo>
                  <a:lnTo>
                    <a:pt x="8953" y="9715"/>
                  </a:lnTo>
                  <a:lnTo>
                    <a:pt x="18645" y="2643"/>
                  </a:lnTo>
                  <a:lnTo>
                    <a:pt x="30480" y="0"/>
                  </a:lnTo>
                  <a:lnTo>
                    <a:pt x="527304" y="0"/>
                  </a:lnTo>
                  <a:lnTo>
                    <a:pt x="540019" y="2643"/>
                  </a:lnTo>
                  <a:lnTo>
                    <a:pt x="550164" y="9715"/>
                  </a:lnTo>
                  <a:lnTo>
                    <a:pt x="556879" y="19931"/>
                  </a:lnTo>
                  <a:lnTo>
                    <a:pt x="559308" y="32004"/>
                  </a:lnTo>
                  <a:lnTo>
                    <a:pt x="559308" y="158496"/>
                  </a:lnTo>
                  <a:lnTo>
                    <a:pt x="556879" y="170330"/>
                  </a:lnTo>
                  <a:lnTo>
                    <a:pt x="550164" y="180022"/>
                  </a:lnTo>
                  <a:lnTo>
                    <a:pt x="540019" y="186570"/>
                  </a:lnTo>
                  <a:lnTo>
                    <a:pt x="527304" y="188976"/>
                  </a:lnTo>
                  <a:close/>
                </a:path>
              </a:pathLst>
            </a:custGeom>
            <a:solidFill>
              <a:srgbClr val="FFD866"/>
            </a:solidFill>
          </p:spPr>
          <p:txBody>
            <a:bodyPr wrap="square" lIns="0" tIns="0" rIns="0" bIns="0" rtlCol="0"/>
            <a:lstStyle/>
            <a:p>
              <a:endParaRPr sz="1632"/>
            </a:p>
          </p:txBody>
        </p:sp>
        <p:sp>
          <p:nvSpPr>
            <p:cNvPr id="52" name="object 52"/>
            <p:cNvSpPr/>
            <p:nvPr/>
          </p:nvSpPr>
          <p:spPr>
            <a:xfrm>
              <a:off x="9259824" y="5745480"/>
              <a:ext cx="559435" cy="189230"/>
            </a:xfrm>
            <a:custGeom>
              <a:avLst/>
              <a:gdLst/>
              <a:ahLst/>
              <a:cxnLst/>
              <a:rect l="l" t="t" r="r" b="b"/>
              <a:pathLst>
                <a:path w="559434" h="189229">
                  <a:moveTo>
                    <a:pt x="0" y="32004"/>
                  </a:moveTo>
                  <a:lnTo>
                    <a:pt x="2405" y="19931"/>
                  </a:lnTo>
                  <a:lnTo>
                    <a:pt x="8953" y="9715"/>
                  </a:lnTo>
                  <a:lnTo>
                    <a:pt x="18645" y="2643"/>
                  </a:lnTo>
                  <a:lnTo>
                    <a:pt x="30480" y="0"/>
                  </a:lnTo>
                  <a:lnTo>
                    <a:pt x="527304" y="0"/>
                  </a:lnTo>
                  <a:lnTo>
                    <a:pt x="540019" y="2643"/>
                  </a:lnTo>
                  <a:lnTo>
                    <a:pt x="550164" y="9715"/>
                  </a:lnTo>
                  <a:lnTo>
                    <a:pt x="556879" y="19931"/>
                  </a:lnTo>
                  <a:lnTo>
                    <a:pt x="559308" y="32004"/>
                  </a:lnTo>
                  <a:lnTo>
                    <a:pt x="559308" y="158496"/>
                  </a:lnTo>
                  <a:lnTo>
                    <a:pt x="556879" y="170330"/>
                  </a:lnTo>
                  <a:lnTo>
                    <a:pt x="550164" y="180022"/>
                  </a:lnTo>
                  <a:lnTo>
                    <a:pt x="540019" y="186570"/>
                  </a:lnTo>
                  <a:lnTo>
                    <a:pt x="527304" y="188976"/>
                  </a:lnTo>
                  <a:lnTo>
                    <a:pt x="30480" y="188976"/>
                  </a:lnTo>
                  <a:lnTo>
                    <a:pt x="18645" y="186570"/>
                  </a:lnTo>
                  <a:lnTo>
                    <a:pt x="8953" y="180022"/>
                  </a:lnTo>
                  <a:lnTo>
                    <a:pt x="2405" y="170330"/>
                  </a:lnTo>
                  <a:lnTo>
                    <a:pt x="0" y="158496"/>
                  </a:lnTo>
                  <a:lnTo>
                    <a:pt x="0" y="32004"/>
                  </a:lnTo>
                  <a:close/>
                </a:path>
              </a:pathLst>
            </a:custGeom>
            <a:ln w="10668">
              <a:solidFill>
                <a:srgbClr val="64310F"/>
              </a:solidFill>
            </a:ln>
          </p:spPr>
          <p:txBody>
            <a:bodyPr wrap="square" lIns="0" tIns="0" rIns="0" bIns="0" rtlCol="0"/>
            <a:lstStyle/>
            <a:p>
              <a:endParaRPr sz="1632"/>
            </a:p>
          </p:txBody>
        </p:sp>
        <p:sp>
          <p:nvSpPr>
            <p:cNvPr id="53" name="object 53"/>
            <p:cNvSpPr/>
            <p:nvPr/>
          </p:nvSpPr>
          <p:spPr>
            <a:xfrm>
              <a:off x="9310116" y="5966460"/>
              <a:ext cx="559435" cy="189230"/>
            </a:xfrm>
            <a:custGeom>
              <a:avLst/>
              <a:gdLst/>
              <a:ahLst/>
              <a:cxnLst/>
              <a:rect l="l" t="t" r="r" b="b"/>
              <a:pathLst>
                <a:path w="559434" h="189229">
                  <a:moveTo>
                    <a:pt x="527304" y="188975"/>
                  </a:moveTo>
                  <a:lnTo>
                    <a:pt x="30480" y="188975"/>
                  </a:lnTo>
                  <a:lnTo>
                    <a:pt x="18645" y="186547"/>
                  </a:lnTo>
                  <a:lnTo>
                    <a:pt x="8953" y="179831"/>
                  </a:lnTo>
                  <a:lnTo>
                    <a:pt x="2405" y="169687"/>
                  </a:lnTo>
                  <a:lnTo>
                    <a:pt x="0" y="156971"/>
                  </a:lnTo>
                  <a:lnTo>
                    <a:pt x="0" y="32003"/>
                  </a:lnTo>
                  <a:lnTo>
                    <a:pt x="2405" y="19288"/>
                  </a:lnTo>
                  <a:lnTo>
                    <a:pt x="8953" y="9143"/>
                  </a:lnTo>
                  <a:lnTo>
                    <a:pt x="18645" y="2428"/>
                  </a:lnTo>
                  <a:lnTo>
                    <a:pt x="30480" y="0"/>
                  </a:lnTo>
                  <a:lnTo>
                    <a:pt x="527304" y="0"/>
                  </a:lnTo>
                  <a:lnTo>
                    <a:pt x="540019" y="2428"/>
                  </a:lnTo>
                  <a:lnTo>
                    <a:pt x="550164" y="9143"/>
                  </a:lnTo>
                  <a:lnTo>
                    <a:pt x="556879" y="19288"/>
                  </a:lnTo>
                  <a:lnTo>
                    <a:pt x="559308" y="32003"/>
                  </a:lnTo>
                  <a:lnTo>
                    <a:pt x="559308" y="156971"/>
                  </a:lnTo>
                  <a:lnTo>
                    <a:pt x="556879" y="169687"/>
                  </a:lnTo>
                  <a:lnTo>
                    <a:pt x="550164" y="179831"/>
                  </a:lnTo>
                  <a:lnTo>
                    <a:pt x="540019" y="186547"/>
                  </a:lnTo>
                  <a:lnTo>
                    <a:pt x="527304" y="188975"/>
                  </a:lnTo>
                  <a:close/>
                </a:path>
              </a:pathLst>
            </a:custGeom>
            <a:solidFill>
              <a:srgbClr val="5B9AD4"/>
            </a:solidFill>
          </p:spPr>
          <p:txBody>
            <a:bodyPr wrap="square" lIns="0" tIns="0" rIns="0" bIns="0" rtlCol="0"/>
            <a:lstStyle/>
            <a:p>
              <a:endParaRPr sz="1632"/>
            </a:p>
          </p:txBody>
        </p:sp>
        <p:sp>
          <p:nvSpPr>
            <p:cNvPr id="54" name="object 54"/>
            <p:cNvSpPr/>
            <p:nvPr/>
          </p:nvSpPr>
          <p:spPr>
            <a:xfrm>
              <a:off x="9310116" y="5966460"/>
              <a:ext cx="559435" cy="189230"/>
            </a:xfrm>
            <a:custGeom>
              <a:avLst/>
              <a:gdLst/>
              <a:ahLst/>
              <a:cxnLst/>
              <a:rect l="l" t="t" r="r" b="b"/>
              <a:pathLst>
                <a:path w="559434" h="189229">
                  <a:moveTo>
                    <a:pt x="0" y="32003"/>
                  </a:moveTo>
                  <a:lnTo>
                    <a:pt x="2405" y="19288"/>
                  </a:lnTo>
                  <a:lnTo>
                    <a:pt x="8953" y="9143"/>
                  </a:lnTo>
                  <a:lnTo>
                    <a:pt x="18645" y="2428"/>
                  </a:lnTo>
                  <a:lnTo>
                    <a:pt x="30480" y="0"/>
                  </a:lnTo>
                  <a:lnTo>
                    <a:pt x="527304" y="0"/>
                  </a:lnTo>
                  <a:lnTo>
                    <a:pt x="540019" y="2428"/>
                  </a:lnTo>
                  <a:lnTo>
                    <a:pt x="550164" y="9143"/>
                  </a:lnTo>
                  <a:lnTo>
                    <a:pt x="556879" y="19288"/>
                  </a:lnTo>
                  <a:lnTo>
                    <a:pt x="559308" y="32003"/>
                  </a:lnTo>
                  <a:lnTo>
                    <a:pt x="559308" y="156971"/>
                  </a:lnTo>
                  <a:lnTo>
                    <a:pt x="556879" y="169687"/>
                  </a:lnTo>
                  <a:lnTo>
                    <a:pt x="550164" y="179831"/>
                  </a:lnTo>
                  <a:lnTo>
                    <a:pt x="540019" y="186547"/>
                  </a:lnTo>
                  <a:lnTo>
                    <a:pt x="527304" y="188975"/>
                  </a:lnTo>
                  <a:lnTo>
                    <a:pt x="30480" y="188975"/>
                  </a:lnTo>
                  <a:lnTo>
                    <a:pt x="18645" y="186547"/>
                  </a:lnTo>
                  <a:lnTo>
                    <a:pt x="8953" y="179831"/>
                  </a:lnTo>
                  <a:lnTo>
                    <a:pt x="2405" y="169687"/>
                  </a:lnTo>
                  <a:lnTo>
                    <a:pt x="0" y="156971"/>
                  </a:lnTo>
                  <a:lnTo>
                    <a:pt x="0" y="32003"/>
                  </a:lnTo>
                  <a:close/>
                </a:path>
              </a:pathLst>
            </a:custGeom>
            <a:ln w="10668">
              <a:solidFill>
                <a:srgbClr val="213F59"/>
              </a:solidFill>
            </a:ln>
          </p:spPr>
          <p:txBody>
            <a:bodyPr wrap="square" lIns="0" tIns="0" rIns="0" bIns="0" rtlCol="0"/>
            <a:lstStyle/>
            <a:p>
              <a:endParaRPr sz="1632"/>
            </a:p>
          </p:txBody>
        </p:sp>
      </p:grpSp>
      <p:sp>
        <p:nvSpPr>
          <p:cNvPr id="55" name="object 55"/>
          <p:cNvSpPr txBox="1"/>
          <p:nvPr/>
        </p:nvSpPr>
        <p:spPr>
          <a:xfrm>
            <a:off x="9715863" y="5149541"/>
            <a:ext cx="409983" cy="411772"/>
          </a:xfrm>
          <a:prstGeom prst="rect">
            <a:avLst/>
          </a:prstGeom>
        </p:spPr>
        <p:txBody>
          <a:bodyPr vert="horz" wrap="square" lIns="0" tIns="66795" rIns="0" bIns="0" rtlCol="0">
            <a:spAutoFit/>
          </a:bodyPr>
          <a:lstStyle/>
          <a:p>
            <a:pPr marL="11516">
              <a:spcBef>
                <a:spcPts val="526"/>
              </a:spcBef>
            </a:pPr>
            <a:r>
              <a:rPr sz="952" dirty="0">
                <a:latin typeface="Calibri"/>
                <a:cs typeface="Calibri"/>
              </a:rPr>
              <a:t>2.2</a:t>
            </a:r>
            <a:r>
              <a:rPr sz="952" spc="-18" dirty="0">
                <a:latin typeface="Calibri"/>
                <a:cs typeface="Calibri"/>
              </a:rPr>
              <a:t> </a:t>
            </a:r>
            <a:r>
              <a:rPr sz="952" spc="-23" dirty="0">
                <a:latin typeface="Calibri"/>
                <a:cs typeface="Calibri"/>
              </a:rPr>
              <a:t>sec</a:t>
            </a:r>
            <a:endParaRPr sz="952">
              <a:latin typeface="Calibri"/>
              <a:cs typeface="Calibri"/>
            </a:endParaRPr>
          </a:p>
          <a:p>
            <a:pPr marL="57006">
              <a:spcBef>
                <a:spcPts val="435"/>
              </a:spcBef>
            </a:pPr>
            <a:r>
              <a:rPr sz="952" dirty="0">
                <a:latin typeface="Calibri"/>
                <a:cs typeface="Calibri"/>
              </a:rPr>
              <a:t>2.8</a:t>
            </a:r>
            <a:r>
              <a:rPr sz="952" spc="-18" dirty="0">
                <a:latin typeface="Calibri"/>
                <a:cs typeface="Calibri"/>
              </a:rPr>
              <a:t> </a:t>
            </a:r>
            <a:r>
              <a:rPr sz="952" spc="-23" dirty="0">
                <a:latin typeface="Calibri"/>
                <a:cs typeface="Calibri"/>
              </a:rPr>
              <a:t>sec</a:t>
            </a:r>
            <a:endParaRPr sz="952">
              <a:latin typeface="Calibri"/>
              <a:cs typeface="Calibri"/>
            </a:endParaRPr>
          </a:p>
        </p:txBody>
      </p:sp>
      <p:grpSp>
        <p:nvGrpSpPr>
          <p:cNvPr id="56" name="object 56"/>
          <p:cNvGrpSpPr/>
          <p:nvPr/>
        </p:nvGrpSpPr>
        <p:grpSpPr>
          <a:xfrm>
            <a:off x="1635191" y="3752667"/>
            <a:ext cx="1327262" cy="363917"/>
            <a:chOff x="427418" y="4138358"/>
            <a:chExt cx="1463675" cy="401320"/>
          </a:xfrm>
        </p:grpSpPr>
        <p:sp>
          <p:nvSpPr>
            <p:cNvPr id="57" name="object 57"/>
            <p:cNvSpPr/>
            <p:nvPr/>
          </p:nvSpPr>
          <p:spPr>
            <a:xfrm>
              <a:off x="432815" y="4143756"/>
              <a:ext cx="1452880" cy="390525"/>
            </a:xfrm>
            <a:custGeom>
              <a:avLst/>
              <a:gdLst/>
              <a:ahLst/>
              <a:cxnLst/>
              <a:rect l="l" t="t" r="r" b="b"/>
              <a:pathLst>
                <a:path w="1452880" h="390525">
                  <a:moveTo>
                    <a:pt x="1386840" y="390144"/>
                  </a:moveTo>
                  <a:lnTo>
                    <a:pt x="65532" y="390144"/>
                  </a:lnTo>
                  <a:lnTo>
                    <a:pt x="39862" y="385048"/>
                  </a:lnTo>
                  <a:lnTo>
                    <a:pt x="19049" y="371094"/>
                  </a:lnTo>
                  <a:lnTo>
                    <a:pt x="5095" y="350281"/>
                  </a:lnTo>
                  <a:lnTo>
                    <a:pt x="0" y="324612"/>
                  </a:lnTo>
                  <a:lnTo>
                    <a:pt x="0" y="65532"/>
                  </a:lnTo>
                  <a:lnTo>
                    <a:pt x="5095" y="39862"/>
                  </a:lnTo>
                  <a:lnTo>
                    <a:pt x="19050" y="19050"/>
                  </a:lnTo>
                  <a:lnTo>
                    <a:pt x="39862" y="5095"/>
                  </a:lnTo>
                  <a:lnTo>
                    <a:pt x="65532" y="0"/>
                  </a:lnTo>
                  <a:lnTo>
                    <a:pt x="1386840" y="0"/>
                  </a:lnTo>
                  <a:lnTo>
                    <a:pt x="1412509" y="5095"/>
                  </a:lnTo>
                  <a:lnTo>
                    <a:pt x="1433321" y="19050"/>
                  </a:lnTo>
                  <a:lnTo>
                    <a:pt x="1447276" y="39862"/>
                  </a:lnTo>
                  <a:lnTo>
                    <a:pt x="1452371" y="65532"/>
                  </a:lnTo>
                  <a:lnTo>
                    <a:pt x="1452371" y="324612"/>
                  </a:lnTo>
                  <a:lnTo>
                    <a:pt x="1447276" y="350281"/>
                  </a:lnTo>
                  <a:lnTo>
                    <a:pt x="1433321" y="371094"/>
                  </a:lnTo>
                  <a:lnTo>
                    <a:pt x="1412509" y="385048"/>
                  </a:lnTo>
                  <a:lnTo>
                    <a:pt x="1386840" y="390144"/>
                  </a:lnTo>
                  <a:close/>
                </a:path>
              </a:pathLst>
            </a:custGeom>
            <a:solidFill>
              <a:srgbClr val="A5A5A5"/>
            </a:solidFill>
          </p:spPr>
          <p:txBody>
            <a:bodyPr wrap="square" lIns="0" tIns="0" rIns="0" bIns="0" rtlCol="0"/>
            <a:lstStyle/>
            <a:p>
              <a:endParaRPr sz="1632"/>
            </a:p>
          </p:txBody>
        </p:sp>
        <p:sp>
          <p:nvSpPr>
            <p:cNvPr id="58" name="object 58"/>
            <p:cNvSpPr/>
            <p:nvPr/>
          </p:nvSpPr>
          <p:spPr>
            <a:xfrm>
              <a:off x="432815" y="4143756"/>
              <a:ext cx="1452880" cy="390525"/>
            </a:xfrm>
            <a:custGeom>
              <a:avLst/>
              <a:gdLst/>
              <a:ahLst/>
              <a:cxnLst/>
              <a:rect l="l" t="t" r="r" b="b"/>
              <a:pathLst>
                <a:path w="1452880" h="390525">
                  <a:moveTo>
                    <a:pt x="0" y="65532"/>
                  </a:moveTo>
                  <a:lnTo>
                    <a:pt x="5095" y="39862"/>
                  </a:lnTo>
                  <a:lnTo>
                    <a:pt x="19050" y="19050"/>
                  </a:lnTo>
                  <a:lnTo>
                    <a:pt x="39862" y="5095"/>
                  </a:lnTo>
                  <a:lnTo>
                    <a:pt x="65532" y="0"/>
                  </a:lnTo>
                  <a:lnTo>
                    <a:pt x="1386840" y="0"/>
                  </a:lnTo>
                  <a:lnTo>
                    <a:pt x="1412509" y="5095"/>
                  </a:lnTo>
                  <a:lnTo>
                    <a:pt x="1433321" y="19050"/>
                  </a:lnTo>
                  <a:lnTo>
                    <a:pt x="1447276" y="39862"/>
                  </a:lnTo>
                  <a:lnTo>
                    <a:pt x="1452371" y="65532"/>
                  </a:lnTo>
                  <a:lnTo>
                    <a:pt x="1452371" y="324612"/>
                  </a:lnTo>
                  <a:lnTo>
                    <a:pt x="1447276" y="350281"/>
                  </a:lnTo>
                  <a:lnTo>
                    <a:pt x="1433321" y="371094"/>
                  </a:lnTo>
                  <a:lnTo>
                    <a:pt x="1412509" y="385048"/>
                  </a:lnTo>
                  <a:lnTo>
                    <a:pt x="1386840" y="390144"/>
                  </a:lnTo>
                  <a:lnTo>
                    <a:pt x="65532" y="390144"/>
                  </a:lnTo>
                  <a:lnTo>
                    <a:pt x="39862" y="385048"/>
                  </a:lnTo>
                  <a:lnTo>
                    <a:pt x="19049" y="371094"/>
                  </a:lnTo>
                  <a:lnTo>
                    <a:pt x="5095" y="350281"/>
                  </a:lnTo>
                  <a:lnTo>
                    <a:pt x="0" y="324612"/>
                  </a:lnTo>
                  <a:lnTo>
                    <a:pt x="0" y="65532"/>
                  </a:lnTo>
                  <a:close/>
                </a:path>
              </a:pathLst>
            </a:custGeom>
            <a:ln w="10668">
              <a:solidFill>
                <a:srgbClr val="424242"/>
              </a:solidFill>
            </a:ln>
          </p:spPr>
          <p:txBody>
            <a:bodyPr wrap="square" lIns="0" tIns="0" rIns="0" bIns="0" rtlCol="0"/>
            <a:lstStyle/>
            <a:p>
              <a:endParaRPr sz="1632"/>
            </a:p>
          </p:txBody>
        </p:sp>
      </p:grpSp>
      <p:sp>
        <p:nvSpPr>
          <p:cNvPr id="59" name="object 59"/>
          <p:cNvSpPr txBox="1"/>
          <p:nvPr/>
        </p:nvSpPr>
        <p:spPr>
          <a:xfrm>
            <a:off x="1954687" y="3790229"/>
            <a:ext cx="686376" cy="255862"/>
          </a:xfrm>
          <a:prstGeom prst="rect">
            <a:avLst/>
          </a:prstGeom>
        </p:spPr>
        <p:txBody>
          <a:bodyPr vert="horz" wrap="square" lIns="0" tIns="11516" rIns="0" bIns="0" rtlCol="0">
            <a:spAutoFit/>
          </a:bodyPr>
          <a:lstStyle/>
          <a:p>
            <a:pPr marL="11516">
              <a:spcBef>
                <a:spcPts val="91"/>
              </a:spcBef>
            </a:pPr>
            <a:r>
              <a:rPr sz="1587" dirty="0">
                <a:solidFill>
                  <a:srgbClr val="FFFFFF"/>
                </a:solidFill>
                <a:latin typeface="Calibri"/>
                <a:cs typeface="Calibri"/>
              </a:rPr>
              <a:t>AI</a:t>
            </a:r>
            <a:r>
              <a:rPr sz="1587" spc="-23" dirty="0">
                <a:solidFill>
                  <a:srgbClr val="FFFFFF"/>
                </a:solidFill>
                <a:latin typeface="Calibri"/>
                <a:cs typeface="Calibri"/>
              </a:rPr>
              <a:t> </a:t>
            </a:r>
            <a:r>
              <a:rPr sz="1587" spc="-9" dirty="0">
                <a:solidFill>
                  <a:srgbClr val="FFFFFF"/>
                </a:solidFill>
                <a:latin typeface="Calibri"/>
                <a:cs typeface="Calibri"/>
              </a:rPr>
              <a:t>Score</a:t>
            </a:r>
            <a:endParaRPr sz="1587">
              <a:latin typeface="Calibri"/>
              <a:cs typeface="Calibri"/>
            </a:endParaRPr>
          </a:p>
        </p:txBody>
      </p:sp>
      <p:grpSp>
        <p:nvGrpSpPr>
          <p:cNvPr id="60" name="object 60"/>
          <p:cNvGrpSpPr/>
          <p:nvPr/>
        </p:nvGrpSpPr>
        <p:grpSpPr>
          <a:xfrm>
            <a:off x="7221149" y="3667044"/>
            <a:ext cx="2209992" cy="362190"/>
            <a:chOff x="6587489" y="4043934"/>
            <a:chExt cx="2437130" cy="399415"/>
          </a:xfrm>
        </p:grpSpPr>
        <p:sp>
          <p:nvSpPr>
            <p:cNvPr id="61" name="object 61"/>
            <p:cNvSpPr/>
            <p:nvPr/>
          </p:nvSpPr>
          <p:spPr>
            <a:xfrm>
              <a:off x="6592823" y="4049268"/>
              <a:ext cx="2426335" cy="388620"/>
            </a:xfrm>
            <a:custGeom>
              <a:avLst/>
              <a:gdLst/>
              <a:ahLst/>
              <a:cxnLst/>
              <a:rect l="l" t="t" r="r" b="b"/>
              <a:pathLst>
                <a:path w="2426334" h="388620">
                  <a:moveTo>
                    <a:pt x="2360675" y="388619"/>
                  </a:moveTo>
                  <a:lnTo>
                    <a:pt x="65532" y="388619"/>
                  </a:lnTo>
                  <a:lnTo>
                    <a:pt x="39862" y="383547"/>
                  </a:lnTo>
                  <a:lnTo>
                    <a:pt x="19049" y="369760"/>
                  </a:lnTo>
                  <a:lnTo>
                    <a:pt x="5095" y="349400"/>
                  </a:lnTo>
                  <a:lnTo>
                    <a:pt x="0" y="324612"/>
                  </a:lnTo>
                  <a:lnTo>
                    <a:pt x="0" y="65532"/>
                  </a:lnTo>
                  <a:lnTo>
                    <a:pt x="5095" y="39862"/>
                  </a:lnTo>
                  <a:lnTo>
                    <a:pt x="19050" y="19050"/>
                  </a:lnTo>
                  <a:lnTo>
                    <a:pt x="39862" y="5095"/>
                  </a:lnTo>
                  <a:lnTo>
                    <a:pt x="65532" y="0"/>
                  </a:lnTo>
                  <a:lnTo>
                    <a:pt x="2360675" y="0"/>
                  </a:lnTo>
                  <a:lnTo>
                    <a:pt x="2385702" y="5095"/>
                  </a:lnTo>
                  <a:lnTo>
                    <a:pt x="2406586" y="19050"/>
                  </a:lnTo>
                  <a:lnTo>
                    <a:pt x="2420897" y="39862"/>
                  </a:lnTo>
                  <a:lnTo>
                    <a:pt x="2426208" y="65532"/>
                  </a:lnTo>
                  <a:lnTo>
                    <a:pt x="2426208" y="324612"/>
                  </a:lnTo>
                  <a:lnTo>
                    <a:pt x="2420897" y="349400"/>
                  </a:lnTo>
                  <a:lnTo>
                    <a:pt x="2406586" y="369760"/>
                  </a:lnTo>
                  <a:lnTo>
                    <a:pt x="2385702" y="383547"/>
                  </a:lnTo>
                  <a:lnTo>
                    <a:pt x="2360675" y="388619"/>
                  </a:lnTo>
                  <a:close/>
                </a:path>
              </a:pathLst>
            </a:custGeom>
            <a:solidFill>
              <a:srgbClr val="A5A5A5"/>
            </a:solidFill>
          </p:spPr>
          <p:txBody>
            <a:bodyPr wrap="square" lIns="0" tIns="0" rIns="0" bIns="0" rtlCol="0"/>
            <a:lstStyle/>
            <a:p>
              <a:endParaRPr sz="1632"/>
            </a:p>
          </p:txBody>
        </p:sp>
        <p:sp>
          <p:nvSpPr>
            <p:cNvPr id="62" name="object 62"/>
            <p:cNvSpPr/>
            <p:nvPr/>
          </p:nvSpPr>
          <p:spPr>
            <a:xfrm>
              <a:off x="6592823" y="4049268"/>
              <a:ext cx="2426335" cy="388620"/>
            </a:xfrm>
            <a:custGeom>
              <a:avLst/>
              <a:gdLst/>
              <a:ahLst/>
              <a:cxnLst/>
              <a:rect l="l" t="t" r="r" b="b"/>
              <a:pathLst>
                <a:path w="2426334" h="388620">
                  <a:moveTo>
                    <a:pt x="0" y="65532"/>
                  </a:moveTo>
                  <a:lnTo>
                    <a:pt x="5095" y="39862"/>
                  </a:lnTo>
                  <a:lnTo>
                    <a:pt x="19050" y="19050"/>
                  </a:lnTo>
                  <a:lnTo>
                    <a:pt x="39862" y="5095"/>
                  </a:lnTo>
                  <a:lnTo>
                    <a:pt x="65532" y="0"/>
                  </a:lnTo>
                  <a:lnTo>
                    <a:pt x="2360675" y="0"/>
                  </a:lnTo>
                  <a:lnTo>
                    <a:pt x="2385702" y="5095"/>
                  </a:lnTo>
                  <a:lnTo>
                    <a:pt x="2406586" y="19050"/>
                  </a:lnTo>
                  <a:lnTo>
                    <a:pt x="2420897" y="39862"/>
                  </a:lnTo>
                  <a:lnTo>
                    <a:pt x="2426208" y="65532"/>
                  </a:lnTo>
                  <a:lnTo>
                    <a:pt x="2426208" y="324612"/>
                  </a:lnTo>
                  <a:lnTo>
                    <a:pt x="2420897" y="349400"/>
                  </a:lnTo>
                  <a:lnTo>
                    <a:pt x="2406586" y="369760"/>
                  </a:lnTo>
                  <a:lnTo>
                    <a:pt x="2385702" y="383547"/>
                  </a:lnTo>
                  <a:lnTo>
                    <a:pt x="2360675" y="388619"/>
                  </a:lnTo>
                  <a:lnTo>
                    <a:pt x="65532" y="388619"/>
                  </a:lnTo>
                  <a:lnTo>
                    <a:pt x="39862" y="383547"/>
                  </a:lnTo>
                  <a:lnTo>
                    <a:pt x="19049" y="369760"/>
                  </a:lnTo>
                  <a:lnTo>
                    <a:pt x="5095" y="349400"/>
                  </a:lnTo>
                  <a:lnTo>
                    <a:pt x="0" y="324612"/>
                  </a:lnTo>
                  <a:lnTo>
                    <a:pt x="0" y="65532"/>
                  </a:lnTo>
                  <a:close/>
                </a:path>
              </a:pathLst>
            </a:custGeom>
            <a:ln w="10668">
              <a:solidFill>
                <a:srgbClr val="424242"/>
              </a:solidFill>
            </a:ln>
          </p:spPr>
          <p:txBody>
            <a:bodyPr wrap="square" lIns="0" tIns="0" rIns="0" bIns="0" rtlCol="0"/>
            <a:lstStyle/>
            <a:p>
              <a:endParaRPr sz="1632"/>
            </a:p>
          </p:txBody>
        </p:sp>
      </p:grpSp>
      <p:sp>
        <p:nvSpPr>
          <p:cNvPr id="63" name="object 63"/>
          <p:cNvSpPr txBox="1"/>
          <p:nvPr/>
        </p:nvSpPr>
        <p:spPr>
          <a:xfrm>
            <a:off x="7373423" y="3703237"/>
            <a:ext cx="1904808" cy="255862"/>
          </a:xfrm>
          <a:prstGeom prst="rect">
            <a:avLst/>
          </a:prstGeom>
        </p:spPr>
        <p:txBody>
          <a:bodyPr vert="horz" wrap="square" lIns="0" tIns="11516" rIns="0" bIns="0" rtlCol="0">
            <a:spAutoFit/>
          </a:bodyPr>
          <a:lstStyle/>
          <a:p>
            <a:pPr marL="11516">
              <a:spcBef>
                <a:spcPts val="91"/>
              </a:spcBef>
            </a:pPr>
            <a:r>
              <a:rPr sz="1587" dirty="0">
                <a:solidFill>
                  <a:srgbClr val="FFFFFF"/>
                </a:solidFill>
                <a:latin typeface="Calibri"/>
                <a:cs typeface="Calibri"/>
              </a:rPr>
              <a:t>Angular</a:t>
            </a:r>
            <a:r>
              <a:rPr sz="1587" spc="-32" dirty="0">
                <a:solidFill>
                  <a:srgbClr val="FFFFFF"/>
                </a:solidFill>
                <a:latin typeface="Calibri"/>
                <a:cs typeface="Calibri"/>
              </a:rPr>
              <a:t> </a:t>
            </a:r>
            <a:r>
              <a:rPr sz="1587" spc="-9" dirty="0">
                <a:solidFill>
                  <a:srgbClr val="FFFFFF"/>
                </a:solidFill>
                <a:latin typeface="Calibri"/>
                <a:cs typeface="Calibri"/>
              </a:rPr>
              <a:t>Velocity</a:t>
            </a:r>
            <a:r>
              <a:rPr sz="1587" spc="-32" dirty="0">
                <a:solidFill>
                  <a:srgbClr val="FFFFFF"/>
                </a:solidFill>
                <a:latin typeface="Calibri"/>
                <a:cs typeface="Calibri"/>
              </a:rPr>
              <a:t> </a:t>
            </a:r>
            <a:r>
              <a:rPr sz="1587" spc="-18" dirty="0">
                <a:solidFill>
                  <a:srgbClr val="FFFFFF"/>
                </a:solidFill>
                <a:latin typeface="Calibri"/>
                <a:cs typeface="Calibri"/>
              </a:rPr>
              <a:t>Graph</a:t>
            </a:r>
            <a:endParaRPr sz="1587">
              <a:latin typeface="Calibri"/>
              <a:cs typeface="Calibri"/>
            </a:endParaRPr>
          </a:p>
        </p:txBody>
      </p:sp>
      <p:sp>
        <p:nvSpPr>
          <p:cNvPr id="64" name="object 64" descr="$PPTXTitle"/>
          <p:cNvSpPr txBox="1">
            <a:spLocks noGrp="1"/>
          </p:cNvSpPr>
          <p:nvPr>
            <p:ph type="title"/>
          </p:nvPr>
        </p:nvSpPr>
        <p:spPr>
          <a:xfrm>
            <a:off x="3198480" y="951545"/>
            <a:ext cx="7171245" cy="357070"/>
          </a:xfrm>
          <a:prstGeom prst="rect">
            <a:avLst/>
          </a:prstGeom>
          <a:solidFill>
            <a:srgbClr val="D8D8D8"/>
          </a:solidFill>
        </p:spPr>
        <p:txBody>
          <a:bodyPr vert="horz" wrap="square" lIns="0" tIns="14971" rIns="0" bIns="0" rtlCol="0" anchor="t">
            <a:spAutoFit/>
          </a:bodyPr>
          <a:lstStyle/>
          <a:p>
            <a:pPr marL="73129">
              <a:spcBef>
                <a:spcPts val="118"/>
              </a:spcBef>
            </a:pPr>
            <a:r>
              <a:rPr sz="2222" dirty="0">
                <a:latin typeface="Calibri"/>
                <a:cs typeface="Calibri"/>
              </a:rPr>
              <a:t>Successful</a:t>
            </a:r>
            <a:r>
              <a:rPr sz="2222" spc="-50" dirty="0">
                <a:latin typeface="Calibri"/>
                <a:cs typeface="Calibri"/>
              </a:rPr>
              <a:t> </a:t>
            </a:r>
            <a:r>
              <a:rPr sz="2222" dirty="0">
                <a:latin typeface="Calibri"/>
                <a:cs typeface="Calibri"/>
              </a:rPr>
              <a:t>case</a:t>
            </a:r>
            <a:r>
              <a:rPr sz="2222" spc="-41" dirty="0">
                <a:latin typeface="Calibri"/>
                <a:cs typeface="Calibri"/>
              </a:rPr>
              <a:t> </a:t>
            </a:r>
            <a:r>
              <a:rPr sz="2222" dirty="0">
                <a:latin typeface="Calibri"/>
                <a:cs typeface="Calibri"/>
              </a:rPr>
              <a:t>(malfunction</a:t>
            </a:r>
            <a:r>
              <a:rPr sz="2222" spc="-36" dirty="0">
                <a:latin typeface="Calibri"/>
                <a:cs typeface="Calibri"/>
              </a:rPr>
              <a:t> </a:t>
            </a:r>
            <a:r>
              <a:rPr sz="2222" dirty="0">
                <a:latin typeface="Calibri"/>
                <a:cs typeface="Calibri"/>
              </a:rPr>
              <a:t>due</a:t>
            </a:r>
            <a:r>
              <a:rPr sz="2222" spc="-63" dirty="0">
                <a:latin typeface="Calibri"/>
                <a:cs typeface="Calibri"/>
              </a:rPr>
              <a:t> </a:t>
            </a:r>
            <a:r>
              <a:rPr sz="2222" dirty="0">
                <a:latin typeface="Calibri"/>
                <a:cs typeface="Calibri"/>
              </a:rPr>
              <a:t>to</a:t>
            </a:r>
            <a:r>
              <a:rPr sz="2222" spc="-41" dirty="0">
                <a:latin typeface="Calibri"/>
                <a:cs typeface="Calibri"/>
              </a:rPr>
              <a:t> </a:t>
            </a:r>
            <a:r>
              <a:rPr sz="2222" spc="-9" dirty="0">
                <a:latin typeface="Calibri"/>
                <a:cs typeface="Calibri"/>
              </a:rPr>
              <a:t>swelling)</a:t>
            </a:r>
            <a:endParaRPr sz="2222" dirty="0">
              <a:latin typeface="Calibri"/>
              <a:cs typeface="Calibri"/>
            </a:endParaRPr>
          </a:p>
        </p:txBody>
      </p:sp>
      <p:sp>
        <p:nvSpPr>
          <p:cNvPr id="65" name="object 65"/>
          <p:cNvSpPr txBox="1">
            <a:spLocks noGrp="1"/>
          </p:cNvSpPr>
          <p:nvPr>
            <p:ph type="sldNum" sz="quarter" idx="4294967295"/>
          </p:nvPr>
        </p:nvSpPr>
        <p:spPr>
          <a:xfrm>
            <a:off x="11507788" y="6042025"/>
            <a:ext cx="684212" cy="365125"/>
          </a:xfrm>
          <a:prstGeom prst="rect">
            <a:avLst/>
          </a:prstGeom>
        </p:spPr>
        <p:txBody>
          <a:bodyPr vert="horz" wrap="square" lIns="0" tIns="0" rIns="0" bIns="0" rtlCol="0">
            <a:spAutoFit/>
          </a:bodyPr>
          <a:lstStyle>
            <a:defPPr>
              <a:defRPr kern="0"/>
            </a:defPPr>
            <a:lvl1pPr>
              <a:defRPr sz="500" b="0" i="0">
                <a:solidFill>
                  <a:srgbClr val="7E7E7E"/>
                </a:solidFill>
                <a:latin typeface="Arial"/>
                <a:cs typeface="Arial"/>
              </a:defRPr>
            </a:lvl1pPr>
          </a:lstStyle>
          <a:p>
            <a:pPr marL="12700">
              <a:spcBef>
                <a:spcPts val="75"/>
              </a:spcBef>
            </a:pPr>
            <a:r>
              <a:rPr lang="en-US" spc="10"/>
              <a:t>©2023</a:t>
            </a:r>
            <a:r>
              <a:rPr lang="en-US" spc="35"/>
              <a:t> </a:t>
            </a:r>
            <a:r>
              <a:rPr lang="en-US" spc="10"/>
              <a:t>KITZ</a:t>
            </a:r>
            <a:r>
              <a:rPr lang="en-US" spc="15"/>
              <a:t> </a:t>
            </a:r>
            <a:r>
              <a:rPr lang="en-US" spc="10"/>
              <a:t>CORPORATION</a:t>
            </a:r>
            <a:r>
              <a:rPr lang="en-US" spc="15"/>
              <a:t> </a:t>
            </a:r>
            <a:r>
              <a:rPr lang="en-US" spc="10"/>
              <a:t>All Rights</a:t>
            </a:r>
            <a:r>
              <a:rPr lang="en-US" spc="15"/>
              <a:t> </a:t>
            </a:r>
            <a:r>
              <a:rPr lang="en-US" spc="10"/>
              <a:t>Reserved</a:t>
            </a:r>
            <a:r>
              <a:rPr lang="en-US" spc="245"/>
              <a:t> </a:t>
            </a:r>
            <a:r>
              <a:rPr lang="en-US" spc="-25">
                <a:solidFill>
                  <a:srgbClr val="000000"/>
                </a:solidFill>
                <a:latin typeface="MS PGothic"/>
                <a:cs typeface="MS PGothic"/>
              </a:rPr>
              <a:t>｜</a:t>
            </a:r>
            <a:fld id="{81D60167-4931-47E6-BA6A-407CBD079E47}" type="slidenum">
              <a:rPr lang="en-US" spc="-25" smtClean="0">
                <a:solidFill>
                  <a:srgbClr val="000000"/>
                </a:solidFill>
                <a:latin typeface="Calibri"/>
                <a:cs typeface="Calibri"/>
              </a:rPr>
              <a:pPr marL="12700">
                <a:spcBef>
                  <a:spcPts val="75"/>
                </a:spcBef>
              </a:pPr>
              <a:t>27</a:t>
            </a:fld>
            <a:endParaRPr spc="-23" dirty="0">
              <a:solidFill>
                <a:srgbClr val="000000"/>
              </a:solidFill>
              <a:latin typeface="Calibri"/>
              <a:cs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094402" y="6007632"/>
            <a:ext cx="1508645" cy="64120"/>
          </a:xfrm>
          <a:prstGeom prst="rect">
            <a:avLst/>
          </a:prstGeom>
        </p:spPr>
        <p:txBody>
          <a:bodyPr vert="horz" wrap="square" lIns="0" tIns="0" rIns="0" bIns="0" rtlCol="0">
            <a:spAutoFit/>
          </a:bodyPr>
          <a:lstStyle/>
          <a:p>
            <a:pPr>
              <a:lnSpc>
                <a:spcPts val="526"/>
              </a:lnSpc>
            </a:pPr>
            <a:r>
              <a:rPr sz="453" spc="9" dirty="0">
                <a:solidFill>
                  <a:srgbClr val="7E7E7E"/>
                </a:solidFill>
                <a:latin typeface="Arial"/>
                <a:cs typeface="Arial"/>
              </a:rPr>
              <a:t>©2023</a:t>
            </a:r>
            <a:r>
              <a:rPr sz="453" spc="32" dirty="0">
                <a:solidFill>
                  <a:srgbClr val="7E7E7E"/>
                </a:solidFill>
                <a:latin typeface="Arial"/>
                <a:cs typeface="Arial"/>
              </a:rPr>
              <a:t> </a:t>
            </a:r>
            <a:r>
              <a:rPr sz="453" spc="9" dirty="0">
                <a:solidFill>
                  <a:srgbClr val="7E7E7E"/>
                </a:solidFill>
                <a:latin typeface="Arial"/>
                <a:cs typeface="Arial"/>
              </a:rPr>
              <a:t>KITZ</a:t>
            </a:r>
            <a:r>
              <a:rPr sz="453" spc="14" dirty="0">
                <a:solidFill>
                  <a:srgbClr val="7E7E7E"/>
                </a:solidFill>
                <a:latin typeface="Arial"/>
                <a:cs typeface="Arial"/>
              </a:rPr>
              <a:t> </a:t>
            </a:r>
            <a:r>
              <a:rPr sz="453" spc="9" dirty="0">
                <a:solidFill>
                  <a:srgbClr val="7E7E7E"/>
                </a:solidFill>
                <a:latin typeface="Arial"/>
                <a:cs typeface="Arial"/>
              </a:rPr>
              <a:t>CORPORATION</a:t>
            </a:r>
            <a:r>
              <a:rPr sz="453" spc="14" dirty="0">
                <a:solidFill>
                  <a:srgbClr val="7E7E7E"/>
                </a:solidFill>
                <a:latin typeface="Arial"/>
                <a:cs typeface="Arial"/>
              </a:rPr>
              <a:t> </a:t>
            </a:r>
            <a:r>
              <a:rPr sz="453" spc="9" dirty="0">
                <a:solidFill>
                  <a:srgbClr val="7E7E7E"/>
                </a:solidFill>
                <a:latin typeface="Arial"/>
                <a:cs typeface="Arial"/>
              </a:rPr>
              <a:t>All Rights</a:t>
            </a:r>
            <a:r>
              <a:rPr sz="453" spc="14" dirty="0">
                <a:solidFill>
                  <a:srgbClr val="7E7E7E"/>
                </a:solidFill>
                <a:latin typeface="Arial"/>
                <a:cs typeface="Arial"/>
              </a:rPr>
              <a:t> </a:t>
            </a:r>
            <a:r>
              <a:rPr sz="453" spc="9" dirty="0">
                <a:solidFill>
                  <a:srgbClr val="7E7E7E"/>
                </a:solidFill>
                <a:latin typeface="Arial"/>
                <a:cs typeface="Arial"/>
              </a:rPr>
              <a:t>Reserved</a:t>
            </a:r>
            <a:r>
              <a:rPr sz="453" spc="222" dirty="0">
                <a:solidFill>
                  <a:srgbClr val="7E7E7E"/>
                </a:solidFill>
                <a:latin typeface="Arial"/>
                <a:cs typeface="Arial"/>
              </a:rPr>
              <a:t> </a:t>
            </a:r>
            <a:r>
              <a:rPr sz="453" spc="-23" dirty="0">
                <a:latin typeface="MS PGothic"/>
                <a:cs typeface="MS PGothic"/>
              </a:rPr>
              <a:t>｜</a:t>
            </a:r>
            <a:r>
              <a:rPr sz="453" spc="-23" dirty="0">
                <a:latin typeface="Calibri"/>
                <a:cs typeface="Calibri"/>
              </a:rPr>
              <a:t>18</a:t>
            </a:r>
            <a:endParaRPr sz="453">
              <a:latin typeface="Calibri"/>
              <a:cs typeface="Calibri"/>
            </a:endParaRPr>
          </a:p>
        </p:txBody>
      </p:sp>
      <p:sp>
        <p:nvSpPr>
          <p:cNvPr id="3" name="object 3"/>
          <p:cNvSpPr txBox="1"/>
          <p:nvPr/>
        </p:nvSpPr>
        <p:spPr>
          <a:xfrm>
            <a:off x="8578988" y="855816"/>
            <a:ext cx="2009031" cy="154722"/>
          </a:xfrm>
          <a:prstGeom prst="rect">
            <a:avLst/>
          </a:prstGeom>
        </p:spPr>
        <p:txBody>
          <a:bodyPr vert="horz" wrap="square" lIns="0" tIns="0" rIns="0" bIns="0" rtlCol="0">
            <a:spAutoFit/>
          </a:bodyPr>
          <a:lstStyle/>
          <a:p>
            <a:pPr>
              <a:lnSpc>
                <a:spcPts val="1192"/>
              </a:lnSpc>
            </a:pPr>
            <a:r>
              <a:rPr sz="1088" dirty="0">
                <a:solidFill>
                  <a:srgbClr val="7E7E7E"/>
                </a:solidFill>
                <a:latin typeface="Yu Gothic"/>
                <a:cs typeface="Yu Gothic"/>
              </a:rPr>
              <a:t>KITZ</a:t>
            </a:r>
            <a:r>
              <a:rPr sz="1088" spc="36" dirty="0">
                <a:solidFill>
                  <a:srgbClr val="7E7E7E"/>
                </a:solidFill>
                <a:latin typeface="Yu Gothic"/>
                <a:cs typeface="Yu Gothic"/>
              </a:rPr>
              <a:t> </a:t>
            </a:r>
            <a:r>
              <a:rPr sz="1088" dirty="0">
                <a:solidFill>
                  <a:srgbClr val="7E7E7E"/>
                </a:solidFill>
                <a:latin typeface="Yu Gothic"/>
                <a:cs typeface="Yu Gothic"/>
              </a:rPr>
              <a:t>Smart</a:t>
            </a:r>
            <a:r>
              <a:rPr sz="1088" spc="50" dirty="0">
                <a:solidFill>
                  <a:srgbClr val="7E7E7E"/>
                </a:solidFill>
                <a:latin typeface="Yu Gothic"/>
                <a:cs typeface="Yu Gothic"/>
              </a:rPr>
              <a:t> </a:t>
            </a:r>
            <a:r>
              <a:rPr sz="1088" dirty="0">
                <a:solidFill>
                  <a:srgbClr val="7E7E7E"/>
                </a:solidFill>
                <a:latin typeface="Yu Gothic"/>
                <a:cs typeface="Yu Gothic"/>
              </a:rPr>
              <a:t>Monitoring</a:t>
            </a:r>
            <a:r>
              <a:rPr sz="1088" spc="54" dirty="0">
                <a:solidFill>
                  <a:srgbClr val="7E7E7E"/>
                </a:solidFill>
                <a:latin typeface="Yu Gothic"/>
                <a:cs typeface="Yu Gothic"/>
              </a:rPr>
              <a:t> </a:t>
            </a:r>
            <a:r>
              <a:rPr sz="1088" spc="-9" dirty="0">
                <a:solidFill>
                  <a:srgbClr val="7E7E7E"/>
                </a:solidFill>
                <a:latin typeface="Yu Gothic"/>
                <a:cs typeface="Yu Gothic"/>
              </a:rPr>
              <a:t>System</a:t>
            </a:r>
            <a:endParaRPr sz="1088">
              <a:latin typeface="Yu Gothic"/>
              <a:cs typeface="Yu Gothic"/>
            </a:endParaRPr>
          </a:p>
        </p:txBody>
      </p:sp>
      <p:pic>
        <p:nvPicPr>
          <p:cNvPr id="4" name="object 4"/>
          <p:cNvPicPr/>
          <p:nvPr/>
        </p:nvPicPr>
        <p:blipFill>
          <a:blip r:embed="rId2" cstate="print"/>
          <a:stretch>
            <a:fillRect/>
          </a:stretch>
        </p:blipFill>
        <p:spPr>
          <a:xfrm>
            <a:off x="1301503" y="700657"/>
            <a:ext cx="9589452" cy="5453232"/>
          </a:xfrm>
          <a:prstGeom prst="rect">
            <a:avLst/>
          </a:prstGeom>
        </p:spPr>
      </p:pic>
      <p:sp>
        <p:nvSpPr>
          <p:cNvPr id="5" name="object 5" descr="$PPTXTitle"/>
          <p:cNvSpPr txBox="1">
            <a:spLocks noGrp="1"/>
          </p:cNvSpPr>
          <p:nvPr>
            <p:ph type="title"/>
          </p:nvPr>
        </p:nvSpPr>
        <p:spPr>
          <a:xfrm>
            <a:off x="3310881" y="1106954"/>
            <a:ext cx="6885063" cy="402376"/>
          </a:xfrm>
          <a:prstGeom prst="rect">
            <a:avLst/>
          </a:prstGeom>
          <a:solidFill>
            <a:srgbClr val="D8D8D8"/>
          </a:solidFill>
        </p:spPr>
        <p:txBody>
          <a:bodyPr vert="horz" wrap="square" lIns="0" tIns="11516" rIns="0" bIns="0" rtlCol="0" anchor="t">
            <a:spAutoFit/>
          </a:bodyPr>
          <a:lstStyle/>
          <a:p>
            <a:pPr marL="71401">
              <a:spcBef>
                <a:spcPts val="91"/>
              </a:spcBef>
            </a:pPr>
            <a:r>
              <a:rPr sz="2539" dirty="0">
                <a:latin typeface="Calibri"/>
                <a:cs typeface="Calibri"/>
              </a:rPr>
              <a:t>Internal</a:t>
            </a:r>
            <a:r>
              <a:rPr sz="2539" spc="-32" dirty="0">
                <a:latin typeface="Calibri"/>
                <a:cs typeface="Calibri"/>
              </a:rPr>
              <a:t> </a:t>
            </a:r>
            <a:r>
              <a:rPr sz="2539" dirty="0">
                <a:latin typeface="Calibri"/>
                <a:cs typeface="Calibri"/>
              </a:rPr>
              <a:t>leaks</a:t>
            </a:r>
            <a:r>
              <a:rPr sz="2539" spc="-32" dirty="0">
                <a:latin typeface="Calibri"/>
                <a:cs typeface="Calibri"/>
              </a:rPr>
              <a:t> </a:t>
            </a:r>
            <a:r>
              <a:rPr sz="2539" dirty="0">
                <a:latin typeface="Calibri"/>
                <a:cs typeface="Calibri"/>
              </a:rPr>
              <a:t>due</a:t>
            </a:r>
            <a:r>
              <a:rPr sz="2539" spc="-45" dirty="0">
                <a:latin typeface="Calibri"/>
                <a:cs typeface="Calibri"/>
              </a:rPr>
              <a:t> </a:t>
            </a:r>
            <a:r>
              <a:rPr sz="2539" dirty="0">
                <a:latin typeface="Calibri"/>
                <a:cs typeface="Calibri"/>
              </a:rPr>
              <a:t>to</a:t>
            </a:r>
            <a:r>
              <a:rPr sz="2539" spc="-45" dirty="0">
                <a:latin typeface="Calibri"/>
                <a:cs typeface="Calibri"/>
              </a:rPr>
              <a:t> </a:t>
            </a:r>
            <a:r>
              <a:rPr sz="2539" dirty="0">
                <a:latin typeface="Calibri"/>
                <a:cs typeface="Calibri"/>
              </a:rPr>
              <a:t>seat</a:t>
            </a:r>
            <a:r>
              <a:rPr sz="2539" spc="-41" dirty="0">
                <a:latin typeface="Calibri"/>
                <a:cs typeface="Calibri"/>
              </a:rPr>
              <a:t> </a:t>
            </a:r>
            <a:r>
              <a:rPr sz="2539" dirty="0">
                <a:latin typeface="Calibri"/>
                <a:cs typeface="Calibri"/>
              </a:rPr>
              <a:t>wear</a:t>
            </a:r>
            <a:r>
              <a:rPr sz="2539" spc="-27" dirty="0">
                <a:latin typeface="Calibri"/>
                <a:cs typeface="Calibri"/>
              </a:rPr>
              <a:t> </a:t>
            </a:r>
            <a:r>
              <a:rPr sz="2539" dirty="0">
                <a:latin typeface="Calibri"/>
                <a:cs typeface="Calibri"/>
              </a:rPr>
              <a:t>caused</a:t>
            </a:r>
            <a:r>
              <a:rPr sz="2539" spc="-14" dirty="0">
                <a:latin typeface="Calibri"/>
                <a:cs typeface="Calibri"/>
              </a:rPr>
              <a:t> </a:t>
            </a:r>
            <a:r>
              <a:rPr sz="2539" dirty="0">
                <a:latin typeface="Calibri"/>
                <a:cs typeface="Calibri"/>
              </a:rPr>
              <a:t>by</a:t>
            </a:r>
            <a:r>
              <a:rPr sz="2539" spc="-36" dirty="0">
                <a:latin typeface="Calibri"/>
                <a:cs typeface="Calibri"/>
              </a:rPr>
              <a:t> </a:t>
            </a:r>
            <a:r>
              <a:rPr sz="2539" spc="-9" dirty="0">
                <a:latin typeface="Calibri"/>
                <a:cs typeface="Calibri"/>
              </a:rPr>
              <a:t>powder</a:t>
            </a:r>
            <a:endParaRPr sz="2539">
              <a:latin typeface="Calibri"/>
              <a:cs typeface="Calibri"/>
            </a:endParaRPr>
          </a:p>
        </p:txBody>
      </p:sp>
      <p:grpSp>
        <p:nvGrpSpPr>
          <p:cNvPr id="6" name="object 6"/>
          <p:cNvGrpSpPr/>
          <p:nvPr/>
        </p:nvGrpSpPr>
        <p:grpSpPr>
          <a:xfrm>
            <a:off x="2063599" y="1795806"/>
            <a:ext cx="7482187" cy="362190"/>
            <a:chOff x="899858" y="1980374"/>
            <a:chExt cx="8251190" cy="399415"/>
          </a:xfrm>
        </p:grpSpPr>
        <p:sp>
          <p:nvSpPr>
            <p:cNvPr id="7" name="object 7"/>
            <p:cNvSpPr/>
            <p:nvPr/>
          </p:nvSpPr>
          <p:spPr>
            <a:xfrm>
              <a:off x="905256" y="1985771"/>
              <a:ext cx="1986280" cy="388620"/>
            </a:xfrm>
            <a:custGeom>
              <a:avLst/>
              <a:gdLst/>
              <a:ahLst/>
              <a:cxnLst/>
              <a:rect l="l" t="t" r="r" b="b"/>
              <a:pathLst>
                <a:path w="1986280" h="388619">
                  <a:moveTo>
                    <a:pt x="1921763" y="388620"/>
                  </a:moveTo>
                  <a:lnTo>
                    <a:pt x="65532" y="388620"/>
                  </a:lnTo>
                  <a:lnTo>
                    <a:pt x="40505" y="383547"/>
                  </a:lnTo>
                  <a:lnTo>
                    <a:pt x="19621" y="369760"/>
                  </a:lnTo>
                  <a:lnTo>
                    <a:pt x="5310" y="349400"/>
                  </a:lnTo>
                  <a:lnTo>
                    <a:pt x="0" y="324612"/>
                  </a:lnTo>
                  <a:lnTo>
                    <a:pt x="0" y="64008"/>
                  </a:lnTo>
                  <a:lnTo>
                    <a:pt x="5310" y="39219"/>
                  </a:lnTo>
                  <a:lnTo>
                    <a:pt x="19621" y="18859"/>
                  </a:lnTo>
                  <a:lnTo>
                    <a:pt x="40505" y="5072"/>
                  </a:lnTo>
                  <a:lnTo>
                    <a:pt x="65532" y="0"/>
                  </a:lnTo>
                  <a:lnTo>
                    <a:pt x="1921763" y="0"/>
                  </a:lnTo>
                  <a:lnTo>
                    <a:pt x="1946552" y="5072"/>
                  </a:lnTo>
                  <a:lnTo>
                    <a:pt x="1966912" y="18859"/>
                  </a:lnTo>
                  <a:lnTo>
                    <a:pt x="1980699" y="39219"/>
                  </a:lnTo>
                  <a:lnTo>
                    <a:pt x="1985771" y="64008"/>
                  </a:lnTo>
                  <a:lnTo>
                    <a:pt x="1985771" y="324612"/>
                  </a:lnTo>
                  <a:lnTo>
                    <a:pt x="1980699" y="349400"/>
                  </a:lnTo>
                  <a:lnTo>
                    <a:pt x="1966912" y="369760"/>
                  </a:lnTo>
                  <a:lnTo>
                    <a:pt x="1946552" y="383547"/>
                  </a:lnTo>
                  <a:lnTo>
                    <a:pt x="1921763" y="388620"/>
                  </a:lnTo>
                  <a:close/>
                </a:path>
              </a:pathLst>
            </a:custGeom>
            <a:solidFill>
              <a:srgbClr val="4472C3"/>
            </a:solidFill>
          </p:spPr>
          <p:txBody>
            <a:bodyPr wrap="square" lIns="0" tIns="0" rIns="0" bIns="0" rtlCol="0"/>
            <a:lstStyle/>
            <a:p>
              <a:endParaRPr sz="1632"/>
            </a:p>
          </p:txBody>
        </p:sp>
        <p:sp>
          <p:nvSpPr>
            <p:cNvPr id="8" name="object 8"/>
            <p:cNvSpPr/>
            <p:nvPr/>
          </p:nvSpPr>
          <p:spPr>
            <a:xfrm>
              <a:off x="905256" y="1985771"/>
              <a:ext cx="1986280" cy="388620"/>
            </a:xfrm>
            <a:custGeom>
              <a:avLst/>
              <a:gdLst/>
              <a:ahLst/>
              <a:cxnLst/>
              <a:rect l="l" t="t" r="r" b="b"/>
              <a:pathLst>
                <a:path w="1986280" h="388619">
                  <a:moveTo>
                    <a:pt x="0" y="64008"/>
                  </a:moveTo>
                  <a:lnTo>
                    <a:pt x="5310" y="39219"/>
                  </a:lnTo>
                  <a:lnTo>
                    <a:pt x="19621" y="18859"/>
                  </a:lnTo>
                  <a:lnTo>
                    <a:pt x="40505" y="5072"/>
                  </a:lnTo>
                  <a:lnTo>
                    <a:pt x="65532" y="0"/>
                  </a:lnTo>
                  <a:lnTo>
                    <a:pt x="1921763" y="0"/>
                  </a:lnTo>
                  <a:lnTo>
                    <a:pt x="1946552" y="5072"/>
                  </a:lnTo>
                  <a:lnTo>
                    <a:pt x="1966912" y="18859"/>
                  </a:lnTo>
                  <a:lnTo>
                    <a:pt x="1980699" y="39219"/>
                  </a:lnTo>
                  <a:lnTo>
                    <a:pt x="1985771" y="64008"/>
                  </a:lnTo>
                  <a:lnTo>
                    <a:pt x="1985771" y="324612"/>
                  </a:lnTo>
                  <a:lnTo>
                    <a:pt x="1980699" y="349400"/>
                  </a:lnTo>
                  <a:lnTo>
                    <a:pt x="1966912" y="369760"/>
                  </a:lnTo>
                  <a:lnTo>
                    <a:pt x="1946552" y="383547"/>
                  </a:lnTo>
                  <a:lnTo>
                    <a:pt x="1921763" y="388620"/>
                  </a:lnTo>
                  <a:lnTo>
                    <a:pt x="65532" y="388620"/>
                  </a:lnTo>
                  <a:lnTo>
                    <a:pt x="40505" y="383547"/>
                  </a:lnTo>
                  <a:lnTo>
                    <a:pt x="19621" y="369760"/>
                  </a:lnTo>
                  <a:lnTo>
                    <a:pt x="5310" y="349400"/>
                  </a:lnTo>
                  <a:lnTo>
                    <a:pt x="0" y="324612"/>
                  </a:lnTo>
                  <a:lnTo>
                    <a:pt x="0" y="64008"/>
                  </a:lnTo>
                  <a:close/>
                </a:path>
              </a:pathLst>
            </a:custGeom>
            <a:ln w="10668">
              <a:solidFill>
                <a:srgbClr val="162B50"/>
              </a:solidFill>
            </a:ln>
          </p:spPr>
          <p:txBody>
            <a:bodyPr wrap="square" lIns="0" tIns="0" rIns="0" bIns="0" rtlCol="0"/>
            <a:lstStyle/>
            <a:p>
              <a:endParaRPr sz="1632"/>
            </a:p>
          </p:txBody>
        </p:sp>
        <p:sp>
          <p:nvSpPr>
            <p:cNvPr id="9" name="object 9"/>
            <p:cNvSpPr/>
            <p:nvPr/>
          </p:nvSpPr>
          <p:spPr>
            <a:xfrm>
              <a:off x="6019799" y="1985771"/>
              <a:ext cx="3126105" cy="388620"/>
            </a:xfrm>
            <a:custGeom>
              <a:avLst/>
              <a:gdLst/>
              <a:ahLst/>
              <a:cxnLst/>
              <a:rect l="l" t="t" r="r" b="b"/>
              <a:pathLst>
                <a:path w="3126104" h="388619">
                  <a:moveTo>
                    <a:pt x="3060191" y="388620"/>
                  </a:moveTo>
                  <a:lnTo>
                    <a:pt x="65532" y="388620"/>
                  </a:lnTo>
                  <a:lnTo>
                    <a:pt x="39862" y="383547"/>
                  </a:lnTo>
                  <a:lnTo>
                    <a:pt x="19049" y="369760"/>
                  </a:lnTo>
                  <a:lnTo>
                    <a:pt x="5095" y="349400"/>
                  </a:lnTo>
                  <a:lnTo>
                    <a:pt x="0" y="324612"/>
                  </a:lnTo>
                  <a:lnTo>
                    <a:pt x="0" y="64008"/>
                  </a:lnTo>
                  <a:lnTo>
                    <a:pt x="5095" y="39219"/>
                  </a:lnTo>
                  <a:lnTo>
                    <a:pt x="19050" y="18859"/>
                  </a:lnTo>
                  <a:lnTo>
                    <a:pt x="39862" y="5072"/>
                  </a:lnTo>
                  <a:lnTo>
                    <a:pt x="65532" y="0"/>
                  </a:lnTo>
                  <a:lnTo>
                    <a:pt x="3060191" y="0"/>
                  </a:lnTo>
                  <a:lnTo>
                    <a:pt x="3085861" y="5072"/>
                  </a:lnTo>
                  <a:lnTo>
                    <a:pt x="3106674" y="18859"/>
                  </a:lnTo>
                  <a:lnTo>
                    <a:pt x="3120628" y="39219"/>
                  </a:lnTo>
                  <a:lnTo>
                    <a:pt x="3125724" y="64008"/>
                  </a:lnTo>
                  <a:lnTo>
                    <a:pt x="3125724" y="324612"/>
                  </a:lnTo>
                  <a:lnTo>
                    <a:pt x="3120628" y="349400"/>
                  </a:lnTo>
                  <a:lnTo>
                    <a:pt x="3106674" y="369760"/>
                  </a:lnTo>
                  <a:lnTo>
                    <a:pt x="3085861" y="383547"/>
                  </a:lnTo>
                  <a:lnTo>
                    <a:pt x="3060191" y="388620"/>
                  </a:lnTo>
                  <a:close/>
                </a:path>
              </a:pathLst>
            </a:custGeom>
            <a:solidFill>
              <a:srgbClr val="ED7C31"/>
            </a:solidFill>
          </p:spPr>
          <p:txBody>
            <a:bodyPr wrap="square" lIns="0" tIns="0" rIns="0" bIns="0" rtlCol="0"/>
            <a:lstStyle/>
            <a:p>
              <a:endParaRPr sz="1632"/>
            </a:p>
          </p:txBody>
        </p:sp>
        <p:sp>
          <p:nvSpPr>
            <p:cNvPr id="10" name="object 10"/>
            <p:cNvSpPr/>
            <p:nvPr/>
          </p:nvSpPr>
          <p:spPr>
            <a:xfrm>
              <a:off x="6019799" y="1985771"/>
              <a:ext cx="3126105" cy="388620"/>
            </a:xfrm>
            <a:custGeom>
              <a:avLst/>
              <a:gdLst/>
              <a:ahLst/>
              <a:cxnLst/>
              <a:rect l="l" t="t" r="r" b="b"/>
              <a:pathLst>
                <a:path w="3126104" h="388619">
                  <a:moveTo>
                    <a:pt x="0" y="64008"/>
                  </a:moveTo>
                  <a:lnTo>
                    <a:pt x="5095" y="39219"/>
                  </a:lnTo>
                  <a:lnTo>
                    <a:pt x="19050" y="18859"/>
                  </a:lnTo>
                  <a:lnTo>
                    <a:pt x="39862" y="5072"/>
                  </a:lnTo>
                  <a:lnTo>
                    <a:pt x="65532" y="0"/>
                  </a:lnTo>
                  <a:lnTo>
                    <a:pt x="3060191" y="0"/>
                  </a:lnTo>
                  <a:lnTo>
                    <a:pt x="3085861" y="5072"/>
                  </a:lnTo>
                  <a:lnTo>
                    <a:pt x="3106674" y="18859"/>
                  </a:lnTo>
                  <a:lnTo>
                    <a:pt x="3120628" y="39219"/>
                  </a:lnTo>
                  <a:lnTo>
                    <a:pt x="3125724" y="64008"/>
                  </a:lnTo>
                  <a:lnTo>
                    <a:pt x="3125724" y="324612"/>
                  </a:lnTo>
                  <a:lnTo>
                    <a:pt x="3120628" y="349400"/>
                  </a:lnTo>
                  <a:lnTo>
                    <a:pt x="3106674" y="369760"/>
                  </a:lnTo>
                  <a:lnTo>
                    <a:pt x="3085861" y="383547"/>
                  </a:lnTo>
                  <a:lnTo>
                    <a:pt x="3060191" y="388620"/>
                  </a:lnTo>
                  <a:lnTo>
                    <a:pt x="65532" y="388620"/>
                  </a:lnTo>
                  <a:lnTo>
                    <a:pt x="39862" y="383547"/>
                  </a:lnTo>
                  <a:lnTo>
                    <a:pt x="19049" y="369760"/>
                  </a:lnTo>
                  <a:lnTo>
                    <a:pt x="5095" y="349400"/>
                  </a:lnTo>
                  <a:lnTo>
                    <a:pt x="0" y="324612"/>
                  </a:lnTo>
                  <a:lnTo>
                    <a:pt x="0" y="64008"/>
                  </a:lnTo>
                  <a:close/>
                </a:path>
              </a:pathLst>
            </a:custGeom>
            <a:ln w="10668">
              <a:solidFill>
                <a:srgbClr val="64310F"/>
              </a:solidFill>
            </a:ln>
          </p:spPr>
          <p:txBody>
            <a:bodyPr wrap="square" lIns="0" tIns="0" rIns="0" bIns="0" rtlCol="0"/>
            <a:lstStyle/>
            <a:p>
              <a:endParaRPr sz="1632"/>
            </a:p>
          </p:txBody>
        </p:sp>
      </p:grpSp>
      <p:sp>
        <p:nvSpPr>
          <p:cNvPr id="11" name="object 11"/>
          <p:cNvSpPr txBox="1"/>
          <p:nvPr/>
        </p:nvSpPr>
        <p:spPr>
          <a:xfrm>
            <a:off x="2149557" y="1830688"/>
            <a:ext cx="6277575" cy="255862"/>
          </a:xfrm>
          <a:prstGeom prst="rect">
            <a:avLst/>
          </a:prstGeom>
        </p:spPr>
        <p:txBody>
          <a:bodyPr vert="horz" wrap="square" lIns="0" tIns="11516" rIns="0" bIns="0" rtlCol="0">
            <a:spAutoFit/>
          </a:bodyPr>
          <a:lstStyle/>
          <a:p>
            <a:pPr marL="11516">
              <a:spcBef>
                <a:spcPts val="91"/>
              </a:spcBef>
              <a:tabLst>
                <a:tab pos="5679869" algn="l"/>
              </a:tabLst>
            </a:pPr>
            <a:r>
              <a:rPr sz="1587" spc="-9" dirty="0">
                <a:solidFill>
                  <a:srgbClr val="FFFFFF"/>
                </a:solidFill>
                <a:latin typeface="Calibri"/>
                <a:cs typeface="Calibri"/>
              </a:rPr>
              <a:t>Customer</a:t>
            </a:r>
            <a:r>
              <a:rPr sz="1587" spc="-32" dirty="0">
                <a:solidFill>
                  <a:srgbClr val="FFFFFF"/>
                </a:solidFill>
                <a:latin typeface="Calibri"/>
                <a:cs typeface="Calibri"/>
              </a:rPr>
              <a:t> </a:t>
            </a:r>
            <a:r>
              <a:rPr sz="1587" spc="-9" dirty="0">
                <a:solidFill>
                  <a:srgbClr val="FFFFFF"/>
                </a:solidFill>
                <a:latin typeface="Calibri"/>
                <a:cs typeface="Calibri"/>
              </a:rPr>
              <a:t>problems</a:t>
            </a:r>
            <a:r>
              <a:rPr sz="1587" dirty="0">
                <a:solidFill>
                  <a:srgbClr val="FFFFFF"/>
                </a:solidFill>
                <a:latin typeface="Calibri"/>
                <a:cs typeface="Calibri"/>
              </a:rPr>
              <a:t>	</a:t>
            </a:r>
            <a:r>
              <a:rPr sz="1587" spc="-9" dirty="0">
                <a:solidFill>
                  <a:srgbClr val="FFFFFF"/>
                </a:solidFill>
                <a:latin typeface="Calibri"/>
                <a:cs typeface="Calibri"/>
              </a:rPr>
              <a:t>Results</a:t>
            </a:r>
            <a:endParaRPr sz="1587">
              <a:latin typeface="Calibri"/>
              <a:cs typeface="Calibri"/>
            </a:endParaRPr>
          </a:p>
        </p:txBody>
      </p:sp>
      <p:grpSp>
        <p:nvGrpSpPr>
          <p:cNvPr id="12" name="object 12"/>
          <p:cNvGrpSpPr/>
          <p:nvPr/>
        </p:nvGrpSpPr>
        <p:grpSpPr>
          <a:xfrm>
            <a:off x="1805172" y="2246326"/>
            <a:ext cx="3285045" cy="723228"/>
            <a:chOff x="614870" y="2477198"/>
            <a:chExt cx="3622675" cy="797560"/>
          </a:xfrm>
        </p:grpSpPr>
        <p:sp>
          <p:nvSpPr>
            <p:cNvPr id="13" name="object 13"/>
            <p:cNvSpPr/>
            <p:nvPr/>
          </p:nvSpPr>
          <p:spPr>
            <a:xfrm>
              <a:off x="620268" y="2482595"/>
              <a:ext cx="3611879" cy="786765"/>
            </a:xfrm>
            <a:custGeom>
              <a:avLst/>
              <a:gdLst/>
              <a:ahLst/>
              <a:cxnLst/>
              <a:rect l="l" t="t" r="r" b="b"/>
              <a:pathLst>
                <a:path w="3611879" h="786764">
                  <a:moveTo>
                    <a:pt x="3480816" y="786384"/>
                  </a:moveTo>
                  <a:lnTo>
                    <a:pt x="131064" y="786384"/>
                  </a:lnTo>
                  <a:lnTo>
                    <a:pt x="80367" y="775977"/>
                  </a:lnTo>
                  <a:lnTo>
                    <a:pt x="38671" y="747712"/>
                  </a:lnTo>
                  <a:lnTo>
                    <a:pt x="10406" y="706016"/>
                  </a:lnTo>
                  <a:lnTo>
                    <a:pt x="0" y="655320"/>
                  </a:lnTo>
                  <a:lnTo>
                    <a:pt x="0" y="131063"/>
                  </a:lnTo>
                  <a:lnTo>
                    <a:pt x="10406" y="79724"/>
                  </a:lnTo>
                  <a:lnTo>
                    <a:pt x="38671" y="38099"/>
                  </a:lnTo>
                  <a:lnTo>
                    <a:pt x="80367" y="10191"/>
                  </a:lnTo>
                  <a:lnTo>
                    <a:pt x="131064" y="0"/>
                  </a:lnTo>
                  <a:lnTo>
                    <a:pt x="3480816" y="0"/>
                  </a:lnTo>
                  <a:lnTo>
                    <a:pt x="3532155" y="10191"/>
                  </a:lnTo>
                  <a:lnTo>
                    <a:pt x="3573780" y="38099"/>
                  </a:lnTo>
                  <a:lnTo>
                    <a:pt x="3601688" y="79724"/>
                  </a:lnTo>
                  <a:lnTo>
                    <a:pt x="3611880" y="131063"/>
                  </a:lnTo>
                  <a:lnTo>
                    <a:pt x="3611880" y="655320"/>
                  </a:lnTo>
                  <a:lnTo>
                    <a:pt x="3601688" y="706016"/>
                  </a:lnTo>
                  <a:lnTo>
                    <a:pt x="3573780" y="747712"/>
                  </a:lnTo>
                  <a:lnTo>
                    <a:pt x="3532155" y="775977"/>
                  </a:lnTo>
                  <a:lnTo>
                    <a:pt x="3480816" y="786384"/>
                  </a:lnTo>
                  <a:close/>
                </a:path>
              </a:pathLst>
            </a:custGeom>
            <a:solidFill>
              <a:srgbClr val="FFFFFF"/>
            </a:solidFill>
          </p:spPr>
          <p:txBody>
            <a:bodyPr wrap="square" lIns="0" tIns="0" rIns="0" bIns="0" rtlCol="0"/>
            <a:lstStyle/>
            <a:p>
              <a:endParaRPr sz="1632"/>
            </a:p>
          </p:txBody>
        </p:sp>
        <p:sp>
          <p:nvSpPr>
            <p:cNvPr id="14" name="object 14"/>
            <p:cNvSpPr/>
            <p:nvPr/>
          </p:nvSpPr>
          <p:spPr>
            <a:xfrm>
              <a:off x="620268" y="2482595"/>
              <a:ext cx="3611879" cy="786765"/>
            </a:xfrm>
            <a:custGeom>
              <a:avLst/>
              <a:gdLst/>
              <a:ahLst/>
              <a:cxnLst/>
              <a:rect l="l" t="t" r="r" b="b"/>
              <a:pathLst>
                <a:path w="3611879" h="786764">
                  <a:moveTo>
                    <a:pt x="0" y="131063"/>
                  </a:moveTo>
                  <a:lnTo>
                    <a:pt x="10406" y="79724"/>
                  </a:lnTo>
                  <a:lnTo>
                    <a:pt x="38671" y="38099"/>
                  </a:lnTo>
                  <a:lnTo>
                    <a:pt x="80367" y="10191"/>
                  </a:lnTo>
                  <a:lnTo>
                    <a:pt x="131064" y="0"/>
                  </a:lnTo>
                  <a:lnTo>
                    <a:pt x="3480816" y="0"/>
                  </a:lnTo>
                  <a:lnTo>
                    <a:pt x="3532155" y="10191"/>
                  </a:lnTo>
                  <a:lnTo>
                    <a:pt x="3573780" y="38099"/>
                  </a:lnTo>
                  <a:lnTo>
                    <a:pt x="3601688" y="79724"/>
                  </a:lnTo>
                  <a:lnTo>
                    <a:pt x="3611880" y="131063"/>
                  </a:lnTo>
                  <a:lnTo>
                    <a:pt x="3611880" y="655320"/>
                  </a:lnTo>
                  <a:lnTo>
                    <a:pt x="3601688" y="706016"/>
                  </a:lnTo>
                  <a:lnTo>
                    <a:pt x="3573780" y="747712"/>
                  </a:lnTo>
                  <a:lnTo>
                    <a:pt x="3532155" y="775977"/>
                  </a:lnTo>
                  <a:lnTo>
                    <a:pt x="3480816" y="786384"/>
                  </a:lnTo>
                  <a:lnTo>
                    <a:pt x="131064" y="786384"/>
                  </a:lnTo>
                  <a:lnTo>
                    <a:pt x="80367" y="775977"/>
                  </a:lnTo>
                  <a:lnTo>
                    <a:pt x="38671" y="747712"/>
                  </a:lnTo>
                  <a:lnTo>
                    <a:pt x="10406" y="706016"/>
                  </a:lnTo>
                  <a:lnTo>
                    <a:pt x="0" y="655320"/>
                  </a:lnTo>
                  <a:lnTo>
                    <a:pt x="0" y="131063"/>
                  </a:lnTo>
                  <a:close/>
                </a:path>
              </a:pathLst>
            </a:custGeom>
            <a:ln w="10668">
              <a:solidFill>
                <a:srgbClr val="5B9AD4"/>
              </a:solidFill>
            </a:ln>
          </p:spPr>
          <p:txBody>
            <a:bodyPr wrap="square" lIns="0" tIns="0" rIns="0" bIns="0" rtlCol="0"/>
            <a:lstStyle/>
            <a:p>
              <a:endParaRPr sz="1632"/>
            </a:p>
          </p:txBody>
        </p:sp>
      </p:grpSp>
      <p:sp>
        <p:nvSpPr>
          <p:cNvPr id="15" name="object 15"/>
          <p:cNvSpPr txBox="1"/>
          <p:nvPr/>
        </p:nvSpPr>
        <p:spPr>
          <a:xfrm>
            <a:off x="1904930" y="2364117"/>
            <a:ext cx="2877366" cy="444756"/>
          </a:xfrm>
          <a:prstGeom prst="rect">
            <a:avLst/>
          </a:prstGeom>
        </p:spPr>
        <p:txBody>
          <a:bodyPr vert="horz" wrap="square" lIns="0" tIns="10941" rIns="0" bIns="0" rtlCol="0">
            <a:spAutoFit/>
          </a:bodyPr>
          <a:lstStyle/>
          <a:p>
            <a:pPr marL="11516" marR="4607">
              <a:lnSpc>
                <a:spcPct val="101899"/>
              </a:lnSpc>
              <a:spcBef>
                <a:spcPts val="86"/>
              </a:spcBef>
            </a:pPr>
            <a:r>
              <a:rPr sz="1406" dirty="0">
                <a:latin typeface="Calibri"/>
                <a:cs typeface="Calibri"/>
              </a:rPr>
              <a:t>An</a:t>
            </a:r>
            <a:r>
              <a:rPr sz="1406" spc="41" dirty="0">
                <a:latin typeface="Calibri"/>
                <a:cs typeface="Calibri"/>
              </a:rPr>
              <a:t> </a:t>
            </a:r>
            <a:r>
              <a:rPr sz="1406" dirty="0">
                <a:latin typeface="Calibri"/>
                <a:cs typeface="Calibri"/>
              </a:rPr>
              <a:t>internal</a:t>
            </a:r>
            <a:r>
              <a:rPr sz="1406" spc="45" dirty="0">
                <a:latin typeface="Calibri"/>
                <a:cs typeface="Calibri"/>
              </a:rPr>
              <a:t> </a:t>
            </a:r>
            <a:r>
              <a:rPr sz="1406" dirty="0">
                <a:latin typeface="Calibri"/>
                <a:cs typeface="Calibri"/>
              </a:rPr>
              <a:t>leak</a:t>
            </a:r>
            <a:r>
              <a:rPr sz="1406" spc="45" dirty="0">
                <a:latin typeface="Calibri"/>
                <a:cs typeface="Calibri"/>
              </a:rPr>
              <a:t> </a:t>
            </a:r>
            <a:r>
              <a:rPr sz="1406" dirty="0">
                <a:latin typeface="Calibri"/>
                <a:cs typeface="Calibri"/>
              </a:rPr>
              <a:t>occurs</a:t>
            </a:r>
            <a:r>
              <a:rPr sz="1406" spc="14" dirty="0">
                <a:latin typeface="Calibri"/>
                <a:cs typeface="Calibri"/>
              </a:rPr>
              <a:t> </a:t>
            </a:r>
            <a:r>
              <a:rPr sz="1406" dirty="0">
                <a:latin typeface="Calibri"/>
                <a:cs typeface="Calibri"/>
              </a:rPr>
              <a:t>and</a:t>
            </a:r>
            <a:r>
              <a:rPr sz="1406" spc="45" dirty="0">
                <a:latin typeface="Calibri"/>
                <a:cs typeface="Calibri"/>
              </a:rPr>
              <a:t> </a:t>
            </a:r>
            <a:r>
              <a:rPr sz="1406" spc="-9" dirty="0">
                <a:latin typeface="Calibri"/>
                <a:cs typeface="Calibri"/>
              </a:rPr>
              <a:t>production </a:t>
            </a:r>
            <a:r>
              <a:rPr sz="1406" dirty="0">
                <a:latin typeface="Calibri"/>
                <a:cs typeface="Calibri"/>
              </a:rPr>
              <a:t>has</a:t>
            </a:r>
            <a:r>
              <a:rPr sz="1406" spc="27" dirty="0">
                <a:latin typeface="Calibri"/>
                <a:cs typeface="Calibri"/>
              </a:rPr>
              <a:t> </a:t>
            </a:r>
            <a:r>
              <a:rPr sz="1406" dirty="0">
                <a:latin typeface="Calibri"/>
                <a:cs typeface="Calibri"/>
              </a:rPr>
              <a:t>to</a:t>
            </a:r>
            <a:r>
              <a:rPr sz="1406" spc="18" dirty="0">
                <a:latin typeface="Calibri"/>
                <a:cs typeface="Calibri"/>
              </a:rPr>
              <a:t> </a:t>
            </a:r>
            <a:r>
              <a:rPr sz="1406" dirty="0">
                <a:latin typeface="Calibri"/>
                <a:cs typeface="Calibri"/>
              </a:rPr>
              <a:t>be</a:t>
            </a:r>
            <a:r>
              <a:rPr sz="1406" spc="32" dirty="0">
                <a:latin typeface="Calibri"/>
                <a:cs typeface="Calibri"/>
              </a:rPr>
              <a:t> </a:t>
            </a:r>
            <a:r>
              <a:rPr sz="1406" spc="-9" dirty="0">
                <a:latin typeface="Calibri"/>
                <a:cs typeface="Calibri"/>
              </a:rPr>
              <a:t>stopped.</a:t>
            </a:r>
            <a:endParaRPr sz="1406">
              <a:latin typeface="Calibri"/>
              <a:cs typeface="Calibri"/>
            </a:endParaRPr>
          </a:p>
        </p:txBody>
      </p:sp>
      <p:grpSp>
        <p:nvGrpSpPr>
          <p:cNvPr id="16" name="object 16"/>
          <p:cNvGrpSpPr/>
          <p:nvPr/>
        </p:nvGrpSpPr>
        <p:grpSpPr>
          <a:xfrm>
            <a:off x="1805172" y="2923489"/>
            <a:ext cx="3285045" cy="830906"/>
            <a:chOff x="614870" y="3223958"/>
            <a:chExt cx="3622675" cy="916305"/>
          </a:xfrm>
        </p:grpSpPr>
        <p:sp>
          <p:nvSpPr>
            <p:cNvPr id="17" name="object 17"/>
            <p:cNvSpPr/>
            <p:nvPr/>
          </p:nvSpPr>
          <p:spPr>
            <a:xfrm>
              <a:off x="620268" y="3229356"/>
              <a:ext cx="3611879" cy="905510"/>
            </a:xfrm>
            <a:custGeom>
              <a:avLst/>
              <a:gdLst/>
              <a:ahLst/>
              <a:cxnLst/>
              <a:rect l="l" t="t" r="r" b="b"/>
              <a:pathLst>
                <a:path w="3611879" h="905510">
                  <a:moveTo>
                    <a:pt x="3462527" y="905255"/>
                  </a:moveTo>
                  <a:lnTo>
                    <a:pt x="150876" y="905255"/>
                  </a:lnTo>
                  <a:lnTo>
                    <a:pt x="102998" y="897465"/>
                  </a:lnTo>
                  <a:lnTo>
                    <a:pt x="61557" y="875848"/>
                  </a:lnTo>
                  <a:lnTo>
                    <a:pt x="28968" y="843040"/>
                  </a:lnTo>
                  <a:lnTo>
                    <a:pt x="7644" y="801672"/>
                  </a:lnTo>
                  <a:lnTo>
                    <a:pt x="0" y="754380"/>
                  </a:lnTo>
                  <a:lnTo>
                    <a:pt x="0" y="150875"/>
                  </a:lnTo>
                  <a:lnTo>
                    <a:pt x="7644" y="102998"/>
                  </a:lnTo>
                  <a:lnTo>
                    <a:pt x="28968" y="61557"/>
                  </a:lnTo>
                  <a:lnTo>
                    <a:pt x="61557" y="28968"/>
                  </a:lnTo>
                  <a:lnTo>
                    <a:pt x="102998" y="7644"/>
                  </a:lnTo>
                  <a:lnTo>
                    <a:pt x="150876" y="0"/>
                  </a:lnTo>
                  <a:lnTo>
                    <a:pt x="3462527" y="0"/>
                  </a:lnTo>
                  <a:lnTo>
                    <a:pt x="3509662" y="7644"/>
                  </a:lnTo>
                  <a:lnTo>
                    <a:pt x="3550651" y="28968"/>
                  </a:lnTo>
                  <a:lnTo>
                    <a:pt x="3583009" y="61557"/>
                  </a:lnTo>
                  <a:lnTo>
                    <a:pt x="3604247" y="102998"/>
                  </a:lnTo>
                  <a:lnTo>
                    <a:pt x="3611880" y="150875"/>
                  </a:lnTo>
                  <a:lnTo>
                    <a:pt x="3611880" y="754380"/>
                  </a:lnTo>
                  <a:lnTo>
                    <a:pt x="3604247" y="801672"/>
                  </a:lnTo>
                  <a:lnTo>
                    <a:pt x="3583009" y="843040"/>
                  </a:lnTo>
                  <a:lnTo>
                    <a:pt x="3550651" y="875848"/>
                  </a:lnTo>
                  <a:lnTo>
                    <a:pt x="3509662" y="897465"/>
                  </a:lnTo>
                  <a:lnTo>
                    <a:pt x="3462527" y="905255"/>
                  </a:lnTo>
                  <a:close/>
                </a:path>
              </a:pathLst>
            </a:custGeom>
            <a:solidFill>
              <a:srgbClr val="FFFFFF"/>
            </a:solidFill>
          </p:spPr>
          <p:txBody>
            <a:bodyPr wrap="square" lIns="0" tIns="0" rIns="0" bIns="0" rtlCol="0"/>
            <a:lstStyle/>
            <a:p>
              <a:endParaRPr sz="1632"/>
            </a:p>
          </p:txBody>
        </p:sp>
        <p:sp>
          <p:nvSpPr>
            <p:cNvPr id="18" name="object 18"/>
            <p:cNvSpPr/>
            <p:nvPr/>
          </p:nvSpPr>
          <p:spPr>
            <a:xfrm>
              <a:off x="620268" y="3229356"/>
              <a:ext cx="3611879" cy="905510"/>
            </a:xfrm>
            <a:custGeom>
              <a:avLst/>
              <a:gdLst/>
              <a:ahLst/>
              <a:cxnLst/>
              <a:rect l="l" t="t" r="r" b="b"/>
              <a:pathLst>
                <a:path w="3611879" h="905510">
                  <a:moveTo>
                    <a:pt x="0" y="150875"/>
                  </a:moveTo>
                  <a:lnTo>
                    <a:pt x="7644" y="102998"/>
                  </a:lnTo>
                  <a:lnTo>
                    <a:pt x="28968" y="61557"/>
                  </a:lnTo>
                  <a:lnTo>
                    <a:pt x="61557" y="28968"/>
                  </a:lnTo>
                  <a:lnTo>
                    <a:pt x="102998" y="7644"/>
                  </a:lnTo>
                  <a:lnTo>
                    <a:pt x="150876" y="0"/>
                  </a:lnTo>
                  <a:lnTo>
                    <a:pt x="3462527" y="0"/>
                  </a:lnTo>
                  <a:lnTo>
                    <a:pt x="3509662" y="7644"/>
                  </a:lnTo>
                  <a:lnTo>
                    <a:pt x="3550651" y="28968"/>
                  </a:lnTo>
                  <a:lnTo>
                    <a:pt x="3583009" y="61557"/>
                  </a:lnTo>
                  <a:lnTo>
                    <a:pt x="3604247" y="102998"/>
                  </a:lnTo>
                  <a:lnTo>
                    <a:pt x="3611880" y="150875"/>
                  </a:lnTo>
                  <a:lnTo>
                    <a:pt x="3611880" y="754380"/>
                  </a:lnTo>
                  <a:lnTo>
                    <a:pt x="3604247" y="801672"/>
                  </a:lnTo>
                  <a:lnTo>
                    <a:pt x="3583009" y="843040"/>
                  </a:lnTo>
                  <a:lnTo>
                    <a:pt x="3550651" y="875848"/>
                  </a:lnTo>
                  <a:lnTo>
                    <a:pt x="3509662" y="897465"/>
                  </a:lnTo>
                  <a:lnTo>
                    <a:pt x="3462527" y="905255"/>
                  </a:lnTo>
                  <a:lnTo>
                    <a:pt x="150876" y="905255"/>
                  </a:lnTo>
                  <a:lnTo>
                    <a:pt x="102998" y="897465"/>
                  </a:lnTo>
                  <a:lnTo>
                    <a:pt x="61557" y="875848"/>
                  </a:lnTo>
                  <a:lnTo>
                    <a:pt x="28968" y="843040"/>
                  </a:lnTo>
                  <a:lnTo>
                    <a:pt x="7644" y="801672"/>
                  </a:lnTo>
                  <a:lnTo>
                    <a:pt x="0" y="754380"/>
                  </a:lnTo>
                  <a:lnTo>
                    <a:pt x="0" y="150875"/>
                  </a:lnTo>
                  <a:close/>
                </a:path>
              </a:pathLst>
            </a:custGeom>
            <a:ln w="10668">
              <a:solidFill>
                <a:srgbClr val="5B9AD4"/>
              </a:solidFill>
            </a:ln>
          </p:spPr>
          <p:txBody>
            <a:bodyPr wrap="square" lIns="0" tIns="0" rIns="0" bIns="0" rtlCol="0"/>
            <a:lstStyle/>
            <a:p>
              <a:endParaRPr sz="1632"/>
            </a:p>
          </p:txBody>
        </p:sp>
      </p:grpSp>
      <p:sp>
        <p:nvSpPr>
          <p:cNvPr id="19" name="object 19"/>
          <p:cNvSpPr txBox="1"/>
          <p:nvPr/>
        </p:nvSpPr>
        <p:spPr>
          <a:xfrm>
            <a:off x="1910452" y="3095129"/>
            <a:ext cx="2136287" cy="444756"/>
          </a:xfrm>
          <a:prstGeom prst="rect">
            <a:avLst/>
          </a:prstGeom>
        </p:spPr>
        <p:txBody>
          <a:bodyPr vert="horz" wrap="square" lIns="0" tIns="10941" rIns="0" bIns="0" rtlCol="0">
            <a:spAutoFit/>
          </a:bodyPr>
          <a:lstStyle/>
          <a:p>
            <a:pPr marL="11516" marR="4607">
              <a:lnSpc>
                <a:spcPct val="101899"/>
              </a:lnSpc>
              <a:spcBef>
                <a:spcPts val="86"/>
              </a:spcBef>
            </a:pPr>
            <a:r>
              <a:rPr sz="1406" dirty="0">
                <a:latin typeface="Calibri"/>
                <a:cs typeface="Calibri"/>
              </a:rPr>
              <a:t>Want</a:t>
            </a:r>
            <a:r>
              <a:rPr sz="1406" spc="14" dirty="0">
                <a:latin typeface="Calibri"/>
                <a:cs typeface="Calibri"/>
              </a:rPr>
              <a:t> </a:t>
            </a:r>
            <a:r>
              <a:rPr sz="1406" dirty="0">
                <a:latin typeface="Calibri"/>
                <a:cs typeface="Calibri"/>
              </a:rPr>
              <a:t>to</a:t>
            </a:r>
            <a:r>
              <a:rPr sz="1406" spc="14" dirty="0">
                <a:latin typeface="Calibri"/>
                <a:cs typeface="Calibri"/>
              </a:rPr>
              <a:t> </a:t>
            </a:r>
            <a:r>
              <a:rPr sz="1406" dirty="0">
                <a:latin typeface="Calibri"/>
                <a:cs typeface="Calibri"/>
              </a:rPr>
              <a:t>reduce</a:t>
            </a:r>
            <a:r>
              <a:rPr sz="1406" spc="23" dirty="0">
                <a:latin typeface="Calibri"/>
                <a:cs typeface="Calibri"/>
              </a:rPr>
              <a:t> </a:t>
            </a:r>
            <a:r>
              <a:rPr sz="1406" spc="-9" dirty="0">
                <a:latin typeface="Calibri"/>
                <a:cs typeface="Calibri"/>
              </a:rPr>
              <a:t>unnecessary </a:t>
            </a:r>
            <a:r>
              <a:rPr sz="1406" dirty="0">
                <a:latin typeface="Calibri"/>
                <a:cs typeface="Calibri"/>
              </a:rPr>
              <a:t>maintenance</a:t>
            </a:r>
            <a:r>
              <a:rPr sz="1406" spc="63" dirty="0">
                <a:latin typeface="Calibri"/>
                <a:cs typeface="Calibri"/>
              </a:rPr>
              <a:t> </a:t>
            </a:r>
            <a:r>
              <a:rPr sz="1406" dirty="0">
                <a:latin typeface="Calibri"/>
                <a:cs typeface="Calibri"/>
              </a:rPr>
              <a:t>and</a:t>
            </a:r>
            <a:r>
              <a:rPr sz="1406" spc="59" dirty="0">
                <a:latin typeface="Calibri"/>
                <a:cs typeface="Calibri"/>
              </a:rPr>
              <a:t> </a:t>
            </a:r>
            <a:r>
              <a:rPr sz="1406" dirty="0">
                <a:latin typeface="Calibri"/>
                <a:cs typeface="Calibri"/>
              </a:rPr>
              <a:t>cut</a:t>
            </a:r>
            <a:r>
              <a:rPr sz="1406" spc="54" dirty="0">
                <a:latin typeface="Calibri"/>
                <a:cs typeface="Calibri"/>
              </a:rPr>
              <a:t> </a:t>
            </a:r>
            <a:r>
              <a:rPr sz="1406" spc="-9" dirty="0">
                <a:latin typeface="Calibri"/>
                <a:cs typeface="Calibri"/>
              </a:rPr>
              <a:t>costs.</a:t>
            </a:r>
            <a:endParaRPr sz="1406">
              <a:latin typeface="Calibri"/>
              <a:cs typeface="Calibri"/>
            </a:endParaRPr>
          </a:p>
        </p:txBody>
      </p:sp>
      <p:grpSp>
        <p:nvGrpSpPr>
          <p:cNvPr id="20" name="object 20"/>
          <p:cNvGrpSpPr/>
          <p:nvPr/>
        </p:nvGrpSpPr>
        <p:grpSpPr>
          <a:xfrm>
            <a:off x="5698167" y="2246326"/>
            <a:ext cx="4856454" cy="723228"/>
            <a:chOff x="4907978" y="2477198"/>
            <a:chExt cx="5355590" cy="797560"/>
          </a:xfrm>
        </p:grpSpPr>
        <p:sp>
          <p:nvSpPr>
            <p:cNvPr id="21" name="object 21"/>
            <p:cNvSpPr/>
            <p:nvPr/>
          </p:nvSpPr>
          <p:spPr>
            <a:xfrm>
              <a:off x="4913376" y="2482595"/>
              <a:ext cx="5344795" cy="786765"/>
            </a:xfrm>
            <a:custGeom>
              <a:avLst/>
              <a:gdLst/>
              <a:ahLst/>
              <a:cxnLst/>
              <a:rect l="l" t="t" r="r" b="b"/>
              <a:pathLst>
                <a:path w="5344795" h="786764">
                  <a:moveTo>
                    <a:pt x="5213603" y="786384"/>
                  </a:moveTo>
                  <a:lnTo>
                    <a:pt x="131064" y="786384"/>
                  </a:lnTo>
                  <a:lnTo>
                    <a:pt x="80367" y="775977"/>
                  </a:lnTo>
                  <a:lnTo>
                    <a:pt x="38671" y="747712"/>
                  </a:lnTo>
                  <a:lnTo>
                    <a:pt x="10406" y="706016"/>
                  </a:lnTo>
                  <a:lnTo>
                    <a:pt x="0" y="655320"/>
                  </a:lnTo>
                  <a:lnTo>
                    <a:pt x="0" y="131063"/>
                  </a:lnTo>
                  <a:lnTo>
                    <a:pt x="10406" y="79724"/>
                  </a:lnTo>
                  <a:lnTo>
                    <a:pt x="38671" y="38099"/>
                  </a:lnTo>
                  <a:lnTo>
                    <a:pt x="80367" y="10191"/>
                  </a:lnTo>
                  <a:lnTo>
                    <a:pt x="131064" y="0"/>
                  </a:lnTo>
                  <a:lnTo>
                    <a:pt x="5213603" y="0"/>
                  </a:lnTo>
                  <a:lnTo>
                    <a:pt x="5264943" y="10191"/>
                  </a:lnTo>
                  <a:lnTo>
                    <a:pt x="5306567" y="38099"/>
                  </a:lnTo>
                  <a:lnTo>
                    <a:pt x="5334476" y="79724"/>
                  </a:lnTo>
                  <a:lnTo>
                    <a:pt x="5344667" y="131063"/>
                  </a:lnTo>
                  <a:lnTo>
                    <a:pt x="5344667" y="655320"/>
                  </a:lnTo>
                  <a:lnTo>
                    <a:pt x="5334476" y="706016"/>
                  </a:lnTo>
                  <a:lnTo>
                    <a:pt x="5306567" y="747712"/>
                  </a:lnTo>
                  <a:lnTo>
                    <a:pt x="5264943" y="775977"/>
                  </a:lnTo>
                  <a:lnTo>
                    <a:pt x="5213603" y="786384"/>
                  </a:lnTo>
                  <a:close/>
                </a:path>
              </a:pathLst>
            </a:custGeom>
            <a:solidFill>
              <a:srgbClr val="FFFFFF"/>
            </a:solidFill>
          </p:spPr>
          <p:txBody>
            <a:bodyPr wrap="square" lIns="0" tIns="0" rIns="0" bIns="0" rtlCol="0"/>
            <a:lstStyle/>
            <a:p>
              <a:endParaRPr sz="1632"/>
            </a:p>
          </p:txBody>
        </p:sp>
        <p:sp>
          <p:nvSpPr>
            <p:cNvPr id="22" name="object 22"/>
            <p:cNvSpPr/>
            <p:nvPr/>
          </p:nvSpPr>
          <p:spPr>
            <a:xfrm>
              <a:off x="4913376" y="2482595"/>
              <a:ext cx="5344795" cy="786765"/>
            </a:xfrm>
            <a:custGeom>
              <a:avLst/>
              <a:gdLst/>
              <a:ahLst/>
              <a:cxnLst/>
              <a:rect l="l" t="t" r="r" b="b"/>
              <a:pathLst>
                <a:path w="5344795" h="786764">
                  <a:moveTo>
                    <a:pt x="0" y="131063"/>
                  </a:moveTo>
                  <a:lnTo>
                    <a:pt x="10406" y="79724"/>
                  </a:lnTo>
                  <a:lnTo>
                    <a:pt x="38671" y="38099"/>
                  </a:lnTo>
                  <a:lnTo>
                    <a:pt x="80367" y="10191"/>
                  </a:lnTo>
                  <a:lnTo>
                    <a:pt x="131064" y="0"/>
                  </a:lnTo>
                  <a:lnTo>
                    <a:pt x="5213603" y="0"/>
                  </a:lnTo>
                  <a:lnTo>
                    <a:pt x="5264943" y="10191"/>
                  </a:lnTo>
                  <a:lnTo>
                    <a:pt x="5306567" y="38099"/>
                  </a:lnTo>
                  <a:lnTo>
                    <a:pt x="5334476" y="79724"/>
                  </a:lnTo>
                  <a:lnTo>
                    <a:pt x="5344667" y="131063"/>
                  </a:lnTo>
                  <a:lnTo>
                    <a:pt x="5344667" y="655320"/>
                  </a:lnTo>
                  <a:lnTo>
                    <a:pt x="5334476" y="706016"/>
                  </a:lnTo>
                  <a:lnTo>
                    <a:pt x="5306567" y="747712"/>
                  </a:lnTo>
                  <a:lnTo>
                    <a:pt x="5264943" y="775977"/>
                  </a:lnTo>
                  <a:lnTo>
                    <a:pt x="5213603" y="786384"/>
                  </a:lnTo>
                  <a:lnTo>
                    <a:pt x="131064" y="786384"/>
                  </a:lnTo>
                  <a:lnTo>
                    <a:pt x="80367" y="775977"/>
                  </a:lnTo>
                  <a:lnTo>
                    <a:pt x="38671" y="747712"/>
                  </a:lnTo>
                  <a:lnTo>
                    <a:pt x="10406" y="706016"/>
                  </a:lnTo>
                  <a:lnTo>
                    <a:pt x="0" y="655320"/>
                  </a:lnTo>
                  <a:lnTo>
                    <a:pt x="0" y="131063"/>
                  </a:lnTo>
                  <a:close/>
                </a:path>
              </a:pathLst>
            </a:custGeom>
            <a:ln w="10668">
              <a:solidFill>
                <a:srgbClr val="ED7C31"/>
              </a:solidFill>
            </a:ln>
          </p:spPr>
          <p:txBody>
            <a:bodyPr wrap="square" lIns="0" tIns="0" rIns="0" bIns="0" rtlCol="0"/>
            <a:lstStyle/>
            <a:p>
              <a:endParaRPr sz="1632"/>
            </a:p>
          </p:txBody>
        </p:sp>
      </p:grpSp>
      <p:sp>
        <p:nvSpPr>
          <p:cNvPr id="23" name="object 23"/>
          <p:cNvSpPr txBox="1"/>
          <p:nvPr/>
        </p:nvSpPr>
        <p:spPr>
          <a:xfrm>
            <a:off x="5799327" y="2364117"/>
            <a:ext cx="3730152" cy="444756"/>
          </a:xfrm>
          <a:prstGeom prst="rect">
            <a:avLst/>
          </a:prstGeom>
        </p:spPr>
        <p:txBody>
          <a:bodyPr vert="horz" wrap="square" lIns="0" tIns="10941" rIns="0" bIns="0" rtlCol="0">
            <a:spAutoFit/>
          </a:bodyPr>
          <a:lstStyle/>
          <a:p>
            <a:pPr marL="11516" marR="4607">
              <a:lnSpc>
                <a:spcPct val="101899"/>
              </a:lnSpc>
              <a:spcBef>
                <a:spcPts val="86"/>
              </a:spcBef>
            </a:pPr>
            <a:r>
              <a:rPr sz="1406" dirty="0">
                <a:latin typeface="Calibri"/>
                <a:cs typeface="Calibri"/>
              </a:rPr>
              <a:t>It</a:t>
            </a:r>
            <a:r>
              <a:rPr sz="1406" spc="27" dirty="0">
                <a:latin typeface="Calibri"/>
                <a:cs typeface="Calibri"/>
              </a:rPr>
              <a:t> </a:t>
            </a:r>
            <a:r>
              <a:rPr sz="1406" dirty="0">
                <a:latin typeface="Calibri"/>
                <a:cs typeface="Calibri"/>
              </a:rPr>
              <a:t>was</a:t>
            </a:r>
            <a:r>
              <a:rPr sz="1406" spc="36" dirty="0">
                <a:latin typeface="Calibri"/>
                <a:cs typeface="Calibri"/>
              </a:rPr>
              <a:t> </a:t>
            </a:r>
            <a:r>
              <a:rPr sz="1406" dirty="0">
                <a:latin typeface="Calibri"/>
                <a:cs typeface="Calibri"/>
              </a:rPr>
              <a:t>discovered</a:t>
            </a:r>
            <a:r>
              <a:rPr sz="1406" spc="-5" dirty="0">
                <a:latin typeface="Calibri"/>
                <a:cs typeface="Calibri"/>
              </a:rPr>
              <a:t> </a:t>
            </a:r>
            <a:r>
              <a:rPr sz="1406" dirty="0">
                <a:latin typeface="Calibri"/>
                <a:cs typeface="Calibri"/>
              </a:rPr>
              <a:t>that</a:t>
            </a:r>
            <a:r>
              <a:rPr sz="1406" spc="32" dirty="0">
                <a:latin typeface="Calibri"/>
                <a:cs typeface="Calibri"/>
              </a:rPr>
              <a:t> </a:t>
            </a:r>
            <a:r>
              <a:rPr sz="1406" dirty="0">
                <a:latin typeface="Calibri"/>
                <a:cs typeface="Calibri"/>
              </a:rPr>
              <a:t>the</a:t>
            </a:r>
            <a:r>
              <a:rPr sz="1406" spc="23" dirty="0">
                <a:latin typeface="Calibri"/>
                <a:cs typeface="Calibri"/>
              </a:rPr>
              <a:t> </a:t>
            </a:r>
            <a:r>
              <a:rPr sz="1406" dirty="0">
                <a:latin typeface="Calibri"/>
                <a:cs typeface="Calibri"/>
              </a:rPr>
              <a:t>raw</a:t>
            </a:r>
            <a:r>
              <a:rPr sz="1406" spc="32" dirty="0">
                <a:latin typeface="Calibri"/>
                <a:cs typeface="Calibri"/>
              </a:rPr>
              <a:t> </a:t>
            </a:r>
            <a:r>
              <a:rPr sz="1406" dirty="0">
                <a:latin typeface="Calibri"/>
                <a:cs typeface="Calibri"/>
              </a:rPr>
              <a:t>materials</a:t>
            </a:r>
            <a:r>
              <a:rPr sz="1406" spc="18" dirty="0">
                <a:latin typeface="Calibri"/>
                <a:cs typeface="Calibri"/>
              </a:rPr>
              <a:t> </a:t>
            </a:r>
            <a:r>
              <a:rPr sz="1406" spc="-9" dirty="0">
                <a:latin typeface="Calibri"/>
                <a:cs typeface="Calibri"/>
              </a:rPr>
              <a:t>solidified, </a:t>
            </a:r>
            <a:r>
              <a:rPr sz="1406" dirty="0">
                <a:latin typeface="Calibri"/>
                <a:cs typeface="Calibri"/>
              </a:rPr>
              <a:t>accelerating</a:t>
            </a:r>
            <a:r>
              <a:rPr sz="1406" spc="36" dirty="0">
                <a:latin typeface="Calibri"/>
                <a:cs typeface="Calibri"/>
              </a:rPr>
              <a:t> </a:t>
            </a:r>
            <a:r>
              <a:rPr sz="1406" dirty="0">
                <a:latin typeface="Calibri"/>
                <a:cs typeface="Calibri"/>
              </a:rPr>
              <a:t>seat</a:t>
            </a:r>
            <a:r>
              <a:rPr sz="1406" spc="50" dirty="0">
                <a:latin typeface="Calibri"/>
                <a:cs typeface="Calibri"/>
              </a:rPr>
              <a:t> </a:t>
            </a:r>
            <a:r>
              <a:rPr sz="1406" spc="-18" dirty="0">
                <a:latin typeface="Calibri"/>
                <a:cs typeface="Calibri"/>
              </a:rPr>
              <a:t>wear.</a:t>
            </a:r>
            <a:endParaRPr sz="1406">
              <a:latin typeface="Calibri"/>
              <a:cs typeface="Calibri"/>
            </a:endParaRPr>
          </a:p>
        </p:txBody>
      </p:sp>
      <p:grpSp>
        <p:nvGrpSpPr>
          <p:cNvPr id="24" name="object 24"/>
          <p:cNvGrpSpPr/>
          <p:nvPr/>
        </p:nvGrpSpPr>
        <p:grpSpPr>
          <a:xfrm>
            <a:off x="5698225" y="2969151"/>
            <a:ext cx="4856454" cy="821117"/>
            <a:chOff x="4908042" y="3274314"/>
            <a:chExt cx="5355590" cy="905510"/>
          </a:xfrm>
        </p:grpSpPr>
        <p:sp>
          <p:nvSpPr>
            <p:cNvPr id="25" name="object 25"/>
            <p:cNvSpPr/>
            <p:nvPr/>
          </p:nvSpPr>
          <p:spPr>
            <a:xfrm>
              <a:off x="4913376" y="3279648"/>
              <a:ext cx="5344795" cy="894715"/>
            </a:xfrm>
            <a:custGeom>
              <a:avLst/>
              <a:gdLst/>
              <a:ahLst/>
              <a:cxnLst/>
              <a:rect l="l" t="t" r="r" b="b"/>
              <a:pathLst>
                <a:path w="5344795" h="894714">
                  <a:moveTo>
                    <a:pt x="5195316" y="894587"/>
                  </a:moveTo>
                  <a:lnTo>
                    <a:pt x="149352" y="894587"/>
                  </a:lnTo>
                  <a:lnTo>
                    <a:pt x="102217" y="886955"/>
                  </a:lnTo>
                  <a:lnTo>
                    <a:pt x="61228" y="865717"/>
                  </a:lnTo>
                  <a:lnTo>
                    <a:pt x="28870" y="833359"/>
                  </a:lnTo>
                  <a:lnTo>
                    <a:pt x="7632" y="792370"/>
                  </a:lnTo>
                  <a:lnTo>
                    <a:pt x="0" y="745236"/>
                  </a:lnTo>
                  <a:lnTo>
                    <a:pt x="0" y="149351"/>
                  </a:lnTo>
                  <a:lnTo>
                    <a:pt x="7632" y="102217"/>
                  </a:lnTo>
                  <a:lnTo>
                    <a:pt x="28870" y="61228"/>
                  </a:lnTo>
                  <a:lnTo>
                    <a:pt x="61228" y="28870"/>
                  </a:lnTo>
                  <a:lnTo>
                    <a:pt x="102217" y="7632"/>
                  </a:lnTo>
                  <a:lnTo>
                    <a:pt x="149352" y="0"/>
                  </a:lnTo>
                  <a:lnTo>
                    <a:pt x="5195316" y="0"/>
                  </a:lnTo>
                  <a:lnTo>
                    <a:pt x="5242450" y="7632"/>
                  </a:lnTo>
                  <a:lnTo>
                    <a:pt x="5283439" y="28870"/>
                  </a:lnTo>
                  <a:lnTo>
                    <a:pt x="5315797" y="61228"/>
                  </a:lnTo>
                  <a:lnTo>
                    <a:pt x="5337035" y="102217"/>
                  </a:lnTo>
                  <a:lnTo>
                    <a:pt x="5344667" y="149351"/>
                  </a:lnTo>
                  <a:lnTo>
                    <a:pt x="5344667" y="745236"/>
                  </a:lnTo>
                  <a:lnTo>
                    <a:pt x="5337035" y="792370"/>
                  </a:lnTo>
                  <a:lnTo>
                    <a:pt x="5315797" y="833359"/>
                  </a:lnTo>
                  <a:lnTo>
                    <a:pt x="5283439" y="865717"/>
                  </a:lnTo>
                  <a:lnTo>
                    <a:pt x="5242450" y="886955"/>
                  </a:lnTo>
                  <a:lnTo>
                    <a:pt x="5195316" y="894587"/>
                  </a:lnTo>
                  <a:close/>
                </a:path>
              </a:pathLst>
            </a:custGeom>
            <a:solidFill>
              <a:srgbClr val="FFFFFF"/>
            </a:solidFill>
          </p:spPr>
          <p:txBody>
            <a:bodyPr wrap="square" lIns="0" tIns="0" rIns="0" bIns="0" rtlCol="0"/>
            <a:lstStyle/>
            <a:p>
              <a:endParaRPr sz="1632"/>
            </a:p>
          </p:txBody>
        </p:sp>
        <p:sp>
          <p:nvSpPr>
            <p:cNvPr id="26" name="object 26"/>
            <p:cNvSpPr/>
            <p:nvPr/>
          </p:nvSpPr>
          <p:spPr>
            <a:xfrm>
              <a:off x="4913376" y="3279648"/>
              <a:ext cx="5344795" cy="894715"/>
            </a:xfrm>
            <a:custGeom>
              <a:avLst/>
              <a:gdLst/>
              <a:ahLst/>
              <a:cxnLst/>
              <a:rect l="l" t="t" r="r" b="b"/>
              <a:pathLst>
                <a:path w="5344795" h="894714">
                  <a:moveTo>
                    <a:pt x="0" y="149351"/>
                  </a:moveTo>
                  <a:lnTo>
                    <a:pt x="7632" y="102217"/>
                  </a:lnTo>
                  <a:lnTo>
                    <a:pt x="28870" y="61228"/>
                  </a:lnTo>
                  <a:lnTo>
                    <a:pt x="61228" y="28870"/>
                  </a:lnTo>
                  <a:lnTo>
                    <a:pt x="102217" y="7632"/>
                  </a:lnTo>
                  <a:lnTo>
                    <a:pt x="149352" y="0"/>
                  </a:lnTo>
                  <a:lnTo>
                    <a:pt x="5195316" y="0"/>
                  </a:lnTo>
                  <a:lnTo>
                    <a:pt x="5242450" y="7632"/>
                  </a:lnTo>
                  <a:lnTo>
                    <a:pt x="5283439" y="28870"/>
                  </a:lnTo>
                  <a:lnTo>
                    <a:pt x="5315797" y="61228"/>
                  </a:lnTo>
                  <a:lnTo>
                    <a:pt x="5337035" y="102217"/>
                  </a:lnTo>
                  <a:lnTo>
                    <a:pt x="5344667" y="149351"/>
                  </a:lnTo>
                  <a:lnTo>
                    <a:pt x="5344667" y="745236"/>
                  </a:lnTo>
                  <a:lnTo>
                    <a:pt x="5337035" y="792370"/>
                  </a:lnTo>
                  <a:lnTo>
                    <a:pt x="5315797" y="833359"/>
                  </a:lnTo>
                  <a:lnTo>
                    <a:pt x="5283439" y="865717"/>
                  </a:lnTo>
                  <a:lnTo>
                    <a:pt x="5242450" y="886955"/>
                  </a:lnTo>
                  <a:lnTo>
                    <a:pt x="5195316" y="894587"/>
                  </a:lnTo>
                  <a:lnTo>
                    <a:pt x="149352" y="894587"/>
                  </a:lnTo>
                  <a:lnTo>
                    <a:pt x="102217" y="886955"/>
                  </a:lnTo>
                  <a:lnTo>
                    <a:pt x="61228" y="865717"/>
                  </a:lnTo>
                  <a:lnTo>
                    <a:pt x="28870" y="833359"/>
                  </a:lnTo>
                  <a:lnTo>
                    <a:pt x="7632" y="792370"/>
                  </a:lnTo>
                  <a:lnTo>
                    <a:pt x="0" y="745236"/>
                  </a:lnTo>
                  <a:lnTo>
                    <a:pt x="0" y="149351"/>
                  </a:lnTo>
                  <a:close/>
                </a:path>
              </a:pathLst>
            </a:custGeom>
            <a:ln w="10668">
              <a:solidFill>
                <a:srgbClr val="ED7C31"/>
              </a:solidFill>
            </a:ln>
          </p:spPr>
          <p:txBody>
            <a:bodyPr wrap="square" lIns="0" tIns="0" rIns="0" bIns="0" rtlCol="0"/>
            <a:lstStyle/>
            <a:p>
              <a:endParaRPr sz="1632"/>
            </a:p>
          </p:txBody>
        </p:sp>
      </p:grpSp>
      <p:sp>
        <p:nvSpPr>
          <p:cNvPr id="27" name="object 27"/>
          <p:cNvSpPr txBox="1"/>
          <p:nvPr/>
        </p:nvSpPr>
        <p:spPr>
          <a:xfrm>
            <a:off x="5803513" y="3136636"/>
            <a:ext cx="4039368" cy="444756"/>
          </a:xfrm>
          <a:prstGeom prst="rect">
            <a:avLst/>
          </a:prstGeom>
        </p:spPr>
        <p:txBody>
          <a:bodyPr vert="horz" wrap="square" lIns="0" tIns="10941" rIns="0" bIns="0" rtlCol="0">
            <a:spAutoFit/>
          </a:bodyPr>
          <a:lstStyle/>
          <a:p>
            <a:pPr marL="11516" marR="4607">
              <a:lnSpc>
                <a:spcPct val="101899"/>
              </a:lnSpc>
              <a:spcBef>
                <a:spcPts val="86"/>
              </a:spcBef>
            </a:pPr>
            <a:r>
              <a:rPr sz="1406" dirty="0">
                <a:latin typeface="Calibri"/>
                <a:cs typeface="Calibri"/>
              </a:rPr>
              <a:t>After</a:t>
            </a:r>
            <a:r>
              <a:rPr sz="1406" spc="36" dirty="0">
                <a:latin typeface="Calibri"/>
                <a:cs typeface="Calibri"/>
              </a:rPr>
              <a:t> </a:t>
            </a:r>
            <a:r>
              <a:rPr sz="1406" dirty="0">
                <a:latin typeface="Calibri"/>
                <a:cs typeface="Calibri"/>
              </a:rPr>
              <a:t>the</a:t>
            </a:r>
            <a:r>
              <a:rPr sz="1406" spc="54" dirty="0">
                <a:latin typeface="Calibri"/>
                <a:cs typeface="Calibri"/>
              </a:rPr>
              <a:t> </a:t>
            </a:r>
            <a:r>
              <a:rPr sz="1406" dirty="0">
                <a:latin typeface="Calibri"/>
                <a:cs typeface="Calibri"/>
              </a:rPr>
              <a:t>speed</a:t>
            </a:r>
            <a:r>
              <a:rPr sz="1406" spc="41" dirty="0">
                <a:latin typeface="Calibri"/>
                <a:cs typeface="Calibri"/>
              </a:rPr>
              <a:t> </a:t>
            </a:r>
            <a:r>
              <a:rPr sz="1406" dirty="0">
                <a:latin typeface="Calibri"/>
                <a:cs typeface="Calibri"/>
              </a:rPr>
              <a:t>drop</a:t>
            </a:r>
            <a:r>
              <a:rPr sz="1406" spc="45" dirty="0">
                <a:latin typeface="Calibri"/>
                <a:cs typeface="Calibri"/>
              </a:rPr>
              <a:t> </a:t>
            </a:r>
            <a:r>
              <a:rPr sz="1406" dirty="0">
                <a:latin typeface="Calibri"/>
                <a:cs typeface="Calibri"/>
              </a:rPr>
              <a:t>occurred,</a:t>
            </a:r>
            <a:r>
              <a:rPr sz="1406" spc="18" dirty="0">
                <a:latin typeface="Calibri"/>
                <a:cs typeface="Calibri"/>
              </a:rPr>
              <a:t> </a:t>
            </a:r>
            <a:r>
              <a:rPr sz="1406" dirty="0">
                <a:latin typeface="Calibri"/>
                <a:cs typeface="Calibri"/>
              </a:rPr>
              <a:t>cleaning</a:t>
            </a:r>
            <a:r>
              <a:rPr sz="1406" spc="45" dirty="0">
                <a:latin typeface="Calibri"/>
                <a:cs typeface="Calibri"/>
              </a:rPr>
              <a:t> </a:t>
            </a:r>
            <a:r>
              <a:rPr sz="1406" dirty="0">
                <a:latin typeface="Calibri"/>
                <a:cs typeface="Calibri"/>
              </a:rPr>
              <a:t>with</a:t>
            </a:r>
            <a:r>
              <a:rPr sz="1406" spc="45" dirty="0">
                <a:latin typeface="Calibri"/>
                <a:cs typeface="Calibri"/>
              </a:rPr>
              <a:t> </a:t>
            </a:r>
            <a:r>
              <a:rPr sz="1406" dirty="0">
                <a:latin typeface="Calibri"/>
                <a:cs typeface="Calibri"/>
              </a:rPr>
              <a:t>a</a:t>
            </a:r>
            <a:r>
              <a:rPr sz="1406" spc="54" dirty="0">
                <a:latin typeface="Calibri"/>
                <a:cs typeface="Calibri"/>
              </a:rPr>
              <a:t> </a:t>
            </a:r>
            <a:r>
              <a:rPr sz="1406" spc="-9" dirty="0">
                <a:latin typeface="Calibri"/>
                <a:cs typeface="Calibri"/>
              </a:rPr>
              <a:t>solvent </a:t>
            </a:r>
            <a:r>
              <a:rPr sz="1406" dirty="0">
                <a:latin typeface="Calibri"/>
                <a:cs typeface="Calibri"/>
              </a:rPr>
              <a:t>prevented</a:t>
            </a:r>
            <a:r>
              <a:rPr sz="1406" spc="23" dirty="0">
                <a:latin typeface="Calibri"/>
                <a:cs typeface="Calibri"/>
              </a:rPr>
              <a:t> </a:t>
            </a:r>
            <a:r>
              <a:rPr sz="1406" dirty="0">
                <a:latin typeface="Calibri"/>
                <a:cs typeface="Calibri"/>
              </a:rPr>
              <a:t>adhesion</a:t>
            </a:r>
            <a:r>
              <a:rPr sz="1406" spc="45" dirty="0">
                <a:latin typeface="Calibri"/>
                <a:cs typeface="Calibri"/>
              </a:rPr>
              <a:t> </a:t>
            </a:r>
            <a:r>
              <a:rPr sz="1406" dirty="0">
                <a:latin typeface="Calibri"/>
                <a:cs typeface="Calibri"/>
              </a:rPr>
              <a:t>and</a:t>
            </a:r>
            <a:r>
              <a:rPr sz="1406" spc="59" dirty="0">
                <a:latin typeface="Calibri"/>
                <a:cs typeface="Calibri"/>
              </a:rPr>
              <a:t> </a:t>
            </a:r>
            <a:r>
              <a:rPr sz="1406" dirty="0">
                <a:latin typeface="Calibri"/>
                <a:cs typeface="Calibri"/>
              </a:rPr>
              <a:t>prevented</a:t>
            </a:r>
            <a:r>
              <a:rPr sz="1406" spc="27" dirty="0">
                <a:latin typeface="Calibri"/>
                <a:cs typeface="Calibri"/>
              </a:rPr>
              <a:t> </a:t>
            </a:r>
            <a:r>
              <a:rPr sz="1406" dirty="0">
                <a:latin typeface="Calibri"/>
                <a:cs typeface="Calibri"/>
              </a:rPr>
              <a:t>internal</a:t>
            </a:r>
            <a:r>
              <a:rPr sz="1406" spc="32" dirty="0">
                <a:latin typeface="Calibri"/>
                <a:cs typeface="Calibri"/>
              </a:rPr>
              <a:t> </a:t>
            </a:r>
            <a:r>
              <a:rPr sz="1406" spc="-9" dirty="0">
                <a:latin typeface="Calibri"/>
                <a:cs typeface="Calibri"/>
              </a:rPr>
              <a:t>leaks.</a:t>
            </a:r>
            <a:endParaRPr sz="1406">
              <a:latin typeface="Calibri"/>
              <a:cs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094402" y="6007632"/>
            <a:ext cx="1508645" cy="64120"/>
          </a:xfrm>
          <a:prstGeom prst="rect">
            <a:avLst/>
          </a:prstGeom>
        </p:spPr>
        <p:txBody>
          <a:bodyPr vert="horz" wrap="square" lIns="0" tIns="0" rIns="0" bIns="0" rtlCol="0">
            <a:spAutoFit/>
          </a:bodyPr>
          <a:lstStyle/>
          <a:p>
            <a:pPr>
              <a:lnSpc>
                <a:spcPts val="526"/>
              </a:lnSpc>
            </a:pPr>
            <a:r>
              <a:rPr sz="453" spc="9" dirty="0">
                <a:solidFill>
                  <a:srgbClr val="7E7E7E"/>
                </a:solidFill>
                <a:latin typeface="Arial"/>
                <a:cs typeface="Arial"/>
              </a:rPr>
              <a:t>©2023</a:t>
            </a:r>
            <a:r>
              <a:rPr sz="453" spc="32" dirty="0">
                <a:solidFill>
                  <a:srgbClr val="7E7E7E"/>
                </a:solidFill>
                <a:latin typeface="Arial"/>
                <a:cs typeface="Arial"/>
              </a:rPr>
              <a:t> </a:t>
            </a:r>
            <a:r>
              <a:rPr sz="453" spc="9" dirty="0">
                <a:solidFill>
                  <a:srgbClr val="7E7E7E"/>
                </a:solidFill>
                <a:latin typeface="Arial"/>
                <a:cs typeface="Arial"/>
              </a:rPr>
              <a:t>KITZ</a:t>
            </a:r>
            <a:r>
              <a:rPr sz="453" spc="14" dirty="0">
                <a:solidFill>
                  <a:srgbClr val="7E7E7E"/>
                </a:solidFill>
                <a:latin typeface="Arial"/>
                <a:cs typeface="Arial"/>
              </a:rPr>
              <a:t> </a:t>
            </a:r>
            <a:r>
              <a:rPr sz="453" spc="9" dirty="0">
                <a:solidFill>
                  <a:srgbClr val="7E7E7E"/>
                </a:solidFill>
                <a:latin typeface="Arial"/>
                <a:cs typeface="Arial"/>
              </a:rPr>
              <a:t>CORPORATION</a:t>
            </a:r>
            <a:r>
              <a:rPr sz="453" spc="14" dirty="0">
                <a:solidFill>
                  <a:srgbClr val="7E7E7E"/>
                </a:solidFill>
                <a:latin typeface="Arial"/>
                <a:cs typeface="Arial"/>
              </a:rPr>
              <a:t> </a:t>
            </a:r>
            <a:r>
              <a:rPr sz="453" spc="9" dirty="0">
                <a:solidFill>
                  <a:srgbClr val="7E7E7E"/>
                </a:solidFill>
                <a:latin typeface="Arial"/>
                <a:cs typeface="Arial"/>
              </a:rPr>
              <a:t>All Rights</a:t>
            </a:r>
            <a:r>
              <a:rPr sz="453" spc="14" dirty="0">
                <a:solidFill>
                  <a:srgbClr val="7E7E7E"/>
                </a:solidFill>
                <a:latin typeface="Arial"/>
                <a:cs typeface="Arial"/>
              </a:rPr>
              <a:t> </a:t>
            </a:r>
            <a:r>
              <a:rPr sz="453" spc="9" dirty="0">
                <a:solidFill>
                  <a:srgbClr val="7E7E7E"/>
                </a:solidFill>
                <a:latin typeface="Arial"/>
                <a:cs typeface="Arial"/>
              </a:rPr>
              <a:t>Reserved</a:t>
            </a:r>
            <a:r>
              <a:rPr sz="453" spc="222" dirty="0">
                <a:solidFill>
                  <a:srgbClr val="7E7E7E"/>
                </a:solidFill>
                <a:latin typeface="Arial"/>
                <a:cs typeface="Arial"/>
              </a:rPr>
              <a:t> </a:t>
            </a:r>
            <a:r>
              <a:rPr sz="453" spc="-23" dirty="0">
                <a:latin typeface="MS PGothic"/>
                <a:cs typeface="MS PGothic"/>
              </a:rPr>
              <a:t>｜</a:t>
            </a:r>
            <a:r>
              <a:rPr sz="453" spc="-23" dirty="0">
                <a:latin typeface="Calibri"/>
                <a:cs typeface="Calibri"/>
              </a:rPr>
              <a:t>19</a:t>
            </a:r>
            <a:endParaRPr sz="453">
              <a:latin typeface="Calibri"/>
              <a:cs typeface="Calibri"/>
            </a:endParaRPr>
          </a:p>
        </p:txBody>
      </p:sp>
      <p:sp>
        <p:nvSpPr>
          <p:cNvPr id="3" name="object 3"/>
          <p:cNvSpPr txBox="1"/>
          <p:nvPr/>
        </p:nvSpPr>
        <p:spPr>
          <a:xfrm>
            <a:off x="8578988" y="855816"/>
            <a:ext cx="2009031" cy="154722"/>
          </a:xfrm>
          <a:prstGeom prst="rect">
            <a:avLst/>
          </a:prstGeom>
        </p:spPr>
        <p:txBody>
          <a:bodyPr vert="horz" wrap="square" lIns="0" tIns="0" rIns="0" bIns="0" rtlCol="0">
            <a:spAutoFit/>
          </a:bodyPr>
          <a:lstStyle/>
          <a:p>
            <a:pPr>
              <a:lnSpc>
                <a:spcPts val="1192"/>
              </a:lnSpc>
            </a:pPr>
            <a:r>
              <a:rPr sz="1088" dirty="0">
                <a:solidFill>
                  <a:srgbClr val="7E7E7E"/>
                </a:solidFill>
                <a:latin typeface="Yu Gothic"/>
                <a:cs typeface="Yu Gothic"/>
              </a:rPr>
              <a:t>KITZ</a:t>
            </a:r>
            <a:r>
              <a:rPr sz="1088" spc="36" dirty="0">
                <a:solidFill>
                  <a:srgbClr val="7E7E7E"/>
                </a:solidFill>
                <a:latin typeface="Yu Gothic"/>
                <a:cs typeface="Yu Gothic"/>
              </a:rPr>
              <a:t> </a:t>
            </a:r>
            <a:r>
              <a:rPr sz="1088" dirty="0">
                <a:solidFill>
                  <a:srgbClr val="7E7E7E"/>
                </a:solidFill>
                <a:latin typeface="Yu Gothic"/>
                <a:cs typeface="Yu Gothic"/>
              </a:rPr>
              <a:t>Smart</a:t>
            </a:r>
            <a:r>
              <a:rPr sz="1088" spc="50" dirty="0">
                <a:solidFill>
                  <a:srgbClr val="7E7E7E"/>
                </a:solidFill>
                <a:latin typeface="Yu Gothic"/>
                <a:cs typeface="Yu Gothic"/>
              </a:rPr>
              <a:t> </a:t>
            </a:r>
            <a:r>
              <a:rPr sz="1088" dirty="0">
                <a:solidFill>
                  <a:srgbClr val="7E7E7E"/>
                </a:solidFill>
                <a:latin typeface="Yu Gothic"/>
                <a:cs typeface="Yu Gothic"/>
              </a:rPr>
              <a:t>Monitoring</a:t>
            </a:r>
            <a:r>
              <a:rPr sz="1088" spc="54" dirty="0">
                <a:solidFill>
                  <a:srgbClr val="7E7E7E"/>
                </a:solidFill>
                <a:latin typeface="Yu Gothic"/>
                <a:cs typeface="Yu Gothic"/>
              </a:rPr>
              <a:t> </a:t>
            </a:r>
            <a:r>
              <a:rPr sz="1088" spc="-9" dirty="0">
                <a:solidFill>
                  <a:srgbClr val="7E7E7E"/>
                </a:solidFill>
                <a:latin typeface="Yu Gothic"/>
                <a:cs typeface="Yu Gothic"/>
              </a:rPr>
              <a:t>System</a:t>
            </a:r>
            <a:endParaRPr sz="1088">
              <a:latin typeface="Yu Gothic"/>
              <a:cs typeface="Yu Gothic"/>
            </a:endParaRPr>
          </a:p>
        </p:txBody>
      </p:sp>
      <p:pic>
        <p:nvPicPr>
          <p:cNvPr id="4" name="object 4"/>
          <p:cNvPicPr/>
          <p:nvPr/>
        </p:nvPicPr>
        <p:blipFill>
          <a:blip r:embed="rId2" cstate="print"/>
          <a:stretch>
            <a:fillRect/>
          </a:stretch>
        </p:blipFill>
        <p:spPr>
          <a:xfrm>
            <a:off x="1396860" y="700657"/>
            <a:ext cx="9398741" cy="5411773"/>
          </a:xfrm>
          <a:prstGeom prst="rect">
            <a:avLst/>
          </a:prstGeom>
        </p:spPr>
      </p:pic>
      <p:sp>
        <p:nvSpPr>
          <p:cNvPr id="5" name="object 5" descr="$PPTXTitle"/>
          <p:cNvSpPr txBox="1">
            <a:spLocks noGrp="1"/>
          </p:cNvSpPr>
          <p:nvPr>
            <p:ph type="title"/>
          </p:nvPr>
        </p:nvSpPr>
        <p:spPr>
          <a:xfrm>
            <a:off x="3310881" y="1106954"/>
            <a:ext cx="7485066" cy="357070"/>
          </a:xfrm>
          <a:prstGeom prst="rect">
            <a:avLst/>
          </a:prstGeom>
          <a:solidFill>
            <a:srgbClr val="D8D8D8"/>
          </a:solidFill>
        </p:spPr>
        <p:txBody>
          <a:bodyPr vert="horz" wrap="square" lIns="0" tIns="14971" rIns="0" bIns="0" rtlCol="0" anchor="t">
            <a:spAutoFit/>
          </a:bodyPr>
          <a:lstStyle/>
          <a:p>
            <a:pPr marL="71401">
              <a:spcBef>
                <a:spcPts val="118"/>
              </a:spcBef>
            </a:pPr>
            <a:r>
              <a:rPr sz="2222" dirty="0">
                <a:latin typeface="Calibri"/>
                <a:cs typeface="Calibri"/>
              </a:rPr>
              <a:t>Successful</a:t>
            </a:r>
            <a:r>
              <a:rPr sz="2222" spc="-77" dirty="0">
                <a:latin typeface="Calibri"/>
                <a:cs typeface="Calibri"/>
              </a:rPr>
              <a:t> </a:t>
            </a:r>
            <a:r>
              <a:rPr sz="2222" dirty="0">
                <a:latin typeface="Calibri"/>
                <a:cs typeface="Calibri"/>
              </a:rPr>
              <a:t>case</a:t>
            </a:r>
            <a:r>
              <a:rPr sz="2222" spc="-73" dirty="0">
                <a:latin typeface="Calibri"/>
                <a:cs typeface="Calibri"/>
              </a:rPr>
              <a:t> </a:t>
            </a:r>
            <a:r>
              <a:rPr sz="2222" spc="-9" dirty="0">
                <a:latin typeface="Calibri"/>
                <a:cs typeface="Calibri"/>
              </a:rPr>
              <a:t>(Trunnion</a:t>
            </a:r>
            <a:r>
              <a:rPr sz="2222" spc="-63" dirty="0">
                <a:latin typeface="Calibri"/>
                <a:cs typeface="Calibri"/>
              </a:rPr>
              <a:t> </a:t>
            </a:r>
            <a:r>
              <a:rPr sz="2222" dirty="0">
                <a:latin typeface="Calibri"/>
                <a:cs typeface="Calibri"/>
              </a:rPr>
              <a:t>Mounted</a:t>
            </a:r>
            <a:r>
              <a:rPr sz="2222" spc="-68" dirty="0">
                <a:latin typeface="Calibri"/>
                <a:cs typeface="Calibri"/>
              </a:rPr>
              <a:t> </a:t>
            </a:r>
            <a:r>
              <a:rPr sz="2222" dirty="0">
                <a:latin typeface="Calibri"/>
                <a:cs typeface="Calibri"/>
              </a:rPr>
              <a:t>ball</a:t>
            </a:r>
            <a:r>
              <a:rPr sz="2222" spc="-77" dirty="0">
                <a:latin typeface="Calibri"/>
                <a:cs typeface="Calibri"/>
              </a:rPr>
              <a:t> </a:t>
            </a:r>
            <a:r>
              <a:rPr sz="2222" dirty="0">
                <a:latin typeface="Calibri"/>
                <a:cs typeface="Calibri"/>
              </a:rPr>
              <a:t>valve</a:t>
            </a:r>
            <a:r>
              <a:rPr sz="2222" spc="-91" dirty="0">
                <a:latin typeface="Calibri"/>
                <a:cs typeface="Calibri"/>
              </a:rPr>
              <a:t> </a:t>
            </a:r>
            <a:r>
              <a:rPr sz="2222" dirty="0">
                <a:latin typeface="Calibri"/>
                <a:cs typeface="Calibri"/>
              </a:rPr>
              <a:t>stem</a:t>
            </a:r>
            <a:r>
              <a:rPr sz="2222" spc="-68" dirty="0">
                <a:latin typeface="Calibri"/>
                <a:cs typeface="Calibri"/>
              </a:rPr>
              <a:t> </a:t>
            </a:r>
            <a:r>
              <a:rPr sz="2222" spc="-9" dirty="0">
                <a:latin typeface="Calibri"/>
                <a:cs typeface="Calibri"/>
              </a:rPr>
              <a:t>damage)</a:t>
            </a:r>
            <a:endParaRPr sz="2222">
              <a:latin typeface="Calibri"/>
              <a:cs typeface="Calibri"/>
            </a:endParaRPr>
          </a:p>
        </p:txBody>
      </p:sp>
      <p:grpSp>
        <p:nvGrpSpPr>
          <p:cNvPr id="6" name="object 6"/>
          <p:cNvGrpSpPr/>
          <p:nvPr/>
        </p:nvGrpSpPr>
        <p:grpSpPr>
          <a:xfrm>
            <a:off x="2681338" y="1696304"/>
            <a:ext cx="7096965" cy="362190"/>
            <a:chOff x="1581086" y="1870646"/>
            <a:chExt cx="7826375" cy="399415"/>
          </a:xfrm>
        </p:grpSpPr>
        <p:sp>
          <p:nvSpPr>
            <p:cNvPr id="7" name="object 7"/>
            <p:cNvSpPr/>
            <p:nvPr/>
          </p:nvSpPr>
          <p:spPr>
            <a:xfrm>
              <a:off x="1586483" y="1876043"/>
              <a:ext cx="1986280" cy="388620"/>
            </a:xfrm>
            <a:custGeom>
              <a:avLst/>
              <a:gdLst/>
              <a:ahLst/>
              <a:cxnLst/>
              <a:rect l="l" t="t" r="r" b="b"/>
              <a:pathLst>
                <a:path w="1986279" h="388619">
                  <a:moveTo>
                    <a:pt x="1920240" y="388620"/>
                  </a:moveTo>
                  <a:lnTo>
                    <a:pt x="64008" y="388620"/>
                  </a:lnTo>
                  <a:lnTo>
                    <a:pt x="39219" y="383547"/>
                  </a:lnTo>
                  <a:lnTo>
                    <a:pt x="18859" y="369760"/>
                  </a:lnTo>
                  <a:lnTo>
                    <a:pt x="5072" y="349400"/>
                  </a:lnTo>
                  <a:lnTo>
                    <a:pt x="0" y="324612"/>
                  </a:lnTo>
                  <a:lnTo>
                    <a:pt x="0" y="64008"/>
                  </a:lnTo>
                  <a:lnTo>
                    <a:pt x="5072" y="39219"/>
                  </a:lnTo>
                  <a:lnTo>
                    <a:pt x="18859" y="18859"/>
                  </a:lnTo>
                  <a:lnTo>
                    <a:pt x="39219" y="5072"/>
                  </a:lnTo>
                  <a:lnTo>
                    <a:pt x="64008" y="0"/>
                  </a:lnTo>
                  <a:lnTo>
                    <a:pt x="1920240" y="0"/>
                  </a:lnTo>
                  <a:lnTo>
                    <a:pt x="1945909" y="5072"/>
                  </a:lnTo>
                  <a:lnTo>
                    <a:pt x="1966721" y="18859"/>
                  </a:lnTo>
                  <a:lnTo>
                    <a:pt x="1980676" y="39219"/>
                  </a:lnTo>
                  <a:lnTo>
                    <a:pt x="1985771" y="64008"/>
                  </a:lnTo>
                  <a:lnTo>
                    <a:pt x="1985771" y="324612"/>
                  </a:lnTo>
                  <a:lnTo>
                    <a:pt x="1980676" y="349400"/>
                  </a:lnTo>
                  <a:lnTo>
                    <a:pt x="1966721" y="369760"/>
                  </a:lnTo>
                  <a:lnTo>
                    <a:pt x="1945909" y="383547"/>
                  </a:lnTo>
                  <a:lnTo>
                    <a:pt x="1920240" y="388620"/>
                  </a:lnTo>
                  <a:close/>
                </a:path>
              </a:pathLst>
            </a:custGeom>
            <a:solidFill>
              <a:srgbClr val="4472C3"/>
            </a:solidFill>
          </p:spPr>
          <p:txBody>
            <a:bodyPr wrap="square" lIns="0" tIns="0" rIns="0" bIns="0" rtlCol="0"/>
            <a:lstStyle/>
            <a:p>
              <a:endParaRPr sz="1632"/>
            </a:p>
          </p:txBody>
        </p:sp>
        <p:sp>
          <p:nvSpPr>
            <p:cNvPr id="8" name="object 8"/>
            <p:cNvSpPr/>
            <p:nvPr/>
          </p:nvSpPr>
          <p:spPr>
            <a:xfrm>
              <a:off x="1586483" y="1876043"/>
              <a:ext cx="1986280" cy="388620"/>
            </a:xfrm>
            <a:custGeom>
              <a:avLst/>
              <a:gdLst/>
              <a:ahLst/>
              <a:cxnLst/>
              <a:rect l="l" t="t" r="r" b="b"/>
              <a:pathLst>
                <a:path w="1986279" h="388619">
                  <a:moveTo>
                    <a:pt x="0" y="64008"/>
                  </a:moveTo>
                  <a:lnTo>
                    <a:pt x="5072" y="39219"/>
                  </a:lnTo>
                  <a:lnTo>
                    <a:pt x="18859" y="18859"/>
                  </a:lnTo>
                  <a:lnTo>
                    <a:pt x="39219" y="5072"/>
                  </a:lnTo>
                  <a:lnTo>
                    <a:pt x="64008" y="0"/>
                  </a:lnTo>
                  <a:lnTo>
                    <a:pt x="1920240" y="0"/>
                  </a:lnTo>
                  <a:lnTo>
                    <a:pt x="1945909" y="5072"/>
                  </a:lnTo>
                  <a:lnTo>
                    <a:pt x="1966721" y="18859"/>
                  </a:lnTo>
                  <a:lnTo>
                    <a:pt x="1980676" y="39219"/>
                  </a:lnTo>
                  <a:lnTo>
                    <a:pt x="1985771" y="64008"/>
                  </a:lnTo>
                  <a:lnTo>
                    <a:pt x="1985771" y="324612"/>
                  </a:lnTo>
                  <a:lnTo>
                    <a:pt x="1980676" y="349400"/>
                  </a:lnTo>
                  <a:lnTo>
                    <a:pt x="1966721" y="369760"/>
                  </a:lnTo>
                  <a:lnTo>
                    <a:pt x="1945909" y="383547"/>
                  </a:lnTo>
                  <a:lnTo>
                    <a:pt x="1920240" y="388620"/>
                  </a:lnTo>
                  <a:lnTo>
                    <a:pt x="64008" y="388620"/>
                  </a:lnTo>
                  <a:lnTo>
                    <a:pt x="39219" y="383547"/>
                  </a:lnTo>
                  <a:lnTo>
                    <a:pt x="18859" y="369760"/>
                  </a:lnTo>
                  <a:lnTo>
                    <a:pt x="5072" y="349400"/>
                  </a:lnTo>
                  <a:lnTo>
                    <a:pt x="0" y="324612"/>
                  </a:lnTo>
                  <a:lnTo>
                    <a:pt x="0" y="64008"/>
                  </a:lnTo>
                  <a:close/>
                </a:path>
              </a:pathLst>
            </a:custGeom>
            <a:ln w="10668">
              <a:solidFill>
                <a:srgbClr val="162B50"/>
              </a:solidFill>
            </a:ln>
          </p:spPr>
          <p:txBody>
            <a:bodyPr wrap="square" lIns="0" tIns="0" rIns="0" bIns="0" rtlCol="0"/>
            <a:lstStyle/>
            <a:p>
              <a:endParaRPr sz="1632"/>
            </a:p>
          </p:txBody>
        </p:sp>
        <p:sp>
          <p:nvSpPr>
            <p:cNvPr id="9" name="object 9"/>
            <p:cNvSpPr/>
            <p:nvPr/>
          </p:nvSpPr>
          <p:spPr>
            <a:xfrm>
              <a:off x="6275832" y="1876043"/>
              <a:ext cx="3126105" cy="388620"/>
            </a:xfrm>
            <a:custGeom>
              <a:avLst/>
              <a:gdLst/>
              <a:ahLst/>
              <a:cxnLst/>
              <a:rect l="l" t="t" r="r" b="b"/>
              <a:pathLst>
                <a:path w="3126104" h="388619">
                  <a:moveTo>
                    <a:pt x="3060191" y="388620"/>
                  </a:moveTo>
                  <a:lnTo>
                    <a:pt x="65532" y="388620"/>
                  </a:lnTo>
                  <a:lnTo>
                    <a:pt x="39862" y="383547"/>
                  </a:lnTo>
                  <a:lnTo>
                    <a:pt x="19049" y="369760"/>
                  </a:lnTo>
                  <a:lnTo>
                    <a:pt x="5095" y="349400"/>
                  </a:lnTo>
                  <a:lnTo>
                    <a:pt x="0" y="324612"/>
                  </a:lnTo>
                  <a:lnTo>
                    <a:pt x="0" y="64008"/>
                  </a:lnTo>
                  <a:lnTo>
                    <a:pt x="5095" y="39219"/>
                  </a:lnTo>
                  <a:lnTo>
                    <a:pt x="19050" y="18859"/>
                  </a:lnTo>
                  <a:lnTo>
                    <a:pt x="39862" y="5072"/>
                  </a:lnTo>
                  <a:lnTo>
                    <a:pt x="65532" y="0"/>
                  </a:lnTo>
                  <a:lnTo>
                    <a:pt x="3060191" y="0"/>
                  </a:lnTo>
                  <a:lnTo>
                    <a:pt x="3085861" y="5072"/>
                  </a:lnTo>
                  <a:lnTo>
                    <a:pt x="3106674" y="18859"/>
                  </a:lnTo>
                  <a:lnTo>
                    <a:pt x="3120628" y="39219"/>
                  </a:lnTo>
                  <a:lnTo>
                    <a:pt x="3125724" y="64008"/>
                  </a:lnTo>
                  <a:lnTo>
                    <a:pt x="3125724" y="324612"/>
                  </a:lnTo>
                  <a:lnTo>
                    <a:pt x="3120628" y="349400"/>
                  </a:lnTo>
                  <a:lnTo>
                    <a:pt x="3106674" y="369760"/>
                  </a:lnTo>
                  <a:lnTo>
                    <a:pt x="3085861" y="383547"/>
                  </a:lnTo>
                  <a:lnTo>
                    <a:pt x="3060191" y="388620"/>
                  </a:lnTo>
                  <a:close/>
                </a:path>
              </a:pathLst>
            </a:custGeom>
            <a:solidFill>
              <a:srgbClr val="ED7C31"/>
            </a:solidFill>
          </p:spPr>
          <p:txBody>
            <a:bodyPr wrap="square" lIns="0" tIns="0" rIns="0" bIns="0" rtlCol="0"/>
            <a:lstStyle/>
            <a:p>
              <a:endParaRPr sz="1632"/>
            </a:p>
          </p:txBody>
        </p:sp>
        <p:sp>
          <p:nvSpPr>
            <p:cNvPr id="10" name="object 10"/>
            <p:cNvSpPr/>
            <p:nvPr/>
          </p:nvSpPr>
          <p:spPr>
            <a:xfrm>
              <a:off x="6275832" y="1876043"/>
              <a:ext cx="3126105" cy="388620"/>
            </a:xfrm>
            <a:custGeom>
              <a:avLst/>
              <a:gdLst/>
              <a:ahLst/>
              <a:cxnLst/>
              <a:rect l="l" t="t" r="r" b="b"/>
              <a:pathLst>
                <a:path w="3126104" h="388619">
                  <a:moveTo>
                    <a:pt x="0" y="64008"/>
                  </a:moveTo>
                  <a:lnTo>
                    <a:pt x="5095" y="39219"/>
                  </a:lnTo>
                  <a:lnTo>
                    <a:pt x="19050" y="18859"/>
                  </a:lnTo>
                  <a:lnTo>
                    <a:pt x="39862" y="5072"/>
                  </a:lnTo>
                  <a:lnTo>
                    <a:pt x="65532" y="0"/>
                  </a:lnTo>
                  <a:lnTo>
                    <a:pt x="3060191" y="0"/>
                  </a:lnTo>
                  <a:lnTo>
                    <a:pt x="3085861" y="5072"/>
                  </a:lnTo>
                  <a:lnTo>
                    <a:pt x="3106674" y="18859"/>
                  </a:lnTo>
                  <a:lnTo>
                    <a:pt x="3120628" y="39219"/>
                  </a:lnTo>
                  <a:lnTo>
                    <a:pt x="3125724" y="64008"/>
                  </a:lnTo>
                  <a:lnTo>
                    <a:pt x="3125724" y="324612"/>
                  </a:lnTo>
                  <a:lnTo>
                    <a:pt x="3120628" y="349400"/>
                  </a:lnTo>
                  <a:lnTo>
                    <a:pt x="3106674" y="369760"/>
                  </a:lnTo>
                  <a:lnTo>
                    <a:pt x="3085861" y="383547"/>
                  </a:lnTo>
                  <a:lnTo>
                    <a:pt x="3060191" y="388620"/>
                  </a:lnTo>
                  <a:lnTo>
                    <a:pt x="65532" y="388620"/>
                  </a:lnTo>
                  <a:lnTo>
                    <a:pt x="39862" y="383547"/>
                  </a:lnTo>
                  <a:lnTo>
                    <a:pt x="19049" y="369760"/>
                  </a:lnTo>
                  <a:lnTo>
                    <a:pt x="5095" y="349400"/>
                  </a:lnTo>
                  <a:lnTo>
                    <a:pt x="0" y="324612"/>
                  </a:lnTo>
                  <a:lnTo>
                    <a:pt x="0" y="64008"/>
                  </a:lnTo>
                  <a:close/>
                </a:path>
              </a:pathLst>
            </a:custGeom>
            <a:ln w="10668">
              <a:solidFill>
                <a:srgbClr val="64310F"/>
              </a:solidFill>
            </a:ln>
          </p:spPr>
          <p:txBody>
            <a:bodyPr wrap="square" lIns="0" tIns="0" rIns="0" bIns="0" rtlCol="0"/>
            <a:lstStyle/>
            <a:p>
              <a:endParaRPr sz="1632"/>
            </a:p>
          </p:txBody>
        </p:sp>
      </p:grpSp>
      <p:sp>
        <p:nvSpPr>
          <p:cNvPr id="11" name="object 11"/>
          <p:cNvSpPr txBox="1"/>
          <p:nvPr/>
        </p:nvSpPr>
        <p:spPr>
          <a:xfrm>
            <a:off x="2765892" y="1731184"/>
            <a:ext cx="5893504" cy="255862"/>
          </a:xfrm>
          <a:prstGeom prst="rect">
            <a:avLst/>
          </a:prstGeom>
        </p:spPr>
        <p:txBody>
          <a:bodyPr vert="horz" wrap="square" lIns="0" tIns="11516" rIns="0" bIns="0" rtlCol="0">
            <a:spAutoFit/>
          </a:bodyPr>
          <a:lstStyle/>
          <a:p>
            <a:pPr marL="11516">
              <a:spcBef>
                <a:spcPts val="91"/>
              </a:spcBef>
              <a:tabLst>
                <a:tab pos="5295798" algn="l"/>
              </a:tabLst>
            </a:pPr>
            <a:r>
              <a:rPr sz="1587" spc="-9" dirty="0">
                <a:solidFill>
                  <a:srgbClr val="FFFFFF"/>
                </a:solidFill>
                <a:latin typeface="Calibri"/>
                <a:cs typeface="Calibri"/>
              </a:rPr>
              <a:t>Customer</a:t>
            </a:r>
            <a:r>
              <a:rPr sz="1587" spc="-32" dirty="0">
                <a:solidFill>
                  <a:srgbClr val="FFFFFF"/>
                </a:solidFill>
                <a:latin typeface="Calibri"/>
                <a:cs typeface="Calibri"/>
              </a:rPr>
              <a:t> </a:t>
            </a:r>
            <a:r>
              <a:rPr sz="1587" spc="-9" dirty="0">
                <a:solidFill>
                  <a:srgbClr val="FFFFFF"/>
                </a:solidFill>
                <a:latin typeface="Calibri"/>
                <a:cs typeface="Calibri"/>
              </a:rPr>
              <a:t>problems</a:t>
            </a:r>
            <a:r>
              <a:rPr sz="1587" dirty="0">
                <a:solidFill>
                  <a:srgbClr val="FFFFFF"/>
                </a:solidFill>
                <a:latin typeface="Calibri"/>
                <a:cs typeface="Calibri"/>
              </a:rPr>
              <a:t>	</a:t>
            </a:r>
            <a:r>
              <a:rPr sz="1587" spc="-9" dirty="0">
                <a:solidFill>
                  <a:srgbClr val="FFFFFF"/>
                </a:solidFill>
                <a:latin typeface="Calibri"/>
                <a:cs typeface="Calibri"/>
              </a:rPr>
              <a:t>Results</a:t>
            </a:r>
            <a:endParaRPr sz="1587">
              <a:latin typeface="Calibri"/>
              <a:cs typeface="Calibri"/>
            </a:endParaRPr>
          </a:p>
        </p:txBody>
      </p:sp>
      <p:grpSp>
        <p:nvGrpSpPr>
          <p:cNvPr id="12" name="object 12"/>
          <p:cNvGrpSpPr/>
          <p:nvPr/>
        </p:nvGrpSpPr>
        <p:grpSpPr>
          <a:xfrm>
            <a:off x="2240491" y="2163408"/>
            <a:ext cx="3608655" cy="723228"/>
            <a:chOff x="1094930" y="2385758"/>
            <a:chExt cx="3979545" cy="797560"/>
          </a:xfrm>
        </p:grpSpPr>
        <p:sp>
          <p:nvSpPr>
            <p:cNvPr id="13" name="object 13"/>
            <p:cNvSpPr/>
            <p:nvPr/>
          </p:nvSpPr>
          <p:spPr>
            <a:xfrm>
              <a:off x="1100327" y="2391155"/>
              <a:ext cx="3968750" cy="786765"/>
            </a:xfrm>
            <a:custGeom>
              <a:avLst/>
              <a:gdLst/>
              <a:ahLst/>
              <a:cxnLst/>
              <a:rect l="l" t="t" r="r" b="b"/>
              <a:pathLst>
                <a:path w="3968750" h="786764">
                  <a:moveTo>
                    <a:pt x="3837432" y="786384"/>
                  </a:moveTo>
                  <a:lnTo>
                    <a:pt x="131064" y="786384"/>
                  </a:lnTo>
                  <a:lnTo>
                    <a:pt x="79724" y="776192"/>
                  </a:lnTo>
                  <a:lnTo>
                    <a:pt x="38099" y="748284"/>
                  </a:lnTo>
                  <a:lnTo>
                    <a:pt x="10191" y="706659"/>
                  </a:lnTo>
                  <a:lnTo>
                    <a:pt x="0" y="655320"/>
                  </a:lnTo>
                  <a:lnTo>
                    <a:pt x="0" y="131063"/>
                  </a:lnTo>
                  <a:lnTo>
                    <a:pt x="10191" y="80367"/>
                  </a:lnTo>
                  <a:lnTo>
                    <a:pt x="38100" y="38671"/>
                  </a:lnTo>
                  <a:lnTo>
                    <a:pt x="79724" y="10406"/>
                  </a:lnTo>
                  <a:lnTo>
                    <a:pt x="131064" y="0"/>
                  </a:lnTo>
                  <a:lnTo>
                    <a:pt x="3837432" y="0"/>
                  </a:lnTo>
                  <a:lnTo>
                    <a:pt x="3888128" y="10406"/>
                  </a:lnTo>
                  <a:lnTo>
                    <a:pt x="3929824" y="38671"/>
                  </a:lnTo>
                  <a:lnTo>
                    <a:pt x="3958090" y="80367"/>
                  </a:lnTo>
                  <a:lnTo>
                    <a:pt x="3968496" y="131063"/>
                  </a:lnTo>
                  <a:lnTo>
                    <a:pt x="3968496" y="655320"/>
                  </a:lnTo>
                  <a:lnTo>
                    <a:pt x="3958090" y="706659"/>
                  </a:lnTo>
                  <a:lnTo>
                    <a:pt x="3929824" y="748284"/>
                  </a:lnTo>
                  <a:lnTo>
                    <a:pt x="3888128" y="776192"/>
                  </a:lnTo>
                  <a:lnTo>
                    <a:pt x="3837432" y="786384"/>
                  </a:lnTo>
                  <a:close/>
                </a:path>
              </a:pathLst>
            </a:custGeom>
            <a:solidFill>
              <a:srgbClr val="FFFFFF"/>
            </a:solidFill>
          </p:spPr>
          <p:txBody>
            <a:bodyPr wrap="square" lIns="0" tIns="0" rIns="0" bIns="0" rtlCol="0"/>
            <a:lstStyle/>
            <a:p>
              <a:endParaRPr sz="1632"/>
            </a:p>
          </p:txBody>
        </p:sp>
        <p:sp>
          <p:nvSpPr>
            <p:cNvPr id="14" name="object 14"/>
            <p:cNvSpPr/>
            <p:nvPr/>
          </p:nvSpPr>
          <p:spPr>
            <a:xfrm>
              <a:off x="1100327" y="2391155"/>
              <a:ext cx="3968750" cy="786765"/>
            </a:xfrm>
            <a:custGeom>
              <a:avLst/>
              <a:gdLst/>
              <a:ahLst/>
              <a:cxnLst/>
              <a:rect l="l" t="t" r="r" b="b"/>
              <a:pathLst>
                <a:path w="3968750" h="786764">
                  <a:moveTo>
                    <a:pt x="0" y="131063"/>
                  </a:moveTo>
                  <a:lnTo>
                    <a:pt x="10191" y="80367"/>
                  </a:lnTo>
                  <a:lnTo>
                    <a:pt x="38100" y="38671"/>
                  </a:lnTo>
                  <a:lnTo>
                    <a:pt x="79724" y="10406"/>
                  </a:lnTo>
                  <a:lnTo>
                    <a:pt x="131064" y="0"/>
                  </a:lnTo>
                  <a:lnTo>
                    <a:pt x="3837432" y="0"/>
                  </a:lnTo>
                  <a:lnTo>
                    <a:pt x="3888128" y="10406"/>
                  </a:lnTo>
                  <a:lnTo>
                    <a:pt x="3929824" y="38671"/>
                  </a:lnTo>
                  <a:lnTo>
                    <a:pt x="3958090" y="80367"/>
                  </a:lnTo>
                  <a:lnTo>
                    <a:pt x="3968496" y="131063"/>
                  </a:lnTo>
                  <a:lnTo>
                    <a:pt x="3968496" y="655320"/>
                  </a:lnTo>
                  <a:lnTo>
                    <a:pt x="3958090" y="706659"/>
                  </a:lnTo>
                  <a:lnTo>
                    <a:pt x="3929824" y="748284"/>
                  </a:lnTo>
                  <a:lnTo>
                    <a:pt x="3888128" y="776192"/>
                  </a:lnTo>
                  <a:lnTo>
                    <a:pt x="3837432" y="786384"/>
                  </a:lnTo>
                  <a:lnTo>
                    <a:pt x="131064" y="786384"/>
                  </a:lnTo>
                  <a:lnTo>
                    <a:pt x="79724" y="776192"/>
                  </a:lnTo>
                  <a:lnTo>
                    <a:pt x="38099" y="748284"/>
                  </a:lnTo>
                  <a:lnTo>
                    <a:pt x="10191" y="706659"/>
                  </a:lnTo>
                  <a:lnTo>
                    <a:pt x="0" y="655320"/>
                  </a:lnTo>
                  <a:lnTo>
                    <a:pt x="0" y="131063"/>
                  </a:lnTo>
                  <a:close/>
                </a:path>
              </a:pathLst>
            </a:custGeom>
            <a:ln w="10668">
              <a:solidFill>
                <a:srgbClr val="5B9AD4"/>
              </a:solidFill>
            </a:ln>
          </p:spPr>
          <p:txBody>
            <a:bodyPr wrap="square" lIns="0" tIns="0" rIns="0" bIns="0" rtlCol="0"/>
            <a:lstStyle/>
            <a:p>
              <a:endParaRPr sz="1632"/>
            </a:p>
          </p:txBody>
        </p:sp>
      </p:grpSp>
      <p:sp>
        <p:nvSpPr>
          <p:cNvPr id="15" name="object 15"/>
          <p:cNvSpPr txBox="1"/>
          <p:nvPr/>
        </p:nvSpPr>
        <p:spPr>
          <a:xfrm>
            <a:off x="2340313" y="2173325"/>
            <a:ext cx="3335716" cy="665394"/>
          </a:xfrm>
          <a:prstGeom prst="rect">
            <a:avLst/>
          </a:prstGeom>
        </p:spPr>
        <p:txBody>
          <a:bodyPr vert="horz" wrap="square" lIns="0" tIns="10941" rIns="0" bIns="0" rtlCol="0">
            <a:spAutoFit/>
          </a:bodyPr>
          <a:lstStyle/>
          <a:p>
            <a:pPr marL="11516" marR="4607">
              <a:lnSpc>
                <a:spcPct val="101899"/>
              </a:lnSpc>
              <a:spcBef>
                <a:spcPts val="86"/>
              </a:spcBef>
            </a:pPr>
            <a:r>
              <a:rPr sz="1406" dirty="0">
                <a:latin typeface="Calibri"/>
                <a:cs typeface="Calibri"/>
              </a:rPr>
              <a:t>For</a:t>
            </a:r>
            <a:r>
              <a:rPr sz="1406" spc="41" dirty="0">
                <a:latin typeface="Calibri"/>
                <a:cs typeface="Calibri"/>
              </a:rPr>
              <a:t> </a:t>
            </a:r>
            <a:r>
              <a:rPr sz="1406" dirty="0">
                <a:latin typeface="Calibri"/>
                <a:cs typeface="Calibri"/>
              </a:rPr>
              <a:t>annual</a:t>
            </a:r>
            <a:r>
              <a:rPr sz="1406" spc="59" dirty="0">
                <a:latin typeface="Calibri"/>
                <a:cs typeface="Calibri"/>
              </a:rPr>
              <a:t> </a:t>
            </a:r>
            <a:r>
              <a:rPr sz="1406" dirty="0">
                <a:latin typeface="Calibri"/>
                <a:cs typeface="Calibri"/>
              </a:rPr>
              <a:t>maintenance,</a:t>
            </a:r>
            <a:r>
              <a:rPr sz="1406" spc="54" dirty="0">
                <a:latin typeface="Calibri"/>
                <a:cs typeface="Calibri"/>
              </a:rPr>
              <a:t> </a:t>
            </a:r>
            <a:r>
              <a:rPr sz="1406" dirty="0">
                <a:latin typeface="Calibri"/>
                <a:cs typeface="Calibri"/>
              </a:rPr>
              <a:t>scaffolding</a:t>
            </a:r>
            <a:r>
              <a:rPr sz="1406" spc="54" dirty="0">
                <a:latin typeface="Calibri"/>
                <a:cs typeface="Calibri"/>
              </a:rPr>
              <a:t> </a:t>
            </a:r>
            <a:r>
              <a:rPr sz="1406" dirty="0">
                <a:latin typeface="Calibri"/>
                <a:cs typeface="Calibri"/>
              </a:rPr>
              <a:t>must</a:t>
            </a:r>
            <a:r>
              <a:rPr sz="1406" spc="50" dirty="0">
                <a:latin typeface="Calibri"/>
                <a:cs typeface="Calibri"/>
              </a:rPr>
              <a:t> </a:t>
            </a:r>
            <a:r>
              <a:rPr sz="1406" spc="-23" dirty="0">
                <a:latin typeface="Calibri"/>
                <a:cs typeface="Calibri"/>
              </a:rPr>
              <a:t>be </a:t>
            </a:r>
            <a:r>
              <a:rPr sz="1406" dirty="0">
                <a:latin typeface="Calibri"/>
                <a:cs typeface="Calibri"/>
              </a:rPr>
              <a:t>erected</a:t>
            </a:r>
            <a:r>
              <a:rPr sz="1406" spc="27" dirty="0">
                <a:latin typeface="Calibri"/>
                <a:cs typeface="Calibri"/>
              </a:rPr>
              <a:t> </a:t>
            </a:r>
            <a:r>
              <a:rPr sz="1406" dirty="0">
                <a:latin typeface="Calibri"/>
                <a:cs typeface="Calibri"/>
              </a:rPr>
              <a:t>to</a:t>
            </a:r>
            <a:r>
              <a:rPr sz="1406" spc="23" dirty="0">
                <a:latin typeface="Calibri"/>
                <a:cs typeface="Calibri"/>
              </a:rPr>
              <a:t> </a:t>
            </a:r>
            <a:r>
              <a:rPr sz="1406" dirty="0">
                <a:latin typeface="Calibri"/>
                <a:cs typeface="Calibri"/>
              </a:rPr>
              <a:t>remove</a:t>
            </a:r>
            <a:r>
              <a:rPr sz="1406" spc="9" dirty="0">
                <a:latin typeface="Calibri"/>
                <a:cs typeface="Calibri"/>
              </a:rPr>
              <a:t> </a:t>
            </a:r>
            <a:r>
              <a:rPr sz="1406" dirty="0">
                <a:latin typeface="Calibri"/>
                <a:cs typeface="Calibri"/>
              </a:rPr>
              <a:t>the</a:t>
            </a:r>
            <a:r>
              <a:rPr sz="1406" spc="36" dirty="0">
                <a:latin typeface="Calibri"/>
                <a:cs typeface="Calibri"/>
              </a:rPr>
              <a:t> </a:t>
            </a:r>
            <a:r>
              <a:rPr sz="1406" dirty="0">
                <a:latin typeface="Calibri"/>
                <a:cs typeface="Calibri"/>
              </a:rPr>
              <a:t>valve,</a:t>
            </a:r>
            <a:r>
              <a:rPr sz="1406" spc="23" dirty="0">
                <a:latin typeface="Calibri"/>
                <a:cs typeface="Calibri"/>
              </a:rPr>
              <a:t> </a:t>
            </a:r>
            <a:r>
              <a:rPr sz="1406" dirty="0">
                <a:latin typeface="Calibri"/>
                <a:cs typeface="Calibri"/>
              </a:rPr>
              <a:t>which</a:t>
            </a:r>
            <a:r>
              <a:rPr sz="1406" spc="41" dirty="0">
                <a:latin typeface="Calibri"/>
                <a:cs typeface="Calibri"/>
              </a:rPr>
              <a:t> </a:t>
            </a:r>
            <a:r>
              <a:rPr sz="1406" dirty="0">
                <a:latin typeface="Calibri"/>
                <a:cs typeface="Calibri"/>
              </a:rPr>
              <a:t>is</a:t>
            </a:r>
            <a:r>
              <a:rPr sz="1406" spc="18" dirty="0">
                <a:latin typeface="Calibri"/>
                <a:cs typeface="Calibri"/>
              </a:rPr>
              <a:t> </a:t>
            </a:r>
            <a:r>
              <a:rPr sz="1406" spc="-18" dirty="0">
                <a:latin typeface="Calibri"/>
                <a:cs typeface="Calibri"/>
              </a:rPr>
              <a:t>very </a:t>
            </a:r>
            <a:r>
              <a:rPr sz="1406" spc="-9" dirty="0">
                <a:latin typeface="Calibri"/>
                <a:cs typeface="Calibri"/>
              </a:rPr>
              <a:t>costly.</a:t>
            </a:r>
            <a:endParaRPr sz="1406">
              <a:latin typeface="Calibri"/>
              <a:cs typeface="Calibri"/>
            </a:endParaRPr>
          </a:p>
        </p:txBody>
      </p:sp>
      <p:grpSp>
        <p:nvGrpSpPr>
          <p:cNvPr id="16" name="object 16"/>
          <p:cNvGrpSpPr/>
          <p:nvPr/>
        </p:nvGrpSpPr>
        <p:grpSpPr>
          <a:xfrm>
            <a:off x="2240491" y="2866828"/>
            <a:ext cx="3608655" cy="830906"/>
            <a:chOff x="1094930" y="3161474"/>
            <a:chExt cx="3979545" cy="916305"/>
          </a:xfrm>
        </p:grpSpPr>
        <p:sp>
          <p:nvSpPr>
            <p:cNvPr id="17" name="object 17"/>
            <p:cNvSpPr/>
            <p:nvPr/>
          </p:nvSpPr>
          <p:spPr>
            <a:xfrm>
              <a:off x="1100327" y="3166872"/>
              <a:ext cx="3968750" cy="905510"/>
            </a:xfrm>
            <a:custGeom>
              <a:avLst/>
              <a:gdLst/>
              <a:ahLst/>
              <a:cxnLst/>
              <a:rect l="l" t="t" r="r" b="b"/>
              <a:pathLst>
                <a:path w="3968750" h="905510">
                  <a:moveTo>
                    <a:pt x="3817619" y="905255"/>
                  </a:moveTo>
                  <a:lnTo>
                    <a:pt x="150876" y="905255"/>
                  </a:lnTo>
                  <a:lnTo>
                    <a:pt x="102998" y="897611"/>
                  </a:lnTo>
                  <a:lnTo>
                    <a:pt x="61557" y="876287"/>
                  </a:lnTo>
                  <a:lnTo>
                    <a:pt x="28968" y="843698"/>
                  </a:lnTo>
                  <a:lnTo>
                    <a:pt x="7644" y="802258"/>
                  </a:lnTo>
                  <a:lnTo>
                    <a:pt x="0" y="754380"/>
                  </a:lnTo>
                  <a:lnTo>
                    <a:pt x="0" y="150875"/>
                  </a:lnTo>
                  <a:lnTo>
                    <a:pt x="7644" y="103583"/>
                  </a:lnTo>
                  <a:lnTo>
                    <a:pt x="28968" y="62215"/>
                  </a:lnTo>
                  <a:lnTo>
                    <a:pt x="61557" y="29407"/>
                  </a:lnTo>
                  <a:lnTo>
                    <a:pt x="102998" y="7790"/>
                  </a:lnTo>
                  <a:lnTo>
                    <a:pt x="150876" y="0"/>
                  </a:lnTo>
                  <a:lnTo>
                    <a:pt x="3817619" y="0"/>
                  </a:lnTo>
                  <a:lnTo>
                    <a:pt x="3864912" y="7790"/>
                  </a:lnTo>
                  <a:lnTo>
                    <a:pt x="3906280" y="29407"/>
                  </a:lnTo>
                  <a:lnTo>
                    <a:pt x="3939088" y="62215"/>
                  </a:lnTo>
                  <a:lnTo>
                    <a:pt x="3960705" y="103583"/>
                  </a:lnTo>
                  <a:lnTo>
                    <a:pt x="3968496" y="150875"/>
                  </a:lnTo>
                  <a:lnTo>
                    <a:pt x="3968496" y="754380"/>
                  </a:lnTo>
                  <a:lnTo>
                    <a:pt x="3960705" y="802258"/>
                  </a:lnTo>
                  <a:lnTo>
                    <a:pt x="3939088" y="843698"/>
                  </a:lnTo>
                  <a:lnTo>
                    <a:pt x="3906280" y="876287"/>
                  </a:lnTo>
                  <a:lnTo>
                    <a:pt x="3864912" y="897611"/>
                  </a:lnTo>
                  <a:lnTo>
                    <a:pt x="3817619" y="905255"/>
                  </a:lnTo>
                  <a:close/>
                </a:path>
              </a:pathLst>
            </a:custGeom>
            <a:solidFill>
              <a:srgbClr val="FFFFFF"/>
            </a:solidFill>
          </p:spPr>
          <p:txBody>
            <a:bodyPr wrap="square" lIns="0" tIns="0" rIns="0" bIns="0" rtlCol="0"/>
            <a:lstStyle/>
            <a:p>
              <a:endParaRPr sz="1632"/>
            </a:p>
          </p:txBody>
        </p:sp>
        <p:sp>
          <p:nvSpPr>
            <p:cNvPr id="18" name="object 18"/>
            <p:cNvSpPr/>
            <p:nvPr/>
          </p:nvSpPr>
          <p:spPr>
            <a:xfrm>
              <a:off x="1100327" y="3166872"/>
              <a:ext cx="3968750" cy="905510"/>
            </a:xfrm>
            <a:custGeom>
              <a:avLst/>
              <a:gdLst/>
              <a:ahLst/>
              <a:cxnLst/>
              <a:rect l="l" t="t" r="r" b="b"/>
              <a:pathLst>
                <a:path w="3968750" h="905510">
                  <a:moveTo>
                    <a:pt x="0" y="150875"/>
                  </a:moveTo>
                  <a:lnTo>
                    <a:pt x="7644" y="103583"/>
                  </a:lnTo>
                  <a:lnTo>
                    <a:pt x="28968" y="62215"/>
                  </a:lnTo>
                  <a:lnTo>
                    <a:pt x="61557" y="29407"/>
                  </a:lnTo>
                  <a:lnTo>
                    <a:pt x="102998" y="7790"/>
                  </a:lnTo>
                  <a:lnTo>
                    <a:pt x="150876" y="0"/>
                  </a:lnTo>
                  <a:lnTo>
                    <a:pt x="3817619" y="0"/>
                  </a:lnTo>
                  <a:lnTo>
                    <a:pt x="3864912" y="7790"/>
                  </a:lnTo>
                  <a:lnTo>
                    <a:pt x="3906280" y="29407"/>
                  </a:lnTo>
                  <a:lnTo>
                    <a:pt x="3939088" y="62215"/>
                  </a:lnTo>
                  <a:lnTo>
                    <a:pt x="3960705" y="103583"/>
                  </a:lnTo>
                  <a:lnTo>
                    <a:pt x="3968496" y="150875"/>
                  </a:lnTo>
                  <a:lnTo>
                    <a:pt x="3968496" y="754380"/>
                  </a:lnTo>
                  <a:lnTo>
                    <a:pt x="3960705" y="802258"/>
                  </a:lnTo>
                  <a:lnTo>
                    <a:pt x="3939088" y="843698"/>
                  </a:lnTo>
                  <a:lnTo>
                    <a:pt x="3906280" y="876287"/>
                  </a:lnTo>
                  <a:lnTo>
                    <a:pt x="3864912" y="897611"/>
                  </a:lnTo>
                  <a:lnTo>
                    <a:pt x="3817619" y="905255"/>
                  </a:lnTo>
                  <a:lnTo>
                    <a:pt x="150876" y="905255"/>
                  </a:lnTo>
                  <a:lnTo>
                    <a:pt x="102998" y="897611"/>
                  </a:lnTo>
                  <a:lnTo>
                    <a:pt x="61557" y="876287"/>
                  </a:lnTo>
                  <a:lnTo>
                    <a:pt x="28968" y="843698"/>
                  </a:lnTo>
                  <a:lnTo>
                    <a:pt x="7644" y="802258"/>
                  </a:lnTo>
                  <a:lnTo>
                    <a:pt x="0" y="754380"/>
                  </a:lnTo>
                  <a:lnTo>
                    <a:pt x="0" y="150875"/>
                  </a:lnTo>
                  <a:close/>
                </a:path>
              </a:pathLst>
            </a:custGeom>
            <a:ln w="10668">
              <a:solidFill>
                <a:srgbClr val="5B9AD4"/>
              </a:solidFill>
            </a:ln>
          </p:spPr>
          <p:txBody>
            <a:bodyPr wrap="square" lIns="0" tIns="0" rIns="0" bIns="0" rtlCol="0"/>
            <a:lstStyle/>
            <a:p>
              <a:endParaRPr sz="1632"/>
            </a:p>
          </p:txBody>
        </p:sp>
      </p:grpSp>
      <p:sp>
        <p:nvSpPr>
          <p:cNvPr id="19" name="object 19"/>
          <p:cNvSpPr txBox="1"/>
          <p:nvPr/>
        </p:nvSpPr>
        <p:spPr>
          <a:xfrm>
            <a:off x="2345836" y="3149018"/>
            <a:ext cx="2470262" cy="231458"/>
          </a:xfrm>
          <a:prstGeom prst="rect">
            <a:avLst/>
          </a:prstGeom>
        </p:spPr>
        <p:txBody>
          <a:bodyPr vert="horz" wrap="square" lIns="0" tIns="14971" rIns="0" bIns="0" rtlCol="0">
            <a:spAutoFit/>
          </a:bodyPr>
          <a:lstStyle/>
          <a:p>
            <a:pPr marL="11516">
              <a:spcBef>
                <a:spcPts val="118"/>
              </a:spcBef>
            </a:pPr>
            <a:r>
              <a:rPr sz="1406" dirty="0">
                <a:latin typeface="Calibri"/>
                <a:cs typeface="Calibri"/>
              </a:rPr>
              <a:t>1</a:t>
            </a:r>
            <a:r>
              <a:rPr sz="1406" spc="23" dirty="0">
                <a:latin typeface="Calibri"/>
                <a:cs typeface="Calibri"/>
              </a:rPr>
              <a:t> </a:t>
            </a:r>
            <a:r>
              <a:rPr sz="1406" dirty="0">
                <a:latin typeface="Calibri"/>
                <a:cs typeface="Calibri"/>
              </a:rPr>
              <a:t>million</a:t>
            </a:r>
            <a:r>
              <a:rPr sz="1406" spc="32" dirty="0">
                <a:latin typeface="Calibri"/>
                <a:cs typeface="Calibri"/>
              </a:rPr>
              <a:t> </a:t>
            </a:r>
            <a:r>
              <a:rPr sz="1406" dirty="0">
                <a:latin typeface="Calibri"/>
                <a:cs typeface="Calibri"/>
              </a:rPr>
              <a:t>yen</a:t>
            </a:r>
            <a:r>
              <a:rPr sz="1406" spc="27" dirty="0">
                <a:latin typeface="Calibri"/>
                <a:cs typeface="Calibri"/>
              </a:rPr>
              <a:t> </a:t>
            </a:r>
            <a:r>
              <a:rPr sz="1406" dirty="0">
                <a:latin typeface="Calibri"/>
                <a:cs typeface="Calibri"/>
              </a:rPr>
              <a:t>to</a:t>
            </a:r>
            <a:r>
              <a:rPr sz="1406" spc="23" dirty="0">
                <a:latin typeface="Calibri"/>
                <a:cs typeface="Calibri"/>
              </a:rPr>
              <a:t> </a:t>
            </a:r>
            <a:r>
              <a:rPr sz="1406" dirty="0">
                <a:latin typeface="Calibri"/>
                <a:cs typeface="Calibri"/>
              </a:rPr>
              <a:t>erect</a:t>
            </a:r>
            <a:r>
              <a:rPr sz="1406" spc="32" dirty="0">
                <a:latin typeface="Calibri"/>
                <a:cs typeface="Calibri"/>
              </a:rPr>
              <a:t> </a:t>
            </a:r>
            <a:r>
              <a:rPr sz="1406" spc="-9" dirty="0">
                <a:latin typeface="Calibri"/>
                <a:cs typeface="Calibri"/>
              </a:rPr>
              <a:t>scaffolding.</a:t>
            </a:r>
            <a:endParaRPr sz="1406">
              <a:latin typeface="Calibri"/>
              <a:cs typeface="Calibri"/>
            </a:endParaRPr>
          </a:p>
        </p:txBody>
      </p:sp>
      <p:grpSp>
        <p:nvGrpSpPr>
          <p:cNvPr id="20" name="object 20"/>
          <p:cNvGrpSpPr/>
          <p:nvPr/>
        </p:nvGrpSpPr>
        <p:grpSpPr>
          <a:xfrm>
            <a:off x="6090645" y="2163408"/>
            <a:ext cx="4362978" cy="723228"/>
            <a:chOff x="5340794" y="2385758"/>
            <a:chExt cx="4811395" cy="797560"/>
          </a:xfrm>
        </p:grpSpPr>
        <p:sp>
          <p:nvSpPr>
            <p:cNvPr id="21" name="object 21"/>
            <p:cNvSpPr/>
            <p:nvPr/>
          </p:nvSpPr>
          <p:spPr>
            <a:xfrm>
              <a:off x="5346192" y="2391155"/>
              <a:ext cx="4800600" cy="786765"/>
            </a:xfrm>
            <a:custGeom>
              <a:avLst/>
              <a:gdLst/>
              <a:ahLst/>
              <a:cxnLst/>
              <a:rect l="l" t="t" r="r" b="b"/>
              <a:pathLst>
                <a:path w="4800600" h="786764">
                  <a:moveTo>
                    <a:pt x="4669535" y="786384"/>
                  </a:moveTo>
                  <a:lnTo>
                    <a:pt x="131064" y="786384"/>
                  </a:lnTo>
                  <a:lnTo>
                    <a:pt x="80367" y="776192"/>
                  </a:lnTo>
                  <a:lnTo>
                    <a:pt x="38671" y="748284"/>
                  </a:lnTo>
                  <a:lnTo>
                    <a:pt x="10406" y="706659"/>
                  </a:lnTo>
                  <a:lnTo>
                    <a:pt x="0" y="655320"/>
                  </a:lnTo>
                  <a:lnTo>
                    <a:pt x="0" y="131063"/>
                  </a:lnTo>
                  <a:lnTo>
                    <a:pt x="10406" y="80367"/>
                  </a:lnTo>
                  <a:lnTo>
                    <a:pt x="38671" y="38671"/>
                  </a:lnTo>
                  <a:lnTo>
                    <a:pt x="80367" y="10406"/>
                  </a:lnTo>
                  <a:lnTo>
                    <a:pt x="131064" y="0"/>
                  </a:lnTo>
                  <a:lnTo>
                    <a:pt x="4669535" y="0"/>
                  </a:lnTo>
                  <a:lnTo>
                    <a:pt x="4720232" y="10406"/>
                  </a:lnTo>
                  <a:lnTo>
                    <a:pt x="4761928" y="38671"/>
                  </a:lnTo>
                  <a:lnTo>
                    <a:pt x="4790193" y="80367"/>
                  </a:lnTo>
                  <a:lnTo>
                    <a:pt x="4800600" y="131063"/>
                  </a:lnTo>
                  <a:lnTo>
                    <a:pt x="4800600" y="655320"/>
                  </a:lnTo>
                  <a:lnTo>
                    <a:pt x="4790193" y="706659"/>
                  </a:lnTo>
                  <a:lnTo>
                    <a:pt x="4761928" y="748284"/>
                  </a:lnTo>
                  <a:lnTo>
                    <a:pt x="4720232" y="776192"/>
                  </a:lnTo>
                  <a:lnTo>
                    <a:pt x="4669535" y="786384"/>
                  </a:lnTo>
                  <a:close/>
                </a:path>
              </a:pathLst>
            </a:custGeom>
            <a:solidFill>
              <a:srgbClr val="FFFFFF"/>
            </a:solidFill>
          </p:spPr>
          <p:txBody>
            <a:bodyPr wrap="square" lIns="0" tIns="0" rIns="0" bIns="0" rtlCol="0"/>
            <a:lstStyle/>
            <a:p>
              <a:endParaRPr sz="1632"/>
            </a:p>
          </p:txBody>
        </p:sp>
        <p:sp>
          <p:nvSpPr>
            <p:cNvPr id="22" name="object 22"/>
            <p:cNvSpPr/>
            <p:nvPr/>
          </p:nvSpPr>
          <p:spPr>
            <a:xfrm>
              <a:off x="5346192" y="2391155"/>
              <a:ext cx="4800600" cy="786765"/>
            </a:xfrm>
            <a:custGeom>
              <a:avLst/>
              <a:gdLst/>
              <a:ahLst/>
              <a:cxnLst/>
              <a:rect l="l" t="t" r="r" b="b"/>
              <a:pathLst>
                <a:path w="4800600" h="786764">
                  <a:moveTo>
                    <a:pt x="0" y="131063"/>
                  </a:moveTo>
                  <a:lnTo>
                    <a:pt x="10406" y="80367"/>
                  </a:lnTo>
                  <a:lnTo>
                    <a:pt x="38671" y="38671"/>
                  </a:lnTo>
                  <a:lnTo>
                    <a:pt x="80367" y="10406"/>
                  </a:lnTo>
                  <a:lnTo>
                    <a:pt x="131064" y="0"/>
                  </a:lnTo>
                  <a:lnTo>
                    <a:pt x="4669535" y="0"/>
                  </a:lnTo>
                  <a:lnTo>
                    <a:pt x="4720232" y="10406"/>
                  </a:lnTo>
                  <a:lnTo>
                    <a:pt x="4761928" y="38671"/>
                  </a:lnTo>
                  <a:lnTo>
                    <a:pt x="4790193" y="80367"/>
                  </a:lnTo>
                  <a:lnTo>
                    <a:pt x="4800600" y="131063"/>
                  </a:lnTo>
                  <a:lnTo>
                    <a:pt x="4800600" y="655320"/>
                  </a:lnTo>
                  <a:lnTo>
                    <a:pt x="4790193" y="706659"/>
                  </a:lnTo>
                  <a:lnTo>
                    <a:pt x="4761928" y="748284"/>
                  </a:lnTo>
                  <a:lnTo>
                    <a:pt x="4720232" y="776192"/>
                  </a:lnTo>
                  <a:lnTo>
                    <a:pt x="4669535" y="786384"/>
                  </a:lnTo>
                  <a:lnTo>
                    <a:pt x="131064" y="786384"/>
                  </a:lnTo>
                  <a:lnTo>
                    <a:pt x="80367" y="776192"/>
                  </a:lnTo>
                  <a:lnTo>
                    <a:pt x="38671" y="748284"/>
                  </a:lnTo>
                  <a:lnTo>
                    <a:pt x="10406" y="706659"/>
                  </a:lnTo>
                  <a:lnTo>
                    <a:pt x="0" y="655320"/>
                  </a:lnTo>
                  <a:lnTo>
                    <a:pt x="0" y="131063"/>
                  </a:lnTo>
                  <a:close/>
                </a:path>
              </a:pathLst>
            </a:custGeom>
            <a:ln w="10668">
              <a:solidFill>
                <a:srgbClr val="ED7C31"/>
              </a:solidFill>
            </a:ln>
          </p:spPr>
          <p:txBody>
            <a:bodyPr wrap="square" lIns="0" tIns="0" rIns="0" bIns="0" rtlCol="0"/>
            <a:lstStyle/>
            <a:p>
              <a:endParaRPr sz="1632"/>
            </a:p>
          </p:txBody>
        </p:sp>
      </p:grpSp>
      <p:sp>
        <p:nvSpPr>
          <p:cNvPr id="23" name="object 23"/>
          <p:cNvSpPr txBox="1"/>
          <p:nvPr/>
        </p:nvSpPr>
        <p:spPr>
          <a:xfrm>
            <a:off x="6191776" y="2391729"/>
            <a:ext cx="1619202" cy="231458"/>
          </a:xfrm>
          <a:prstGeom prst="rect">
            <a:avLst/>
          </a:prstGeom>
        </p:spPr>
        <p:txBody>
          <a:bodyPr vert="horz" wrap="square" lIns="0" tIns="14971" rIns="0" bIns="0" rtlCol="0">
            <a:spAutoFit/>
          </a:bodyPr>
          <a:lstStyle/>
          <a:p>
            <a:pPr marL="11516">
              <a:spcBef>
                <a:spcPts val="118"/>
              </a:spcBef>
            </a:pPr>
            <a:r>
              <a:rPr sz="1406" dirty="0">
                <a:latin typeface="Calibri"/>
                <a:cs typeface="Calibri"/>
              </a:rPr>
              <a:t>Detects</a:t>
            </a:r>
            <a:r>
              <a:rPr sz="1406" spc="27" dirty="0">
                <a:latin typeface="Calibri"/>
                <a:cs typeface="Calibri"/>
              </a:rPr>
              <a:t> </a:t>
            </a:r>
            <a:r>
              <a:rPr sz="1406" dirty="0">
                <a:latin typeface="Calibri"/>
                <a:cs typeface="Calibri"/>
              </a:rPr>
              <a:t>stem</a:t>
            </a:r>
            <a:r>
              <a:rPr sz="1406" spc="14" dirty="0">
                <a:latin typeface="Calibri"/>
                <a:cs typeface="Calibri"/>
              </a:rPr>
              <a:t> </a:t>
            </a:r>
            <a:r>
              <a:rPr sz="1406" spc="-9" dirty="0">
                <a:latin typeface="Calibri"/>
                <a:cs typeface="Calibri"/>
              </a:rPr>
              <a:t>damage</a:t>
            </a:r>
            <a:endParaRPr sz="1406">
              <a:latin typeface="Calibri"/>
              <a:cs typeface="Calibri"/>
            </a:endParaRPr>
          </a:p>
        </p:txBody>
      </p:sp>
      <p:grpSp>
        <p:nvGrpSpPr>
          <p:cNvPr id="24" name="object 24"/>
          <p:cNvGrpSpPr/>
          <p:nvPr/>
        </p:nvGrpSpPr>
        <p:grpSpPr>
          <a:xfrm>
            <a:off x="6090703" y="2886233"/>
            <a:ext cx="4362978" cy="821117"/>
            <a:chOff x="5340858" y="3182873"/>
            <a:chExt cx="4811395" cy="905510"/>
          </a:xfrm>
        </p:grpSpPr>
        <p:sp>
          <p:nvSpPr>
            <p:cNvPr id="25" name="object 25"/>
            <p:cNvSpPr/>
            <p:nvPr/>
          </p:nvSpPr>
          <p:spPr>
            <a:xfrm>
              <a:off x="5346192" y="3188207"/>
              <a:ext cx="4800600" cy="894715"/>
            </a:xfrm>
            <a:custGeom>
              <a:avLst/>
              <a:gdLst/>
              <a:ahLst/>
              <a:cxnLst/>
              <a:rect l="l" t="t" r="r" b="b"/>
              <a:pathLst>
                <a:path w="4800600" h="894714">
                  <a:moveTo>
                    <a:pt x="4651248" y="894587"/>
                  </a:moveTo>
                  <a:lnTo>
                    <a:pt x="149352" y="894587"/>
                  </a:lnTo>
                  <a:lnTo>
                    <a:pt x="102217" y="886955"/>
                  </a:lnTo>
                  <a:lnTo>
                    <a:pt x="61228" y="865717"/>
                  </a:lnTo>
                  <a:lnTo>
                    <a:pt x="28870" y="833359"/>
                  </a:lnTo>
                  <a:lnTo>
                    <a:pt x="7632" y="792370"/>
                  </a:lnTo>
                  <a:lnTo>
                    <a:pt x="0" y="745236"/>
                  </a:lnTo>
                  <a:lnTo>
                    <a:pt x="0" y="149351"/>
                  </a:lnTo>
                  <a:lnTo>
                    <a:pt x="7632" y="102217"/>
                  </a:lnTo>
                  <a:lnTo>
                    <a:pt x="28870" y="61228"/>
                  </a:lnTo>
                  <a:lnTo>
                    <a:pt x="61228" y="28870"/>
                  </a:lnTo>
                  <a:lnTo>
                    <a:pt x="102217" y="7632"/>
                  </a:lnTo>
                  <a:lnTo>
                    <a:pt x="149352" y="0"/>
                  </a:lnTo>
                  <a:lnTo>
                    <a:pt x="4651248" y="0"/>
                  </a:lnTo>
                  <a:lnTo>
                    <a:pt x="4698382" y="7632"/>
                  </a:lnTo>
                  <a:lnTo>
                    <a:pt x="4739371" y="28870"/>
                  </a:lnTo>
                  <a:lnTo>
                    <a:pt x="4771729" y="61228"/>
                  </a:lnTo>
                  <a:lnTo>
                    <a:pt x="4792967" y="102217"/>
                  </a:lnTo>
                  <a:lnTo>
                    <a:pt x="4800600" y="149351"/>
                  </a:lnTo>
                  <a:lnTo>
                    <a:pt x="4800600" y="745236"/>
                  </a:lnTo>
                  <a:lnTo>
                    <a:pt x="4792967" y="792370"/>
                  </a:lnTo>
                  <a:lnTo>
                    <a:pt x="4771729" y="833359"/>
                  </a:lnTo>
                  <a:lnTo>
                    <a:pt x="4739371" y="865717"/>
                  </a:lnTo>
                  <a:lnTo>
                    <a:pt x="4698382" y="886955"/>
                  </a:lnTo>
                  <a:lnTo>
                    <a:pt x="4651248" y="894587"/>
                  </a:lnTo>
                  <a:close/>
                </a:path>
              </a:pathLst>
            </a:custGeom>
            <a:solidFill>
              <a:srgbClr val="FFFFFF"/>
            </a:solidFill>
          </p:spPr>
          <p:txBody>
            <a:bodyPr wrap="square" lIns="0" tIns="0" rIns="0" bIns="0" rtlCol="0"/>
            <a:lstStyle/>
            <a:p>
              <a:endParaRPr sz="1632"/>
            </a:p>
          </p:txBody>
        </p:sp>
        <p:sp>
          <p:nvSpPr>
            <p:cNvPr id="26" name="object 26"/>
            <p:cNvSpPr/>
            <p:nvPr/>
          </p:nvSpPr>
          <p:spPr>
            <a:xfrm>
              <a:off x="5346192" y="3188207"/>
              <a:ext cx="4800600" cy="894715"/>
            </a:xfrm>
            <a:custGeom>
              <a:avLst/>
              <a:gdLst/>
              <a:ahLst/>
              <a:cxnLst/>
              <a:rect l="l" t="t" r="r" b="b"/>
              <a:pathLst>
                <a:path w="4800600" h="894714">
                  <a:moveTo>
                    <a:pt x="0" y="149351"/>
                  </a:moveTo>
                  <a:lnTo>
                    <a:pt x="7632" y="102217"/>
                  </a:lnTo>
                  <a:lnTo>
                    <a:pt x="28870" y="61228"/>
                  </a:lnTo>
                  <a:lnTo>
                    <a:pt x="61228" y="28870"/>
                  </a:lnTo>
                  <a:lnTo>
                    <a:pt x="102217" y="7632"/>
                  </a:lnTo>
                  <a:lnTo>
                    <a:pt x="149352" y="0"/>
                  </a:lnTo>
                  <a:lnTo>
                    <a:pt x="4651248" y="0"/>
                  </a:lnTo>
                  <a:lnTo>
                    <a:pt x="4698382" y="7632"/>
                  </a:lnTo>
                  <a:lnTo>
                    <a:pt x="4739371" y="28870"/>
                  </a:lnTo>
                  <a:lnTo>
                    <a:pt x="4771729" y="61228"/>
                  </a:lnTo>
                  <a:lnTo>
                    <a:pt x="4792967" y="102217"/>
                  </a:lnTo>
                  <a:lnTo>
                    <a:pt x="4800600" y="149351"/>
                  </a:lnTo>
                  <a:lnTo>
                    <a:pt x="4800600" y="745236"/>
                  </a:lnTo>
                  <a:lnTo>
                    <a:pt x="4792967" y="792370"/>
                  </a:lnTo>
                  <a:lnTo>
                    <a:pt x="4771729" y="833359"/>
                  </a:lnTo>
                  <a:lnTo>
                    <a:pt x="4739371" y="865717"/>
                  </a:lnTo>
                  <a:lnTo>
                    <a:pt x="4698382" y="886955"/>
                  </a:lnTo>
                  <a:lnTo>
                    <a:pt x="4651248" y="894587"/>
                  </a:lnTo>
                  <a:lnTo>
                    <a:pt x="149352" y="894587"/>
                  </a:lnTo>
                  <a:lnTo>
                    <a:pt x="102217" y="886955"/>
                  </a:lnTo>
                  <a:lnTo>
                    <a:pt x="61228" y="865717"/>
                  </a:lnTo>
                  <a:lnTo>
                    <a:pt x="28870" y="833359"/>
                  </a:lnTo>
                  <a:lnTo>
                    <a:pt x="7632" y="792370"/>
                  </a:lnTo>
                  <a:lnTo>
                    <a:pt x="0" y="745236"/>
                  </a:lnTo>
                  <a:lnTo>
                    <a:pt x="0" y="149351"/>
                  </a:lnTo>
                  <a:close/>
                </a:path>
              </a:pathLst>
            </a:custGeom>
            <a:ln w="10668">
              <a:solidFill>
                <a:srgbClr val="ED7C31"/>
              </a:solidFill>
            </a:ln>
          </p:spPr>
          <p:txBody>
            <a:bodyPr wrap="square" lIns="0" tIns="0" rIns="0" bIns="0" rtlCol="0"/>
            <a:lstStyle/>
            <a:p>
              <a:endParaRPr sz="1632"/>
            </a:p>
          </p:txBody>
        </p:sp>
      </p:grpSp>
      <p:sp>
        <p:nvSpPr>
          <p:cNvPr id="27" name="object 27"/>
          <p:cNvSpPr txBox="1"/>
          <p:nvPr/>
        </p:nvSpPr>
        <p:spPr>
          <a:xfrm>
            <a:off x="6195963" y="2945845"/>
            <a:ext cx="4083706" cy="665394"/>
          </a:xfrm>
          <a:prstGeom prst="rect">
            <a:avLst/>
          </a:prstGeom>
        </p:spPr>
        <p:txBody>
          <a:bodyPr vert="horz" wrap="square" lIns="0" tIns="10941" rIns="0" bIns="0" rtlCol="0">
            <a:spAutoFit/>
          </a:bodyPr>
          <a:lstStyle/>
          <a:p>
            <a:pPr marL="11516" marR="4607">
              <a:lnSpc>
                <a:spcPct val="101899"/>
              </a:lnSpc>
              <a:spcBef>
                <a:spcPts val="86"/>
              </a:spcBef>
            </a:pPr>
            <a:r>
              <a:rPr sz="1406" dirty="0">
                <a:latin typeface="Calibri"/>
                <a:cs typeface="Calibri"/>
              </a:rPr>
              <a:t>Reduce</a:t>
            </a:r>
            <a:r>
              <a:rPr sz="1406" spc="50" dirty="0">
                <a:latin typeface="Calibri"/>
                <a:cs typeface="Calibri"/>
              </a:rPr>
              <a:t> </a:t>
            </a:r>
            <a:r>
              <a:rPr sz="1406" dirty="0">
                <a:latin typeface="Calibri"/>
                <a:cs typeface="Calibri"/>
              </a:rPr>
              <a:t>maintenance</a:t>
            </a:r>
            <a:r>
              <a:rPr sz="1406" spc="50" dirty="0">
                <a:latin typeface="Calibri"/>
                <a:cs typeface="Calibri"/>
              </a:rPr>
              <a:t> </a:t>
            </a:r>
            <a:r>
              <a:rPr sz="1406" dirty="0">
                <a:latin typeface="Calibri"/>
                <a:cs typeface="Calibri"/>
              </a:rPr>
              <a:t>costs</a:t>
            </a:r>
            <a:r>
              <a:rPr sz="1406" spc="27" dirty="0">
                <a:latin typeface="Calibri"/>
                <a:cs typeface="Calibri"/>
              </a:rPr>
              <a:t> </a:t>
            </a:r>
            <a:r>
              <a:rPr sz="1406" dirty="0">
                <a:latin typeface="Calibri"/>
                <a:cs typeface="Calibri"/>
              </a:rPr>
              <a:t>by</a:t>
            </a:r>
            <a:r>
              <a:rPr sz="1406" spc="59" dirty="0">
                <a:latin typeface="Calibri"/>
                <a:cs typeface="Calibri"/>
              </a:rPr>
              <a:t> </a:t>
            </a:r>
            <a:r>
              <a:rPr sz="1406" dirty="0">
                <a:latin typeface="Calibri"/>
                <a:cs typeface="Calibri"/>
              </a:rPr>
              <a:t>performing</a:t>
            </a:r>
            <a:r>
              <a:rPr sz="1406" spc="59" dirty="0">
                <a:latin typeface="Calibri"/>
                <a:cs typeface="Calibri"/>
              </a:rPr>
              <a:t> </a:t>
            </a:r>
            <a:r>
              <a:rPr sz="1406" spc="-9" dirty="0">
                <a:latin typeface="Calibri"/>
                <a:cs typeface="Calibri"/>
              </a:rPr>
              <a:t>maintenance </a:t>
            </a:r>
            <a:r>
              <a:rPr sz="1406" dirty="0">
                <a:latin typeface="Calibri"/>
                <a:cs typeface="Calibri"/>
              </a:rPr>
              <a:t>based</a:t>
            </a:r>
            <a:r>
              <a:rPr sz="1406" spc="36" dirty="0">
                <a:latin typeface="Calibri"/>
                <a:cs typeface="Calibri"/>
              </a:rPr>
              <a:t> </a:t>
            </a:r>
            <a:r>
              <a:rPr sz="1406" dirty="0">
                <a:latin typeface="Calibri"/>
                <a:cs typeface="Calibri"/>
              </a:rPr>
              <a:t>on</a:t>
            </a:r>
            <a:r>
              <a:rPr sz="1406" spc="41" dirty="0">
                <a:latin typeface="Calibri"/>
                <a:cs typeface="Calibri"/>
              </a:rPr>
              <a:t> </a:t>
            </a:r>
            <a:r>
              <a:rPr sz="1406" dirty="0">
                <a:latin typeface="Calibri"/>
                <a:cs typeface="Calibri"/>
              </a:rPr>
              <a:t>data</a:t>
            </a:r>
            <a:r>
              <a:rPr sz="1406" spc="50" dirty="0">
                <a:latin typeface="Calibri"/>
                <a:cs typeface="Calibri"/>
              </a:rPr>
              <a:t> </a:t>
            </a:r>
            <a:r>
              <a:rPr sz="1406" dirty="0">
                <a:latin typeface="Calibri"/>
                <a:cs typeface="Calibri"/>
              </a:rPr>
              <a:t>instead</a:t>
            </a:r>
            <a:r>
              <a:rPr sz="1406" spc="23" dirty="0">
                <a:latin typeface="Calibri"/>
                <a:cs typeface="Calibri"/>
              </a:rPr>
              <a:t> </a:t>
            </a:r>
            <a:r>
              <a:rPr sz="1406" dirty="0">
                <a:latin typeface="Calibri"/>
                <a:cs typeface="Calibri"/>
              </a:rPr>
              <a:t>of</a:t>
            </a:r>
            <a:r>
              <a:rPr sz="1406" spc="41" dirty="0">
                <a:latin typeface="Calibri"/>
                <a:cs typeface="Calibri"/>
              </a:rPr>
              <a:t> </a:t>
            </a:r>
            <a:r>
              <a:rPr sz="1406" dirty="0">
                <a:latin typeface="Calibri"/>
                <a:cs typeface="Calibri"/>
              </a:rPr>
              <a:t>performing</a:t>
            </a:r>
            <a:r>
              <a:rPr sz="1406" spc="27" dirty="0">
                <a:latin typeface="Calibri"/>
                <a:cs typeface="Calibri"/>
              </a:rPr>
              <a:t> </a:t>
            </a:r>
            <a:r>
              <a:rPr sz="1406" spc="-9" dirty="0">
                <a:latin typeface="Calibri"/>
                <a:cs typeface="Calibri"/>
              </a:rPr>
              <a:t>periodic maintenance</a:t>
            </a:r>
            <a:endParaRPr sz="1406">
              <a:latin typeface="Calibri"/>
              <a:cs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D6EA754-ABBB-B5E9-2F13-10291CBA7AEE}"/>
              </a:ext>
            </a:extLst>
          </p:cNvPr>
          <p:cNvSpPr>
            <a:spLocks noGrp="1"/>
          </p:cNvSpPr>
          <p:nvPr>
            <p:ph idx="1"/>
          </p:nvPr>
        </p:nvSpPr>
        <p:spPr>
          <a:xfrm>
            <a:off x="677334" y="1358901"/>
            <a:ext cx="8596668" cy="4682462"/>
          </a:xfrm>
        </p:spPr>
        <p:txBody>
          <a:bodyPr>
            <a:normAutofit lnSpcReduction="10000"/>
          </a:bodyPr>
          <a:lstStyle/>
          <a:p>
            <a:pPr lvl="0"/>
            <a:r>
              <a:rPr lang="en-IN" sz="2400" dirty="0">
                <a:latin typeface="72" panose="020B0503030000000003" pitchFamily="34" charset="0"/>
                <a:cs typeface="72" panose="020B0503030000000003" pitchFamily="34" charset="0"/>
              </a:rPr>
              <a:t>API &amp; bulk drug manufacturing require </a:t>
            </a:r>
            <a:r>
              <a:rPr lang="en-IN" sz="2400" b="1" dirty="0">
                <a:latin typeface="72" panose="020B0503030000000003" pitchFamily="34" charset="0"/>
                <a:cs typeface="72" panose="020B0503030000000003" pitchFamily="34" charset="0"/>
              </a:rPr>
              <a:t>highly controlled, contamination-free, and automated</a:t>
            </a:r>
            <a:r>
              <a:rPr lang="en-IN" sz="2400" dirty="0">
                <a:latin typeface="72" panose="020B0503030000000003" pitchFamily="34" charset="0"/>
                <a:cs typeface="72" panose="020B0503030000000003" pitchFamily="34" charset="0"/>
              </a:rPr>
              <a:t> processes.</a:t>
            </a:r>
          </a:p>
          <a:p>
            <a:pPr marL="0" lvl="0" indent="0">
              <a:buNone/>
            </a:pPr>
            <a:endParaRPr lang="en-IN" sz="2400" dirty="0">
              <a:latin typeface="72" panose="020B0503030000000003" pitchFamily="34" charset="0"/>
              <a:cs typeface="72" panose="020B0503030000000003" pitchFamily="34" charset="0"/>
            </a:endParaRPr>
          </a:p>
          <a:p>
            <a:pPr lvl="0"/>
            <a:r>
              <a:rPr lang="en-IN" sz="2400" dirty="0">
                <a:latin typeface="72" panose="020B0503030000000003" pitchFamily="34" charset="0"/>
                <a:cs typeface="72" panose="020B0503030000000003" pitchFamily="34" charset="0"/>
              </a:rPr>
              <a:t>Traditional valve systems often struggle with:</a:t>
            </a:r>
          </a:p>
          <a:p>
            <a:pPr lvl="1"/>
            <a:r>
              <a:rPr lang="en-IN" sz="2400" dirty="0">
                <a:latin typeface="72" panose="020B0503030000000003" pitchFamily="34" charset="0"/>
                <a:cs typeface="72" panose="020B0503030000000003" pitchFamily="34" charset="0"/>
              </a:rPr>
              <a:t>Cross-contamination risks</a:t>
            </a:r>
          </a:p>
          <a:p>
            <a:pPr lvl="1"/>
            <a:r>
              <a:rPr lang="en-IN" sz="2400" dirty="0">
                <a:latin typeface="72" panose="020B0503030000000003" pitchFamily="34" charset="0"/>
                <a:cs typeface="72" panose="020B0503030000000003" pitchFamily="34" charset="0"/>
              </a:rPr>
              <a:t>Cleanability &amp; sterility challenges</a:t>
            </a:r>
          </a:p>
          <a:p>
            <a:pPr lvl="1"/>
            <a:r>
              <a:rPr lang="en-IN" sz="2400" dirty="0">
                <a:latin typeface="72" panose="020B0503030000000003" pitchFamily="34" charset="0"/>
                <a:cs typeface="72" panose="020B0503030000000003" pitchFamily="34" charset="0"/>
              </a:rPr>
              <a:t>Manual operation &amp; low automation</a:t>
            </a:r>
          </a:p>
          <a:p>
            <a:pPr lvl="1"/>
            <a:r>
              <a:rPr lang="en-IN" sz="2400" dirty="0">
                <a:latin typeface="72" panose="020B0503030000000003" pitchFamily="34" charset="0"/>
                <a:cs typeface="72" panose="020B0503030000000003" pitchFamily="34" charset="0"/>
              </a:rPr>
              <a:t>Material compatibility issues</a:t>
            </a:r>
          </a:p>
          <a:p>
            <a:pPr marL="457200" lvl="1" indent="0">
              <a:buNone/>
            </a:pPr>
            <a:endParaRPr lang="en-IN" sz="2400" dirty="0">
              <a:latin typeface="72" panose="020B0503030000000003" pitchFamily="34" charset="0"/>
              <a:cs typeface="72" panose="020B0503030000000003" pitchFamily="34" charset="0"/>
            </a:endParaRPr>
          </a:p>
          <a:p>
            <a:pPr lvl="0"/>
            <a:r>
              <a:rPr lang="en-IN" sz="2400" b="1" dirty="0">
                <a:latin typeface="72" panose="020B0503030000000003" pitchFamily="34" charset="0"/>
                <a:cs typeface="72" panose="020B0503030000000003" pitchFamily="34" charset="0"/>
              </a:rPr>
              <a:t>Next-generation valve technologies</a:t>
            </a:r>
            <a:r>
              <a:rPr lang="en-IN" sz="2400" dirty="0">
                <a:latin typeface="72" panose="020B0503030000000003" pitchFamily="34" charset="0"/>
                <a:cs typeface="72" panose="020B0503030000000003" pitchFamily="34" charset="0"/>
              </a:rPr>
              <a:t> address these pain points with advanced design and digital capabilities.</a:t>
            </a:r>
          </a:p>
          <a:p>
            <a:endParaRPr lang="en-IN" dirty="0">
              <a:latin typeface="72" panose="020B0503030000000003" pitchFamily="34" charset="0"/>
              <a:cs typeface="72" panose="020B0503030000000003" pitchFamily="34" charset="0"/>
            </a:endParaRPr>
          </a:p>
        </p:txBody>
      </p:sp>
      <p:pic>
        <p:nvPicPr>
          <p:cNvPr id="4" name="Content Placeholder 5">
            <a:extLst>
              <a:ext uri="{FF2B5EF4-FFF2-40B4-BE49-F238E27FC236}">
                <a16:creationId xmlns:a16="http://schemas.microsoft.com/office/drawing/2014/main" id="{C8E837EB-BF2C-3F50-C26A-C5AE16D3CD01}"/>
              </a:ext>
            </a:extLst>
          </p:cNvPr>
          <p:cNvPicPr>
            <a:picLocks noChangeAspect="1"/>
          </p:cNvPicPr>
          <p:nvPr/>
        </p:nvPicPr>
        <p:blipFill>
          <a:blip r:embed="rId2"/>
          <a:stretch>
            <a:fillRect/>
          </a:stretch>
        </p:blipFill>
        <p:spPr>
          <a:xfrm>
            <a:off x="8533588" y="1803580"/>
            <a:ext cx="3334157" cy="2581076"/>
          </a:xfrm>
          <a:prstGeom prst="rect">
            <a:avLst/>
          </a:prstGeom>
        </p:spPr>
      </p:pic>
      <p:sp>
        <p:nvSpPr>
          <p:cNvPr id="9" name="Title 1">
            <a:extLst>
              <a:ext uri="{FF2B5EF4-FFF2-40B4-BE49-F238E27FC236}">
                <a16:creationId xmlns:a16="http://schemas.microsoft.com/office/drawing/2014/main" id="{CBFB62AE-6AA9-AD1B-6037-7C4409123A54}"/>
              </a:ext>
            </a:extLst>
          </p:cNvPr>
          <p:cNvSpPr>
            <a:spLocks noGrp="1"/>
          </p:cNvSpPr>
          <p:nvPr>
            <p:ph type="title"/>
          </p:nvPr>
        </p:nvSpPr>
        <p:spPr>
          <a:xfrm>
            <a:off x="609600" y="274638"/>
            <a:ext cx="10972800" cy="1143000"/>
          </a:xfrm>
        </p:spPr>
        <p:txBody>
          <a:bodyPr/>
          <a:lstStyle/>
          <a:p>
            <a:pPr algn="l"/>
            <a:r>
              <a:rPr lang="en-US" dirty="0"/>
              <a:t>Introduction to Today Topic</a:t>
            </a:r>
          </a:p>
        </p:txBody>
      </p:sp>
    </p:spTree>
    <p:extLst>
      <p:ext uri="{BB962C8B-B14F-4D97-AF65-F5344CB8AC3E}">
        <p14:creationId xmlns:p14="http://schemas.microsoft.com/office/powerpoint/2010/main" val="21880015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094402" y="6007632"/>
            <a:ext cx="1508645" cy="64120"/>
          </a:xfrm>
          <a:prstGeom prst="rect">
            <a:avLst/>
          </a:prstGeom>
        </p:spPr>
        <p:txBody>
          <a:bodyPr vert="horz" wrap="square" lIns="0" tIns="0" rIns="0" bIns="0" rtlCol="0">
            <a:spAutoFit/>
          </a:bodyPr>
          <a:lstStyle/>
          <a:p>
            <a:pPr>
              <a:lnSpc>
                <a:spcPts val="526"/>
              </a:lnSpc>
            </a:pPr>
            <a:r>
              <a:rPr sz="453" spc="9" dirty="0">
                <a:solidFill>
                  <a:srgbClr val="7E7E7E"/>
                </a:solidFill>
                <a:latin typeface="Arial"/>
                <a:cs typeface="Arial"/>
              </a:rPr>
              <a:t>©2023</a:t>
            </a:r>
            <a:r>
              <a:rPr sz="453" spc="32" dirty="0">
                <a:solidFill>
                  <a:srgbClr val="7E7E7E"/>
                </a:solidFill>
                <a:latin typeface="Arial"/>
                <a:cs typeface="Arial"/>
              </a:rPr>
              <a:t> </a:t>
            </a:r>
            <a:r>
              <a:rPr sz="453" spc="9" dirty="0">
                <a:solidFill>
                  <a:srgbClr val="7E7E7E"/>
                </a:solidFill>
                <a:latin typeface="Arial"/>
                <a:cs typeface="Arial"/>
              </a:rPr>
              <a:t>KITZ</a:t>
            </a:r>
            <a:r>
              <a:rPr sz="453" spc="14" dirty="0">
                <a:solidFill>
                  <a:srgbClr val="7E7E7E"/>
                </a:solidFill>
                <a:latin typeface="Arial"/>
                <a:cs typeface="Arial"/>
              </a:rPr>
              <a:t> </a:t>
            </a:r>
            <a:r>
              <a:rPr sz="453" spc="9" dirty="0">
                <a:solidFill>
                  <a:srgbClr val="7E7E7E"/>
                </a:solidFill>
                <a:latin typeface="Arial"/>
                <a:cs typeface="Arial"/>
              </a:rPr>
              <a:t>CORPORATION</a:t>
            </a:r>
            <a:r>
              <a:rPr sz="453" spc="14" dirty="0">
                <a:solidFill>
                  <a:srgbClr val="7E7E7E"/>
                </a:solidFill>
                <a:latin typeface="Arial"/>
                <a:cs typeface="Arial"/>
              </a:rPr>
              <a:t> </a:t>
            </a:r>
            <a:r>
              <a:rPr sz="453" spc="9" dirty="0">
                <a:solidFill>
                  <a:srgbClr val="7E7E7E"/>
                </a:solidFill>
                <a:latin typeface="Arial"/>
                <a:cs typeface="Arial"/>
              </a:rPr>
              <a:t>All Rights</a:t>
            </a:r>
            <a:r>
              <a:rPr sz="453" spc="14" dirty="0">
                <a:solidFill>
                  <a:srgbClr val="7E7E7E"/>
                </a:solidFill>
                <a:latin typeface="Arial"/>
                <a:cs typeface="Arial"/>
              </a:rPr>
              <a:t> </a:t>
            </a:r>
            <a:r>
              <a:rPr sz="453" spc="9" dirty="0">
                <a:solidFill>
                  <a:srgbClr val="7E7E7E"/>
                </a:solidFill>
                <a:latin typeface="Arial"/>
                <a:cs typeface="Arial"/>
              </a:rPr>
              <a:t>Reserved</a:t>
            </a:r>
            <a:r>
              <a:rPr sz="453" spc="222" dirty="0">
                <a:solidFill>
                  <a:srgbClr val="7E7E7E"/>
                </a:solidFill>
                <a:latin typeface="Arial"/>
                <a:cs typeface="Arial"/>
              </a:rPr>
              <a:t> </a:t>
            </a:r>
            <a:r>
              <a:rPr sz="453" spc="-23" dirty="0">
                <a:latin typeface="MS PGothic"/>
                <a:cs typeface="MS PGothic"/>
              </a:rPr>
              <a:t>｜</a:t>
            </a:r>
            <a:r>
              <a:rPr sz="453" spc="-23" dirty="0">
                <a:latin typeface="Calibri"/>
                <a:cs typeface="Calibri"/>
              </a:rPr>
              <a:t>20</a:t>
            </a:r>
            <a:endParaRPr sz="453">
              <a:latin typeface="Calibri"/>
              <a:cs typeface="Calibri"/>
            </a:endParaRPr>
          </a:p>
        </p:txBody>
      </p:sp>
      <p:sp>
        <p:nvSpPr>
          <p:cNvPr id="3" name="object 3"/>
          <p:cNvSpPr txBox="1"/>
          <p:nvPr/>
        </p:nvSpPr>
        <p:spPr>
          <a:xfrm>
            <a:off x="8578988" y="855816"/>
            <a:ext cx="2009031" cy="154722"/>
          </a:xfrm>
          <a:prstGeom prst="rect">
            <a:avLst/>
          </a:prstGeom>
        </p:spPr>
        <p:txBody>
          <a:bodyPr vert="horz" wrap="square" lIns="0" tIns="0" rIns="0" bIns="0" rtlCol="0">
            <a:spAutoFit/>
          </a:bodyPr>
          <a:lstStyle/>
          <a:p>
            <a:pPr>
              <a:lnSpc>
                <a:spcPts val="1192"/>
              </a:lnSpc>
            </a:pPr>
            <a:r>
              <a:rPr sz="1088" dirty="0">
                <a:solidFill>
                  <a:srgbClr val="7E7E7E"/>
                </a:solidFill>
                <a:latin typeface="Yu Gothic"/>
                <a:cs typeface="Yu Gothic"/>
              </a:rPr>
              <a:t>KITZ</a:t>
            </a:r>
            <a:r>
              <a:rPr sz="1088" spc="36" dirty="0">
                <a:solidFill>
                  <a:srgbClr val="7E7E7E"/>
                </a:solidFill>
                <a:latin typeface="Yu Gothic"/>
                <a:cs typeface="Yu Gothic"/>
              </a:rPr>
              <a:t> </a:t>
            </a:r>
            <a:r>
              <a:rPr sz="1088" dirty="0">
                <a:solidFill>
                  <a:srgbClr val="7E7E7E"/>
                </a:solidFill>
                <a:latin typeface="Yu Gothic"/>
                <a:cs typeface="Yu Gothic"/>
              </a:rPr>
              <a:t>Smart</a:t>
            </a:r>
            <a:r>
              <a:rPr sz="1088" spc="50" dirty="0">
                <a:solidFill>
                  <a:srgbClr val="7E7E7E"/>
                </a:solidFill>
                <a:latin typeface="Yu Gothic"/>
                <a:cs typeface="Yu Gothic"/>
              </a:rPr>
              <a:t> </a:t>
            </a:r>
            <a:r>
              <a:rPr sz="1088" dirty="0">
                <a:solidFill>
                  <a:srgbClr val="7E7E7E"/>
                </a:solidFill>
                <a:latin typeface="Yu Gothic"/>
                <a:cs typeface="Yu Gothic"/>
              </a:rPr>
              <a:t>Monitoring</a:t>
            </a:r>
            <a:r>
              <a:rPr sz="1088" spc="54" dirty="0">
                <a:solidFill>
                  <a:srgbClr val="7E7E7E"/>
                </a:solidFill>
                <a:latin typeface="Yu Gothic"/>
                <a:cs typeface="Yu Gothic"/>
              </a:rPr>
              <a:t> </a:t>
            </a:r>
            <a:r>
              <a:rPr sz="1088" spc="-9" dirty="0">
                <a:solidFill>
                  <a:srgbClr val="7E7E7E"/>
                </a:solidFill>
                <a:latin typeface="Yu Gothic"/>
                <a:cs typeface="Yu Gothic"/>
              </a:rPr>
              <a:t>System</a:t>
            </a:r>
            <a:endParaRPr sz="1088">
              <a:latin typeface="Yu Gothic"/>
              <a:cs typeface="Yu Gothic"/>
            </a:endParaRPr>
          </a:p>
        </p:txBody>
      </p:sp>
      <p:pic>
        <p:nvPicPr>
          <p:cNvPr id="4" name="object 4"/>
          <p:cNvPicPr/>
          <p:nvPr/>
        </p:nvPicPr>
        <p:blipFill>
          <a:blip r:embed="rId2" cstate="print"/>
          <a:stretch>
            <a:fillRect/>
          </a:stretch>
        </p:blipFill>
        <p:spPr>
          <a:xfrm>
            <a:off x="1301503" y="700657"/>
            <a:ext cx="9589452" cy="5453232"/>
          </a:xfrm>
          <a:prstGeom prst="rect">
            <a:avLst/>
          </a:prstGeom>
        </p:spPr>
      </p:pic>
      <p:sp>
        <p:nvSpPr>
          <p:cNvPr id="5" name="object 5" descr="$PPTXTitle"/>
          <p:cNvSpPr txBox="1">
            <a:spLocks noGrp="1"/>
          </p:cNvSpPr>
          <p:nvPr>
            <p:ph type="title"/>
          </p:nvPr>
        </p:nvSpPr>
        <p:spPr>
          <a:xfrm>
            <a:off x="3273567" y="1116626"/>
            <a:ext cx="7165487" cy="357070"/>
          </a:xfrm>
          <a:prstGeom prst="rect">
            <a:avLst/>
          </a:prstGeom>
          <a:solidFill>
            <a:srgbClr val="D8D8D8"/>
          </a:solidFill>
        </p:spPr>
        <p:txBody>
          <a:bodyPr vert="horz" wrap="square" lIns="0" tIns="14971" rIns="0" bIns="0" rtlCol="0" anchor="t">
            <a:spAutoFit/>
          </a:bodyPr>
          <a:lstStyle/>
          <a:p>
            <a:pPr marL="71401">
              <a:spcBef>
                <a:spcPts val="118"/>
              </a:spcBef>
            </a:pPr>
            <a:r>
              <a:rPr sz="2222" dirty="0">
                <a:latin typeface="Calibri"/>
                <a:cs typeface="Calibri"/>
              </a:rPr>
              <a:t>Successful</a:t>
            </a:r>
            <a:r>
              <a:rPr sz="2222" spc="-63" dirty="0">
                <a:latin typeface="Calibri"/>
                <a:cs typeface="Calibri"/>
              </a:rPr>
              <a:t> </a:t>
            </a:r>
            <a:r>
              <a:rPr sz="2222" dirty="0">
                <a:latin typeface="Calibri"/>
                <a:cs typeface="Calibri"/>
              </a:rPr>
              <a:t>case</a:t>
            </a:r>
            <a:r>
              <a:rPr sz="2222" spc="-59" dirty="0">
                <a:latin typeface="Calibri"/>
                <a:cs typeface="Calibri"/>
              </a:rPr>
              <a:t> </a:t>
            </a:r>
            <a:r>
              <a:rPr sz="2222" dirty="0">
                <a:latin typeface="Calibri"/>
                <a:cs typeface="Calibri"/>
              </a:rPr>
              <a:t>(Increased</a:t>
            </a:r>
            <a:r>
              <a:rPr sz="2222" spc="-73" dirty="0">
                <a:latin typeface="Calibri"/>
                <a:cs typeface="Calibri"/>
              </a:rPr>
              <a:t> </a:t>
            </a:r>
            <a:r>
              <a:rPr sz="2222" dirty="0">
                <a:latin typeface="Calibri"/>
                <a:cs typeface="Calibri"/>
              </a:rPr>
              <a:t>operating</a:t>
            </a:r>
            <a:r>
              <a:rPr sz="2222" spc="-41" dirty="0">
                <a:latin typeface="Calibri"/>
                <a:cs typeface="Calibri"/>
              </a:rPr>
              <a:t> </a:t>
            </a:r>
            <a:r>
              <a:rPr sz="2222" spc="-9" dirty="0">
                <a:latin typeface="Calibri"/>
                <a:cs typeface="Calibri"/>
              </a:rPr>
              <a:t>torque</a:t>
            </a:r>
            <a:r>
              <a:rPr sz="2222" spc="-100" dirty="0">
                <a:latin typeface="Calibri"/>
                <a:cs typeface="Calibri"/>
              </a:rPr>
              <a:t> </a:t>
            </a:r>
            <a:r>
              <a:rPr sz="2222" dirty="0">
                <a:latin typeface="Calibri"/>
                <a:cs typeface="Calibri"/>
              </a:rPr>
              <a:t>due</a:t>
            </a:r>
            <a:r>
              <a:rPr sz="2222" spc="-59" dirty="0">
                <a:latin typeface="Calibri"/>
                <a:cs typeface="Calibri"/>
              </a:rPr>
              <a:t> </a:t>
            </a:r>
            <a:r>
              <a:rPr sz="2222" dirty="0">
                <a:latin typeface="Calibri"/>
                <a:cs typeface="Calibri"/>
              </a:rPr>
              <a:t>to</a:t>
            </a:r>
            <a:r>
              <a:rPr sz="2222" spc="-59" dirty="0">
                <a:latin typeface="Calibri"/>
                <a:cs typeface="Calibri"/>
              </a:rPr>
              <a:t> </a:t>
            </a:r>
            <a:r>
              <a:rPr sz="2222" spc="-9" dirty="0">
                <a:latin typeface="Calibri"/>
                <a:cs typeface="Calibri"/>
              </a:rPr>
              <a:t>sticking)</a:t>
            </a:r>
            <a:endParaRPr sz="2222">
              <a:latin typeface="Calibri"/>
              <a:cs typeface="Calibri"/>
            </a:endParaRPr>
          </a:p>
        </p:txBody>
      </p:sp>
      <p:grpSp>
        <p:nvGrpSpPr>
          <p:cNvPr id="6" name="object 6"/>
          <p:cNvGrpSpPr/>
          <p:nvPr/>
        </p:nvGrpSpPr>
        <p:grpSpPr>
          <a:xfrm>
            <a:off x="1839721" y="1813771"/>
            <a:ext cx="1810950" cy="363917"/>
            <a:chOff x="652970" y="2000186"/>
            <a:chExt cx="1997075" cy="401320"/>
          </a:xfrm>
        </p:grpSpPr>
        <p:sp>
          <p:nvSpPr>
            <p:cNvPr id="7" name="object 7"/>
            <p:cNvSpPr/>
            <p:nvPr/>
          </p:nvSpPr>
          <p:spPr>
            <a:xfrm>
              <a:off x="658368" y="2005583"/>
              <a:ext cx="1986280" cy="390525"/>
            </a:xfrm>
            <a:custGeom>
              <a:avLst/>
              <a:gdLst/>
              <a:ahLst/>
              <a:cxnLst/>
              <a:rect l="l" t="t" r="r" b="b"/>
              <a:pathLst>
                <a:path w="1986280" h="390525">
                  <a:moveTo>
                    <a:pt x="1921763" y="390144"/>
                  </a:moveTo>
                  <a:lnTo>
                    <a:pt x="65532" y="390144"/>
                  </a:lnTo>
                  <a:lnTo>
                    <a:pt x="40505" y="385048"/>
                  </a:lnTo>
                  <a:lnTo>
                    <a:pt x="19621" y="371094"/>
                  </a:lnTo>
                  <a:lnTo>
                    <a:pt x="5310" y="350281"/>
                  </a:lnTo>
                  <a:lnTo>
                    <a:pt x="0" y="324612"/>
                  </a:lnTo>
                  <a:lnTo>
                    <a:pt x="0" y="65532"/>
                  </a:lnTo>
                  <a:lnTo>
                    <a:pt x="5310" y="39862"/>
                  </a:lnTo>
                  <a:lnTo>
                    <a:pt x="19621" y="19050"/>
                  </a:lnTo>
                  <a:lnTo>
                    <a:pt x="40505" y="5095"/>
                  </a:lnTo>
                  <a:lnTo>
                    <a:pt x="65532" y="0"/>
                  </a:lnTo>
                  <a:lnTo>
                    <a:pt x="1921763" y="0"/>
                  </a:lnTo>
                  <a:lnTo>
                    <a:pt x="1946552" y="5095"/>
                  </a:lnTo>
                  <a:lnTo>
                    <a:pt x="1966912" y="19050"/>
                  </a:lnTo>
                  <a:lnTo>
                    <a:pt x="1980699" y="39862"/>
                  </a:lnTo>
                  <a:lnTo>
                    <a:pt x="1985771" y="65532"/>
                  </a:lnTo>
                  <a:lnTo>
                    <a:pt x="1985771" y="324612"/>
                  </a:lnTo>
                  <a:lnTo>
                    <a:pt x="1980699" y="350281"/>
                  </a:lnTo>
                  <a:lnTo>
                    <a:pt x="1966912" y="371094"/>
                  </a:lnTo>
                  <a:lnTo>
                    <a:pt x="1946552" y="385048"/>
                  </a:lnTo>
                  <a:lnTo>
                    <a:pt x="1921763" y="390144"/>
                  </a:lnTo>
                  <a:close/>
                </a:path>
              </a:pathLst>
            </a:custGeom>
            <a:solidFill>
              <a:srgbClr val="4472C3"/>
            </a:solidFill>
          </p:spPr>
          <p:txBody>
            <a:bodyPr wrap="square" lIns="0" tIns="0" rIns="0" bIns="0" rtlCol="0"/>
            <a:lstStyle/>
            <a:p>
              <a:endParaRPr sz="1632"/>
            </a:p>
          </p:txBody>
        </p:sp>
        <p:sp>
          <p:nvSpPr>
            <p:cNvPr id="8" name="object 8"/>
            <p:cNvSpPr/>
            <p:nvPr/>
          </p:nvSpPr>
          <p:spPr>
            <a:xfrm>
              <a:off x="658368" y="2005583"/>
              <a:ext cx="1986280" cy="390525"/>
            </a:xfrm>
            <a:custGeom>
              <a:avLst/>
              <a:gdLst/>
              <a:ahLst/>
              <a:cxnLst/>
              <a:rect l="l" t="t" r="r" b="b"/>
              <a:pathLst>
                <a:path w="1986280" h="390525">
                  <a:moveTo>
                    <a:pt x="0" y="65532"/>
                  </a:moveTo>
                  <a:lnTo>
                    <a:pt x="5310" y="39862"/>
                  </a:lnTo>
                  <a:lnTo>
                    <a:pt x="19621" y="19050"/>
                  </a:lnTo>
                  <a:lnTo>
                    <a:pt x="40505" y="5095"/>
                  </a:lnTo>
                  <a:lnTo>
                    <a:pt x="65532" y="0"/>
                  </a:lnTo>
                  <a:lnTo>
                    <a:pt x="1921763" y="0"/>
                  </a:lnTo>
                  <a:lnTo>
                    <a:pt x="1946552" y="5095"/>
                  </a:lnTo>
                  <a:lnTo>
                    <a:pt x="1966912" y="19050"/>
                  </a:lnTo>
                  <a:lnTo>
                    <a:pt x="1980699" y="39862"/>
                  </a:lnTo>
                  <a:lnTo>
                    <a:pt x="1985771" y="65532"/>
                  </a:lnTo>
                  <a:lnTo>
                    <a:pt x="1985771" y="324612"/>
                  </a:lnTo>
                  <a:lnTo>
                    <a:pt x="1980699" y="350281"/>
                  </a:lnTo>
                  <a:lnTo>
                    <a:pt x="1966912" y="371094"/>
                  </a:lnTo>
                  <a:lnTo>
                    <a:pt x="1946552" y="385048"/>
                  </a:lnTo>
                  <a:lnTo>
                    <a:pt x="1921763" y="390144"/>
                  </a:lnTo>
                  <a:lnTo>
                    <a:pt x="65532" y="390144"/>
                  </a:lnTo>
                  <a:lnTo>
                    <a:pt x="40505" y="385048"/>
                  </a:lnTo>
                  <a:lnTo>
                    <a:pt x="19621" y="371094"/>
                  </a:lnTo>
                  <a:lnTo>
                    <a:pt x="5310" y="350281"/>
                  </a:lnTo>
                  <a:lnTo>
                    <a:pt x="0" y="324612"/>
                  </a:lnTo>
                  <a:lnTo>
                    <a:pt x="0" y="65532"/>
                  </a:lnTo>
                  <a:close/>
                </a:path>
              </a:pathLst>
            </a:custGeom>
            <a:ln w="10668">
              <a:solidFill>
                <a:srgbClr val="162B50"/>
              </a:solidFill>
            </a:ln>
          </p:spPr>
          <p:txBody>
            <a:bodyPr wrap="square" lIns="0" tIns="0" rIns="0" bIns="0" rtlCol="0"/>
            <a:lstStyle/>
            <a:p>
              <a:endParaRPr sz="1632"/>
            </a:p>
          </p:txBody>
        </p:sp>
      </p:grpSp>
      <p:sp>
        <p:nvSpPr>
          <p:cNvPr id="9" name="object 9"/>
          <p:cNvSpPr txBox="1"/>
          <p:nvPr/>
        </p:nvSpPr>
        <p:spPr>
          <a:xfrm>
            <a:off x="1924344" y="1849998"/>
            <a:ext cx="1639931" cy="255862"/>
          </a:xfrm>
          <a:prstGeom prst="rect">
            <a:avLst/>
          </a:prstGeom>
        </p:spPr>
        <p:txBody>
          <a:bodyPr vert="horz" wrap="square" lIns="0" tIns="11516" rIns="0" bIns="0" rtlCol="0">
            <a:spAutoFit/>
          </a:bodyPr>
          <a:lstStyle/>
          <a:p>
            <a:pPr marL="11516">
              <a:spcBef>
                <a:spcPts val="91"/>
              </a:spcBef>
            </a:pPr>
            <a:r>
              <a:rPr sz="1587" spc="-9" dirty="0">
                <a:solidFill>
                  <a:srgbClr val="FFFFFF"/>
                </a:solidFill>
                <a:latin typeface="Calibri"/>
                <a:cs typeface="Calibri"/>
              </a:rPr>
              <a:t>Customer</a:t>
            </a:r>
            <a:r>
              <a:rPr sz="1587" spc="-32" dirty="0">
                <a:solidFill>
                  <a:srgbClr val="FFFFFF"/>
                </a:solidFill>
                <a:latin typeface="Calibri"/>
                <a:cs typeface="Calibri"/>
              </a:rPr>
              <a:t> </a:t>
            </a:r>
            <a:r>
              <a:rPr sz="1587" spc="-9" dirty="0">
                <a:solidFill>
                  <a:srgbClr val="FFFFFF"/>
                </a:solidFill>
                <a:latin typeface="Calibri"/>
                <a:cs typeface="Calibri"/>
              </a:rPr>
              <a:t>problems</a:t>
            </a:r>
            <a:endParaRPr sz="1587">
              <a:latin typeface="Calibri"/>
              <a:cs typeface="Calibri"/>
            </a:endParaRPr>
          </a:p>
        </p:txBody>
      </p:sp>
      <p:grpSp>
        <p:nvGrpSpPr>
          <p:cNvPr id="10" name="object 10"/>
          <p:cNvGrpSpPr/>
          <p:nvPr/>
        </p:nvGrpSpPr>
        <p:grpSpPr>
          <a:xfrm>
            <a:off x="6215022" y="1790278"/>
            <a:ext cx="2842817" cy="362190"/>
            <a:chOff x="5477954" y="1974278"/>
            <a:chExt cx="3134995" cy="399415"/>
          </a:xfrm>
        </p:grpSpPr>
        <p:sp>
          <p:nvSpPr>
            <p:cNvPr id="11" name="object 11"/>
            <p:cNvSpPr/>
            <p:nvPr/>
          </p:nvSpPr>
          <p:spPr>
            <a:xfrm>
              <a:off x="5483351" y="1979676"/>
              <a:ext cx="3124200" cy="388620"/>
            </a:xfrm>
            <a:custGeom>
              <a:avLst/>
              <a:gdLst/>
              <a:ahLst/>
              <a:cxnLst/>
              <a:rect l="l" t="t" r="r" b="b"/>
              <a:pathLst>
                <a:path w="3124200" h="388619">
                  <a:moveTo>
                    <a:pt x="3058667" y="388620"/>
                  </a:moveTo>
                  <a:lnTo>
                    <a:pt x="64008" y="388620"/>
                  </a:lnTo>
                  <a:lnTo>
                    <a:pt x="39219" y="383524"/>
                  </a:lnTo>
                  <a:lnTo>
                    <a:pt x="18859" y="369570"/>
                  </a:lnTo>
                  <a:lnTo>
                    <a:pt x="5072" y="348757"/>
                  </a:lnTo>
                  <a:lnTo>
                    <a:pt x="0" y="323088"/>
                  </a:lnTo>
                  <a:lnTo>
                    <a:pt x="0" y="64008"/>
                  </a:lnTo>
                  <a:lnTo>
                    <a:pt x="5072" y="39219"/>
                  </a:lnTo>
                  <a:lnTo>
                    <a:pt x="18859" y="18859"/>
                  </a:lnTo>
                  <a:lnTo>
                    <a:pt x="39219" y="5072"/>
                  </a:lnTo>
                  <a:lnTo>
                    <a:pt x="64008" y="0"/>
                  </a:lnTo>
                  <a:lnTo>
                    <a:pt x="3058667" y="0"/>
                  </a:lnTo>
                  <a:lnTo>
                    <a:pt x="3084337" y="5072"/>
                  </a:lnTo>
                  <a:lnTo>
                    <a:pt x="3105149" y="18859"/>
                  </a:lnTo>
                  <a:lnTo>
                    <a:pt x="3119104" y="39219"/>
                  </a:lnTo>
                  <a:lnTo>
                    <a:pt x="3124200" y="64008"/>
                  </a:lnTo>
                  <a:lnTo>
                    <a:pt x="3124200" y="323088"/>
                  </a:lnTo>
                  <a:lnTo>
                    <a:pt x="3119104" y="348757"/>
                  </a:lnTo>
                  <a:lnTo>
                    <a:pt x="3105149" y="369570"/>
                  </a:lnTo>
                  <a:lnTo>
                    <a:pt x="3084337" y="383524"/>
                  </a:lnTo>
                  <a:lnTo>
                    <a:pt x="3058667" y="388620"/>
                  </a:lnTo>
                  <a:close/>
                </a:path>
              </a:pathLst>
            </a:custGeom>
            <a:solidFill>
              <a:srgbClr val="ED7C31"/>
            </a:solidFill>
          </p:spPr>
          <p:txBody>
            <a:bodyPr wrap="square" lIns="0" tIns="0" rIns="0" bIns="0" rtlCol="0"/>
            <a:lstStyle/>
            <a:p>
              <a:endParaRPr sz="1632"/>
            </a:p>
          </p:txBody>
        </p:sp>
        <p:sp>
          <p:nvSpPr>
            <p:cNvPr id="12" name="object 12"/>
            <p:cNvSpPr/>
            <p:nvPr/>
          </p:nvSpPr>
          <p:spPr>
            <a:xfrm>
              <a:off x="5483351" y="1979676"/>
              <a:ext cx="3124200" cy="388620"/>
            </a:xfrm>
            <a:custGeom>
              <a:avLst/>
              <a:gdLst/>
              <a:ahLst/>
              <a:cxnLst/>
              <a:rect l="l" t="t" r="r" b="b"/>
              <a:pathLst>
                <a:path w="3124200" h="388619">
                  <a:moveTo>
                    <a:pt x="0" y="64008"/>
                  </a:moveTo>
                  <a:lnTo>
                    <a:pt x="5072" y="39219"/>
                  </a:lnTo>
                  <a:lnTo>
                    <a:pt x="18859" y="18859"/>
                  </a:lnTo>
                  <a:lnTo>
                    <a:pt x="39219" y="5072"/>
                  </a:lnTo>
                  <a:lnTo>
                    <a:pt x="64008" y="0"/>
                  </a:lnTo>
                  <a:lnTo>
                    <a:pt x="3058667" y="0"/>
                  </a:lnTo>
                  <a:lnTo>
                    <a:pt x="3084337" y="5072"/>
                  </a:lnTo>
                  <a:lnTo>
                    <a:pt x="3105149" y="18859"/>
                  </a:lnTo>
                  <a:lnTo>
                    <a:pt x="3119104" y="39219"/>
                  </a:lnTo>
                  <a:lnTo>
                    <a:pt x="3124200" y="64008"/>
                  </a:lnTo>
                  <a:lnTo>
                    <a:pt x="3124200" y="323088"/>
                  </a:lnTo>
                  <a:lnTo>
                    <a:pt x="3119104" y="348757"/>
                  </a:lnTo>
                  <a:lnTo>
                    <a:pt x="3105149" y="369570"/>
                  </a:lnTo>
                  <a:lnTo>
                    <a:pt x="3084337" y="383524"/>
                  </a:lnTo>
                  <a:lnTo>
                    <a:pt x="3058667" y="388620"/>
                  </a:lnTo>
                  <a:lnTo>
                    <a:pt x="64008" y="388620"/>
                  </a:lnTo>
                  <a:lnTo>
                    <a:pt x="39219" y="383524"/>
                  </a:lnTo>
                  <a:lnTo>
                    <a:pt x="18859" y="369570"/>
                  </a:lnTo>
                  <a:lnTo>
                    <a:pt x="5072" y="348757"/>
                  </a:lnTo>
                  <a:lnTo>
                    <a:pt x="0" y="323088"/>
                  </a:lnTo>
                  <a:lnTo>
                    <a:pt x="0" y="64008"/>
                  </a:lnTo>
                  <a:close/>
                </a:path>
              </a:pathLst>
            </a:custGeom>
            <a:ln w="10668">
              <a:solidFill>
                <a:srgbClr val="64310F"/>
              </a:solidFill>
            </a:ln>
          </p:spPr>
          <p:txBody>
            <a:bodyPr wrap="square" lIns="0" tIns="0" rIns="0" bIns="0" rtlCol="0"/>
            <a:lstStyle/>
            <a:p>
              <a:endParaRPr sz="1632"/>
            </a:p>
          </p:txBody>
        </p:sp>
      </p:grpSp>
      <p:sp>
        <p:nvSpPr>
          <p:cNvPr id="13" name="object 13"/>
          <p:cNvSpPr txBox="1"/>
          <p:nvPr/>
        </p:nvSpPr>
        <p:spPr>
          <a:xfrm>
            <a:off x="7330568" y="1825072"/>
            <a:ext cx="608640" cy="255862"/>
          </a:xfrm>
          <a:prstGeom prst="rect">
            <a:avLst/>
          </a:prstGeom>
        </p:spPr>
        <p:txBody>
          <a:bodyPr vert="horz" wrap="square" lIns="0" tIns="11516" rIns="0" bIns="0" rtlCol="0">
            <a:spAutoFit/>
          </a:bodyPr>
          <a:lstStyle/>
          <a:p>
            <a:pPr marL="11516">
              <a:spcBef>
                <a:spcPts val="91"/>
              </a:spcBef>
            </a:pPr>
            <a:r>
              <a:rPr sz="1587" spc="-9" dirty="0">
                <a:solidFill>
                  <a:srgbClr val="FFFFFF"/>
                </a:solidFill>
                <a:latin typeface="Calibri"/>
                <a:cs typeface="Calibri"/>
              </a:rPr>
              <a:t>Results</a:t>
            </a:r>
            <a:endParaRPr sz="1587">
              <a:latin typeface="Calibri"/>
              <a:cs typeface="Calibri"/>
            </a:endParaRPr>
          </a:p>
        </p:txBody>
      </p:sp>
      <p:grpSp>
        <p:nvGrpSpPr>
          <p:cNvPr id="14" name="object 14"/>
          <p:cNvGrpSpPr/>
          <p:nvPr/>
        </p:nvGrpSpPr>
        <p:grpSpPr>
          <a:xfrm>
            <a:off x="1763713" y="2213159"/>
            <a:ext cx="2859515" cy="1273135"/>
            <a:chOff x="569150" y="2440622"/>
            <a:chExt cx="3153410" cy="1403985"/>
          </a:xfrm>
        </p:grpSpPr>
        <p:sp>
          <p:nvSpPr>
            <p:cNvPr id="15" name="object 15"/>
            <p:cNvSpPr/>
            <p:nvPr/>
          </p:nvSpPr>
          <p:spPr>
            <a:xfrm>
              <a:off x="574547" y="2446020"/>
              <a:ext cx="3142615" cy="1393190"/>
            </a:xfrm>
            <a:custGeom>
              <a:avLst/>
              <a:gdLst/>
              <a:ahLst/>
              <a:cxnLst/>
              <a:rect l="l" t="t" r="r" b="b"/>
              <a:pathLst>
                <a:path w="3142615" h="1393189">
                  <a:moveTo>
                    <a:pt x="2910840" y="1392935"/>
                  </a:moveTo>
                  <a:lnTo>
                    <a:pt x="231648" y="1392935"/>
                  </a:lnTo>
                  <a:lnTo>
                    <a:pt x="184939" y="1388233"/>
                  </a:lnTo>
                  <a:lnTo>
                    <a:pt x="141446" y="1374743"/>
                  </a:lnTo>
                  <a:lnTo>
                    <a:pt x="102096" y="1353395"/>
                  </a:lnTo>
                  <a:lnTo>
                    <a:pt x="67818" y="1325117"/>
                  </a:lnTo>
                  <a:lnTo>
                    <a:pt x="39540" y="1290839"/>
                  </a:lnTo>
                  <a:lnTo>
                    <a:pt x="18192" y="1251489"/>
                  </a:lnTo>
                  <a:lnTo>
                    <a:pt x="4702" y="1207996"/>
                  </a:lnTo>
                  <a:lnTo>
                    <a:pt x="0" y="1161287"/>
                  </a:lnTo>
                  <a:lnTo>
                    <a:pt x="0" y="231648"/>
                  </a:lnTo>
                  <a:lnTo>
                    <a:pt x="4702" y="184939"/>
                  </a:lnTo>
                  <a:lnTo>
                    <a:pt x="18192" y="141446"/>
                  </a:lnTo>
                  <a:lnTo>
                    <a:pt x="39540" y="102096"/>
                  </a:lnTo>
                  <a:lnTo>
                    <a:pt x="67818" y="67818"/>
                  </a:lnTo>
                  <a:lnTo>
                    <a:pt x="102096" y="39540"/>
                  </a:lnTo>
                  <a:lnTo>
                    <a:pt x="141446" y="18192"/>
                  </a:lnTo>
                  <a:lnTo>
                    <a:pt x="184939" y="4702"/>
                  </a:lnTo>
                  <a:lnTo>
                    <a:pt x="231648" y="0"/>
                  </a:lnTo>
                  <a:lnTo>
                    <a:pt x="2910840" y="0"/>
                  </a:lnTo>
                  <a:lnTo>
                    <a:pt x="2957548" y="4702"/>
                  </a:lnTo>
                  <a:lnTo>
                    <a:pt x="3001041" y="18192"/>
                  </a:lnTo>
                  <a:lnTo>
                    <a:pt x="3040391" y="39540"/>
                  </a:lnTo>
                  <a:lnTo>
                    <a:pt x="3074670" y="67818"/>
                  </a:lnTo>
                  <a:lnTo>
                    <a:pt x="3102947" y="102096"/>
                  </a:lnTo>
                  <a:lnTo>
                    <a:pt x="3124295" y="141446"/>
                  </a:lnTo>
                  <a:lnTo>
                    <a:pt x="3137785" y="184939"/>
                  </a:lnTo>
                  <a:lnTo>
                    <a:pt x="3142488" y="231648"/>
                  </a:lnTo>
                  <a:lnTo>
                    <a:pt x="3142488" y="1161287"/>
                  </a:lnTo>
                  <a:lnTo>
                    <a:pt x="3137785" y="1207996"/>
                  </a:lnTo>
                  <a:lnTo>
                    <a:pt x="3124295" y="1251489"/>
                  </a:lnTo>
                  <a:lnTo>
                    <a:pt x="3102947" y="1290839"/>
                  </a:lnTo>
                  <a:lnTo>
                    <a:pt x="3074670" y="1325117"/>
                  </a:lnTo>
                  <a:lnTo>
                    <a:pt x="3040391" y="1353395"/>
                  </a:lnTo>
                  <a:lnTo>
                    <a:pt x="3001041" y="1374743"/>
                  </a:lnTo>
                  <a:lnTo>
                    <a:pt x="2957548" y="1388233"/>
                  </a:lnTo>
                  <a:lnTo>
                    <a:pt x="2910840" y="1392935"/>
                  </a:lnTo>
                  <a:close/>
                </a:path>
              </a:pathLst>
            </a:custGeom>
            <a:solidFill>
              <a:srgbClr val="FFFFFF"/>
            </a:solidFill>
          </p:spPr>
          <p:txBody>
            <a:bodyPr wrap="square" lIns="0" tIns="0" rIns="0" bIns="0" rtlCol="0"/>
            <a:lstStyle/>
            <a:p>
              <a:endParaRPr sz="1632"/>
            </a:p>
          </p:txBody>
        </p:sp>
        <p:sp>
          <p:nvSpPr>
            <p:cNvPr id="16" name="object 16"/>
            <p:cNvSpPr/>
            <p:nvPr/>
          </p:nvSpPr>
          <p:spPr>
            <a:xfrm>
              <a:off x="574547" y="2446020"/>
              <a:ext cx="3142615" cy="1393190"/>
            </a:xfrm>
            <a:custGeom>
              <a:avLst/>
              <a:gdLst/>
              <a:ahLst/>
              <a:cxnLst/>
              <a:rect l="l" t="t" r="r" b="b"/>
              <a:pathLst>
                <a:path w="3142615" h="1393189">
                  <a:moveTo>
                    <a:pt x="0" y="231648"/>
                  </a:moveTo>
                  <a:lnTo>
                    <a:pt x="4702" y="184939"/>
                  </a:lnTo>
                  <a:lnTo>
                    <a:pt x="18192" y="141446"/>
                  </a:lnTo>
                  <a:lnTo>
                    <a:pt x="39540" y="102096"/>
                  </a:lnTo>
                  <a:lnTo>
                    <a:pt x="67818" y="67818"/>
                  </a:lnTo>
                  <a:lnTo>
                    <a:pt x="102096" y="39540"/>
                  </a:lnTo>
                  <a:lnTo>
                    <a:pt x="141446" y="18192"/>
                  </a:lnTo>
                  <a:lnTo>
                    <a:pt x="184939" y="4702"/>
                  </a:lnTo>
                  <a:lnTo>
                    <a:pt x="231648" y="0"/>
                  </a:lnTo>
                  <a:lnTo>
                    <a:pt x="2910840" y="0"/>
                  </a:lnTo>
                  <a:lnTo>
                    <a:pt x="2957548" y="4702"/>
                  </a:lnTo>
                  <a:lnTo>
                    <a:pt x="3001041" y="18192"/>
                  </a:lnTo>
                  <a:lnTo>
                    <a:pt x="3040391" y="39540"/>
                  </a:lnTo>
                  <a:lnTo>
                    <a:pt x="3074670" y="67818"/>
                  </a:lnTo>
                  <a:lnTo>
                    <a:pt x="3102947" y="102096"/>
                  </a:lnTo>
                  <a:lnTo>
                    <a:pt x="3124295" y="141446"/>
                  </a:lnTo>
                  <a:lnTo>
                    <a:pt x="3137785" y="184939"/>
                  </a:lnTo>
                  <a:lnTo>
                    <a:pt x="3142488" y="231648"/>
                  </a:lnTo>
                  <a:lnTo>
                    <a:pt x="3142488" y="1161287"/>
                  </a:lnTo>
                  <a:lnTo>
                    <a:pt x="3137785" y="1207996"/>
                  </a:lnTo>
                  <a:lnTo>
                    <a:pt x="3124295" y="1251489"/>
                  </a:lnTo>
                  <a:lnTo>
                    <a:pt x="3102947" y="1290839"/>
                  </a:lnTo>
                  <a:lnTo>
                    <a:pt x="3074670" y="1325117"/>
                  </a:lnTo>
                  <a:lnTo>
                    <a:pt x="3040391" y="1353395"/>
                  </a:lnTo>
                  <a:lnTo>
                    <a:pt x="3001041" y="1374743"/>
                  </a:lnTo>
                  <a:lnTo>
                    <a:pt x="2957548" y="1388233"/>
                  </a:lnTo>
                  <a:lnTo>
                    <a:pt x="2910840" y="1392935"/>
                  </a:lnTo>
                  <a:lnTo>
                    <a:pt x="231648" y="1392935"/>
                  </a:lnTo>
                  <a:lnTo>
                    <a:pt x="184939" y="1388233"/>
                  </a:lnTo>
                  <a:lnTo>
                    <a:pt x="141446" y="1374743"/>
                  </a:lnTo>
                  <a:lnTo>
                    <a:pt x="102096" y="1353395"/>
                  </a:lnTo>
                  <a:lnTo>
                    <a:pt x="67818" y="1325117"/>
                  </a:lnTo>
                  <a:lnTo>
                    <a:pt x="39540" y="1290839"/>
                  </a:lnTo>
                  <a:lnTo>
                    <a:pt x="18192" y="1251489"/>
                  </a:lnTo>
                  <a:lnTo>
                    <a:pt x="4702" y="1207996"/>
                  </a:lnTo>
                  <a:lnTo>
                    <a:pt x="0" y="1161287"/>
                  </a:lnTo>
                  <a:lnTo>
                    <a:pt x="0" y="231648"/>
                  </a:lnTo>
                  <a:close/>
                </a:path>
              </a:pathLst>
            </a:custGeom>
            <a:ln w="10668">
              <a:solidFill>
                <a:srgbClr val="5B9AD4"/>
              </a:solidFill>
            </a:ln>
          </p:spPr>
          <p:txBody>
            <a:bodyPr wrap="square" lIns="0" tIns="0" rIns="0" bIns="0" rtlCol="0"/>
            <a:lstStyle/>
            <a:p>
              <a:endParaRPr sz="1632"/>
            </a:p>
          </p:txBody>
        </p:sp>
      </p:grpSp>
      <p:sp>
        <p:nvSpPr>
          <p:cNvPr id="17" name="object 17"/>
          <p:cNvSpPr txBox="1"/>
          <p:nvPr/>
        </p:nvSpPr>
        <p:spPr>
          <a:xfrm>
            <a:off x="1889788" y="2498170"/>
            <a:ext cx="2385041" cy="665394"/>
          </a:xfrm>
          <a:prstGeom prst="rect">
            <a:avLst/>
          </a:prstGeom>
        </p:spPr>
        <p:txBody>
          <a:bodyPr vert="horz" wrap="square" lIns="0" tIns="10941" rIns="0" bIns="0" rtlCol="0">
            <a:spAutoFit/>
          </a:bodyPr>
          <a:lstStyle/>
          <a:p>
            <a:pPr marL="11516" marR="4607" algn="just">
              <a:lnSpc>
                <a:spcPct val="101899"/>
              </a:lnSpc>
              <a:spcBef>
                <a:spcPts val="86"/>
              </a:spcBef>
            </a:pPr>
            <a:r>
              <a:rPr sz="1406" dirty="0">
                <a:latin typeface="Calibri"/>
                <a:cs typeface="Calibri"/>
              </a:rPr>
              <a:t>Sudden</a:t>
            </a:r>
            <a:r>
              <a:rPr sz="1406" spc="54" dirty="0">
                <a:latin typeface="Calibri"/>
                <a:cs typeface="Calibri"/>
              </a:rPr>
              <a:t> </a:t>
            </a:r>
            <a:r>
              <a:rPr sz="1406" dirty="0">
                <a:latin typeface="Calibri"/>
                <a:cs typeface="Calibri"/>
              </a:rPr>
              <a:t>malfunctions</a:t>
            </a:r>
            <a:r>
              <a:rPr sz="1406" spc="63" dirty="0">
                <a:latin typeface="Calibri"/>
                <a:cs typeface="Calibri"/>
              </a:rPr>
              <a:t> </a:t>
            </a:r>
            <a:r>
              <a:rPr sz="1406" dirty="0">
                <a:latin typeface="Calibri"/>
                <a:cs typeface="Calibri"/>
              </a:rPr>
              <a:t>occur,</a:t>
            </a:r>
            <a:r>
              <a:rPr sz="1406" spc="18" dirty="0">
                <a:latin typeface="Calibri"/>
                <a:cs typeface="Calibri"/>
              </a:rPr>
              <a:t> </a:t>
            </a:r>
            <a:r>
              <a:rPr sz="1406" spc="-23" dirty="0">
                <a:latin typeface="Calibri"/>
                <a:cs typeface="Calibri"/>
              </a:rPr>
              <a:t>and </a:t>
            </a:r>
            <a:r>
              <a:rPr sz="1406" dirty="0">
                <a:latin typeface="Calibri"/>
                <a:cs typeface="Calibri"/>
              </a:rPr>
              <a:t>recovery</a:t>
            </a:r>
            <a:r>
              <a:rPr sz="1406" spc="-23" dirty="0">
                <a:latin typeface="Calibri"/>
                <a:cs typeface="Calibri"/>
              </a:rPr>
              <a:t> </a:t>
            </a:r>
            <a:r>
              <a:rPr sz="1406" dirty="0">
                <a:latin typeface="Calibri"/>
                <a:cs typeface="Calibri"/>
              </a:rPr>
              <a:t>takes</a:t>
            </a:r>
            <a:r>
              <a:rPr sz="1406" spc="18" dirty="0">
                <a:latin typeface="Calibri"/>
                <a:cs typeface="Calibri"/>
              </a:rPr>
              <a:t> </a:t>
            </a:r>
            <a:r>
              <a:rPr sz="1406" dirty="0">
                <a:latin typeface="Calibri"/>
                <a:cs typeface="Calibri"/>
              </a:rPr>
              <a:t>a</a:t>
            </a:r>
            <a:r>
              <a:rPr sz="1406" spc="32" dirty="0">
                <a:latin typeface="Calibri"/>
                <a:cs typeface="Calibri"/>
              </a:rPr>
              <a:t> </a:t>
            </a:r>
            <a:r>
              <a:rPr sz="1406" dirty="0">
                <a:latin typeface="Calibri"/>
                <a:cs typeface="Calibri"/>
              </a:rPr>
              <a:t>lot</a:t>
            </a:r>
            <a:r>
              <a:rPr sz="1406" spc="27" dirty="0">
                <a:latin typeface="Calibri"/>
                <a:cs typeface="Calibri"/>
              </a:rPr>
              <a:t> </a:t>
            </a:r>
            <a:r>
              <a:rPr sz="1406" dirty="0">
                <a:latin typeface="Calibri"/>
                <a:cs typeface="Calibri"/>
              </a:rPr>
              <a:t>of</a:t>
            </a:r>
            <a:r>
              <a:rPr sz="1406" spc="23" dirty="0">
                <a:latin typeface="Calibri"/>
                <a:cs typeface="Calibri"/>
              </a:rPr>
              <a:t> </a:t>
            </a:r>
            <a:r>
              <a:rPr sz="1406" dirty="0">
                <a:latin typeface="Calibri"/>
                <a:cs typeface="Calibri"/>
              </a:rPr>
              <a:t>time</a:t>
            </a:r>
            <a:r>
              <a:rPr sz="1406" spc="23" dirty="0">
                <a:latin typeface="Calibri"/>
                <a:cs typeface="Calibri"/>
              </a:rPr>
              <a:t> </a:t>
            </a:r>
            <a:r>
              <a:rPr sz="1406" spc="-23" dirty="0">
                <a:latin typeface="Calibri"/>
                <a:cs typeface="Calibri"/>
              </a:rPr>
              <a:t>and </a:t>
            </a:r>
            <a:r>
              <a:rPr sz="1406" spc="-9" dirty="0">
                <a:latin typeface="Calibri"/>
                <a:cs typeface="Calibri"/>
              </a:rPr>
              <a:t>money.</a:t>
            </a:r>
            <a:endParaRPr sz="1406">
              <a:latin typeface="Calibri"/>
              <a:cs typeface="Calibri"/>
            </a:endParaRPr>
          </a:p>
        </p:txBody>
      </p:sp>
      <p:grpSp>
        <p:nvGrpSpPr>
          <p:cNvPr id="18" name="object 18"/>
          <p:cNvGrpSpPr/>
          <p:nvPr/>
        </p:nvGrpSpPr>
        <p:grpSpPr>
          <a:xfrm>
            <a:off x="5271139" y="2213159"/>
            <a:ext cx="4967012" cy="723228"/>
            <a:chOff x="4437062" y="2440622"/>
            <a:chExt cx="5477510" cy="797560"/>
          </a:xfrm>
        </p:grpSpPr>
        <p:sp>
          <p:nvSpPr>
            <p:cNvPr id="19" name="object 19"/>
            <p:cNvSpPr/>
            <p:nvPr/>
          </p:nvSpPr>
          <p:spPr>
            <a:xfrm>
              <a:off x="4442460" y="2446020"/>
              <a:ext cx="5466715" cy="786765"/>
            </a:xfrm>
            <a:custGeom>
              <a:avLst/>
              <a:gdLst/>
              <a:ahLst/>
              <a:cxnLst/>
              <a:rect l="l" t="t" r="r" b="b"/>
              <a:pathLst>
                <a:path w="5466715" h="786764">
                  <a:moveTo>
                    <a:pt x="5335523" y="786384"/>
                  </a:moveTo>
                  <a:lnTo>
                    <a:pt x="131064" y="786384"/>
                  </a:lnTo>
                  <a:lnTo>
                    <a:pt x="80367" y="775977"/>
                  </a:lnTo>
                  <a:lnTo>
                    <a:pt x="38671" y="747712"/>
                  </a:lnTo>
                  <a:lnTo>
                    <a:pt x="10406" y="706016"/>
                  </a:lnTo>
                  <a:lnTo>
                    <a:pt x="0" y="655320"/>
                  </a:lnTo>
                  <a:lnTo>
                    <a:pt x="0" y="131063"/>
                  </a:lnTo>
                  <a:lnTo>
                    <a:pt x="10406" y="79724"/>
                  </a:lnTo>
                  <a:lnTo>
                    <a:pt x="38671" y="38099"/>
                  </a:lnTo>
                  <a:lnTo>
                    <a:pt x="80367" y="10191"/>
                  </a:lnTo>
                  <a:lnTo>
                    <a:pt x="131064" y="0"/>
                  </a:lnTo>
                  <a:lnTo>
                    <a:pt x="5335523" y="0"/>
                  </a:lnTo>
                  <a:lnTo>
                    <a:pt x="5386220" y="10191"/>
                  </a:lnTo>
                  <a:lnTo>
                    <a:pt x="5427916" y="38099"/>
                  </a:lnTo>
                  <a:lnTo>
                    <a:pt x="5456181" y="79724"/>
                  </a:lnTo>
                  <a:lnTo>
                    <a:pt x="5466587" y="131063"/>
                  </a:lnTo>
                  <a:lnTo>
                    <a:pt x="5466587" y="655320"/>
                  </a:lnTo>
                  <a:lnTo>
                    <a:pt x="5456181" y="706016"/>
                  </a:lnTo>
                  <a:lnTo>
                    <a:pt x="5427916" y="747712"/>
                  </a:lnTo>
                  <a:lnTo>
                    <a:pt x="5386220" y="775977"/>
                  </a:lnTo>
                  <a:lnTo>
                    <a:pt x="5335523" y="786384"/>
                  </a:lnTo>
                  <a:close/>
                </a:path>
              </a:pathLst>
            </a:custGeom>
            <a:solidFill>
              <a:srgbClr val="FFFFFF"/>
            </a:solidFill>
          </p:spPr>
          <p:txBody>
            <a:bodyPr wrap="square" lIns="0" tIns="0" rIns="0" bIns="0" rtlCol="0"/>
            <a:lstStyle/>
            <a:p>
              <a:endParaRPr sz="1632"/>
            </a:p>
          </p:txBody>
        </p:sp>
        <p:sp>
          <p:nvSpPr>
            <p:cNvPr id="20" name="object 20"/>
            <p:cNvSpPr/>
            <p:nvPr/>
          </p:nvSpPr>
          <p:spPr>
            <a:xfrm>
              <a:off x="4442460" y="2446020"/>
              <a:ext cx="5466715" cy="786765"/>
            </a:xfrm>
            <a:custGeom>
              <a:avLst/>
              <a:gdLst/>
              <a:ahLst/>
              <a:cxnLst/>
              <a:rect l="l" t="t" r="r" b="b"/>
              <a:pathLst>
                <a:path w="5466715" h="786764">
                  <a:moveTo>
                    <a:pt x="0" y="131063"/>
                  </a:moveTo>
                  <a:lnTo>
                    <a:pt x="10406" y="79724"/>
                  </a:lnTo>
                  <a:lnTo>
                    <a:pt x="38671" y="38099"/>
                  </a:lnTo>
                  <a:lnTo>
                    <a:pt x="80367" y="10191"/>
                  </a:lnTo>
                  <a:lnTo>
                    <a:pt x="131064" y="0"/>
                  </a:lnTo>
                  <a:lnTo>
                    <a:pt x="5335523" y="0"/>
                  </a:lnTo>
                  <a:lnTo>
                    <a:pt x="5386220" y="10191"/>
                  </a:lnTo>
                  <a:lnTo>
                    <a:pt x="5427916" y="38099"/>
                  </a:lnTo>
                  <a:lnTo>
                    <a:pt x="5456181" y="79724"/>
                  </a:lnTo>
                  <a:lnTo>
                    <a:pt x="5466587" y="131063"/>
                  </a:lnTo>
                  <a:lnTo>
                    <a:pt x="5466587" y="655320"/>
                  </a:lnTo>
                  <a:lnTo>
                    <a:pt x="5456181" y="706016"/>
                  </a:lnTo>
                  <a:lnTo>
                    <a:pt x="5427916" y="747712"/>
                  </a:lnTo>
                  <a:lnTo>
                    <a:pt x="5386220" y="775977"/>
                  </a:lnTo>
                  <a:lnTo>
                    <a:pt x="5335523" y="786384"/>
                  </a:lnTo>
                  <a:lnTo>
                    <a:pt x="131064" y="786384"/>
                  </a:lnTo>
                  <a:lnTo>
                    <a:pt x="80367" y="775977"/>
                  </a:lnTo>
                  <a:lnTo>
                    <a:pt x="38671" y="747712"/>
                  </a:lnTo>
                  <a:lnTo>
                    <a:pt x="10406" y="706016"/>
                  </a:lnTo>
                  <a:lnTo>
                    <a:pt x="0" y="655320"/>
                  </a:lnTo>
                  <a:lnTo>
                    <a:pt x="0" y="131063"/>
                  </a:lnTo>
                  <a:close/>
                </a:path>
              </a:pathLst>
            </a:custGeom>
            <a:ln w="10668">
              <a:solidFill>
                <a:srgbClr val="ED7C31"/>
              </a:solidFill>
            </a:ln>
          </p:spPr>
          <p:txBody>
            <a:bodyPr wrap="square" lIns="0" tIns="0" rIns="0" bIns="0" rtlCol="0"/>
            <a:lstStyle/>
            <a:p>
              <a:endParaRPr sz="1632"/>
            </a:p>
          </p:txBody>
        </p:sp>
      </p:grpSp>
      <p:sp>
        <p:nvSpPr>
          <p:cNvPr id="21" name="object 21"/>
          <p:cNvSpPr txBox="1"/>
          <p:nvPr/>
        </p:nvSpPr>
        <p:spPr>
          <a:xfrm>
            <a:off x="5372316" y="2330894"/>
            <a:ext cx="4182171" cy="444756"/>
          </a:xfrm>
          <a:prstGeom prst="rect">
            <a:avLst/>
          </a:prstGeom>
        </p:spPr>
        <p:txBody>
          <a:bodyPr vert="horz" wrap="square" lIns="0" tIns="10941" rIns="0" bIns="0" rtlCol="0">
            <a:spAutoFit/>
          </a:bodyPr>
          <a:lstStyle/>
          <a:p>
            <a:pPr marL="11516" marR="4607">
              <a:lnSpc>
                <a:spcPct val="102000"/>
              </a:lnSpc>
              <a:spcBef>
                <a:spcPts val="86"/>
              </a:spcBef>
            </a:pPr>
            <a:r>
              <a:rPr sz="1406" dirty="0">
                <a:latin typeface="Calibri"/>
                <a:cs typeface="Calibri"/>
              </a:rPr>
              <a:t>It</a:t>
            </a:r>
            <a:r>
              <a:rPr sz="1406" spc="23" dirty="0">
                <a:latin typeface="Calibri"/>
                <a:cs typeface="Calibri"/>
              </a:rPr>
              <a:t> </a:t>
            </a:r>
            <a:r>
              <a:rPr sz="1406" dirty="0">
                <a:latin typeface="Calibri"/>
                <a:cs typeface="Calibri"/>
              </a:rPr>
              <a:t>was</a:t>
            </a:r>
            <a:r>
              <a:rPr sz="1406" spc="32" dirty="0">
                <a:latin typeface="Calibri"/>
                <a:cs typeface="Calibri"/>
              </a:rPr>
              <a:t> </a:t>
            </a:r>
            <a:r>
              <a:rPr sz="1406" dirty="0">
                <a:latin typeface="Calibri"/>
                <a:cs typeface="Calibri"/>
              </a:rPr>
              <a:t>found</a:t>
            </a:r>
            <a:r>
              <a:rPr sz="1406" spc="41" dirty="0">
                <a:latin typeface="Calibri"/>
                <a:cs typeface="Calibri"/>
              </a:rPr>
              <a:t> </a:t>
            </a:r>
            <a:r>
              <a:rPr sz="1406" dirty="0">
                <a:latin typeface="Calibri"/>
                <a:cs typeface="Calibri"/>
              </a:rPr>
              <a:t>that</a:t>
            </a:r>
            <a:r>
              <a:rPr sz="1406" spc="27" dirty="0">
                <a:latin typeface="Calibri"/>
                <a:cs typeface="Calibri"/>
              </a:rPr>
              <a:t> </a:t>
            </a:r>
            <a:r>
              <a:rPr sz="1406" dirty="0">
                <a:latin typeface="Calibri"/>
                <a:cs typeface="Calibri"/>
              </a:rPr>
              <a:t>the</a:t>
            </a:r>
            <a:r>
              <a:rPr sz="1406" spc="36" dirty="0">
                <a:latin typeface="Calibri"/>
                <a:cs typeface="Calibri"/>
              </a:rPr>
              <a:t> </a:t>
            </a:r>
            <a:r>
              <a:rPr sz="1406" dirty="0">
                <a:latin typeface="Calibri"/>
                <a:cs typeface="Calibri"/>
              </a:rPr>
              <a:t>initial</a:t>
            </a:r>
            <a:r>
              <a:rPr sz="1406" spc="50" dirty="0">
                <a:latin typeface="Calibri"/>
                <a:cs typeface="Calibri"/>
              </a:rPr>
              <a:t> </a:t>
            </a:r>
            <a:r>
              <a:rPr sz="1406" dirty="0">
                <a:latin typeface="Calibri"/>
                <a:cs typeface="Calibri"/>
              </a:rPr>
              <a:t>speed</a:t>
            </a:r>
            <a:r>
              <a:rPr sz="1406" spc="23" dirty="0">
                <a:latin typeface="Calibri"/>
                <a:cs typeface="Calibri"/>
              </a:rPr>
              <a:t> </a:t>
            </a:r>
            <a:r>
              <a:rPr sz="1406" dirty="0">
                <a:latin typeface="Calibri"/>
                <a:cs typeface="Calibri"/>
              </a:rPr>
              <a:t>slowed</a:t>
            </a:r>
            <a:r>
              <a:rPr sz="1406" spc="9" dirty="0">
                <a:latin typeface="Calibri"/>
                <a:cs typeface="Calibri"/>
              </a:rPr>
              <a:t> </a:t>
            </a:r>
            <a:r>
              <a:rPr sz="1406" dirty="0">
                <a:latin typeface="Calibri"/>
                <a:cs typeface="Calibri"/>
              </a:rPr>
              <a:t>down</a:t>
            </a:r>
            <a:r>
              <a:rPr sz="1406" spc="41" dirty="0">
                <a:latin typeface="Calibri"/>
                <a:cs typeface="Calibri"/>
              </a:rPr>
              <a:t> </a:t>
            </a:r>
            <a:r>
              <a:rPr sz="1406" dirty="0">
                <a:latin typeface="Calibri"/>
                <a:cs typeface="Calibri"/>
              </a:rPr>
              <a:t>before</a:t>
            </a:r>
            <a:r>
              <a:rPr sz="1406" spc="18" dirty="0">
                <a:latin typeface="Calibri"/>
                <a:cs typeface="Calibri"/>
              </a:rPr>
              <a:t> </a:t>
            </a:r>
            <a:r>
              <a:rPr sz="1406" spc="-45" dirty="0">
                <a:latin typeface="Calibri"/>
                <a:cs typeface="Calibri"/>
              </a:rPr>
              <a:t>a </a:t>
            </a:r>
            <a:r>
              <a:rPr sz="1406" dirty="0">
                <a:latin typeface="Calibri"/>
                <a:cs typeface="Calibri"/>
              </a:rPr>
              <a:t>malfunction</a:t>
            </a:r>
            <a:r>
              <a:rPr sz="1406" spc="118" dirty="0">
                <a:latin typeface="Calibri"/>
                <a:cs typeface="Calibri"/>
              </a:rPr>
              <a:t> </a:t>
            </a:r>
            <a:r>
              <a:rPr sz="1406" spc="-9" dirty="0">
                <a:latin typeface="Calibri"/>
                <a:cs typeface="Calibri"/>
              </a:rPr>
              <a:t>occurred.</a:t>
            </a:r>
            <a:endParaRPr sz="1406">
              <a:latin typeface="Calibri"/>
              <a:cs typeface="Calibri"/>
            </a:endParaRPr>
          </a:p>
        </p:txBody>
      </p:sp>
      <p:grpSp>
        <p:nvGrpSpPr>
          <p:cNvPr id="22" name="object 22"/>
          <p:cNvGrpSpPr/>
          <p:nvPr/>
        </p:nvGrpSpPr>
        <p:grpSpPr>
          <a:xfrm>
            <a:off x="5271197" y="2935984"/>
            <a:ext cx="4967012" cy="821117"/>
            <a:chOff x="4437126" y="3237738"/>
            <a:chExt cx="5477510" cy="905510"/>
          </a:xfrm>
        </p:grpSpPr>
        <p:sp>
          <p:nvSpPr>
            <p:cNvPr id="23" name="object 23"/>
            <p:cNvSpPr/>
            <p:nvPr/>
          </p:nvSpPr>
          <p:spPr>
            <a:xfrm>
              <a:off x="4442460" y="3243072"/>
              <a:ext cx="5466715" cy="894715"/>
            </a:xfrm>
            <a:custGeom>
              <a:avLst/>
              <a:gdLst/>
              <a:ahLst/>
              <a:cxnLst/>
              <a:rect l="l" t="t" r="r" b="b"/>
              <a:pathLst>
                <a:path w="5466715" h="894714">
                  <a:moveTo>
                    <a:pt x="5317235" y="894587"/>
                  </a:moveTo>
                  <a:lnTo>
                    <a:pt x="149352" y="894587"/>
                  </a:lnTo>
                  <a:lnTo>
                    <a:pt x="102217" y="886955"/>
                  </a:lnTo>
                  <a:lnTo>
                    <a:pt x="61228" y="865717"/>
                  </a:lnTo>
                  <a:lnTo>
                    <a:pt x="28870" y="833359"/>
                  </a:lnTo>
                  <a:lnTo>
                    <a:pt x="7632" y="792370"/>
                  </a:lnTo>
                  <a:lnTo>
                    <a:pt x="0" y="745236"/>
                  </a:lnTo>
                  <a:lnTo>
                    <a:pt x="0" y="149351"/>
                  </a:lnTo>
                  <a:lnTo>
                    <a:pt x="7632" y="102217"/>
                  </a:lnTo>
                  <a:lnTo>
                    <a:pt x="28870" y="61228"/>
                  </a:lnTo>
                  <a:lnTo>
                    <a:pt x="61228" y="28870"/>
                  </a:lnTo>
                  <a:lnTo>
                    <a:pt x="102217" y="7632"/>
                  </a:lnTo>
                  <a:lnTo>
                    <a:pt x="149352" y="0"/>
                  </a:lnTo>
                  <a:lnTo>
                    <a:pt x="5317235" y="0"/>
                  </a:lnTo>
                  <a:lnTo>
                    <a:pt x="5364370" y="7632"/>
                  </a:lnTo>
                  <a:lnTo>
                    <a:pt x="5405359" y="28870"/>
                  </a:lnTo>
                  <a:lnTo>
                    <a:pt x="5437717" y="61228"/>
                  </a:lnTo>
                  <a:lnTo>
                    <a:pt x="5458955" y="102217"/>
                  </a:lnTo>
                  <a:lnTo>
                    <a:pt x="5466587" y="149351"/>
                  </a:lnTo>
                  <a:lnTo>
                    <a:pt x="5466587" y="745236"/>
                  </a:lnTo>
                  <a:lnTo>
                    <a:pt x="5458955" y="792370"/>
                  </a:lnTo>
                  <a:lnTo>
                    <a:pt x="5437717" y="833359"/>
                  </a:lnTo>
                  <a:lnTo>
                    <a:pt x="5405359" y="865717"/>
                  </a:lnTo>
                  <a:lnTo>
                    <a:pt x="5364370" y="886955"/>
                  </a:lnTo>
                  <a:lnTo>
                    <a:pt x="5317235" y="894587"/>
                  </a:lnTo>
                  <a:close/>
                </a:path>
              </a:pathLst>
            </a:custGeom>
            <a:solidFill>
              <a:srgbClr val="FFFFFF"/>
            </a:solidFill>
          </p:spPr>
          <p:txBody>
            <a:bodyPr wrap="square" lIns="0" tIns="0" rIns="0" bIns="0" rtlCol="0"/>
            <a:lstStyle/>
            <a:p>
              <a:endParaRPr sz="1632"/>
            </a:p>
          </p:txBody>
        </p:sp>
        <p:sp>
          <p:nvSpPr>
            <p:cNvPr id="24" name="object 24"/>
            <p:cNvSpPr/>
            <p:nvPr/>
          </p:nvSpPr>
          <p:spPr>
            <a:xfrm>
              <a:off x="4442460" y="3243072"/>
              <a:ext cx="5466715" cy="894715"/>
            </a:xfrm>
            <a:custGeom>
              <a:avLst/>
              <a:gdLst/>
              <a:ahLst/>
              <a:cxnLst/>
              <a:rect l="l" t="t" r="r" b="b"/>
              <a:pathLst>
                <a:path w="5466715" h="894714">
                  <a:moveTo>
                    <a:pt x="0" y="149351"/>
                  </a:moveTo>
                  <a:lnTo>
                    <a:pt x="7632" y="102217"/>
                  </a:lnTo>
                  <a:lnTo>
                    <a:pt x="28870" y="61228"/>
                  </a:lnTo>
                  <a:lnTo>
                    <a:pt x="61228" y="28870"/>
                  </a:lnTo>
                  <a:lnTo>
                    <a:pt x="102217" y="7632"/>
                  </a:lnTo>
                  <a:lnTo>
                    <a:pt x="149352" y="0"/>
                  </a:lnTo>
                  <a:lnTo>
                    <a:pt x="5317235" y="0"/>
                  </a:lnTo>
                  <a:lnTo>
                    <a:pt x="5364370" y="7632"/>
                  </a:lnTo>
                  <a:lnTo>
                    <a:pt x="5405359" y="28870"/>
                  </a:lnTo>
                  <a:lnTo>
                    <a:pt x="5437717" y="61228"/>
                  </a:lnTo>
                  <a:lnTo>
                    <a:pt x="5458955" y="102217"/>
                  </a:lnTo>
                  <a:lnTo>
                    <a:pt x="5466587" y="149351"/>
                  </a:lnTo>
                  <a:lnTo>
                    <a:pt x="5466587" y="745236"/>
                  </a:lnTo>
                  <a:lnTo>
                    <a:pt x="5458955" y="792370"/>
                  </a:lnTo>
                  <a:lnTo>
                    <a:pt x="5437717" y="833359"/>
                  </a:lnTo>
                  <a:lnTo>
                    <a:pt x="5405359" y="865717"/>
                  </a:lnTo>
                  <a:lnTo>
                    <a:pt x="5364370" y="886955"/>
                  </a:lnTo>
                  <a:lnTo>
                    <a:pt x="5317235" y="894587"/>
                  </a:lnTo>
                  <a:lnTo>
                    <a:pt x="149352" y="894587"/>
                  </a:lnTo>
                  <a:lnTo>
                    <a:pt x="102217" y="886955"/>
                  </a:lnTo>
                  <a:lnTo>
                    <a:pt x="61228" y="865717"/>
                  </a:lnTo>
                  <a:lnTo>
                    <a:pt x="28870" y="833359"/>
                  </a:lnTo>
                  <a:lnTo>
                    <a:pt x="7632" y="792370"/>
                  </a:lnTo>
                  <a:lnTo>
                    <a:pt x="0" y="745236"/>
                  </a:lnTo>
                  <a:lnTo>
                    <a:pt x="0" y="149351"/>
                  </a:lnTo>
                  <a:close/>
                </a:path>
              </a:pathLst>
            </a:custGeom>
            <a:ln w="10668">
              <a:solidFill>
                <a:srgbClr val="ED7C31"/>
              </a:solidFill>
            </a:ln>
          </p:spPr>
          <p:txBody>
            <a:bodyPr wrap="square" lIns="0" tIns="0" rIns="0" bIns="0" rtlCol="0"/>
            <a:lstStyle/>
            <a:p>
              <a:endParaRPr sz="1632"/>
            </a:p>
          </p:txBody>
        </p:sp>
      </p:grpSp>
      <p:sp>
        <p:nvSpPr>
          <p:cNvPr id="25" name="object 25"/>
          <p:cNvSpPr txBox="1"/>
          <p:nvPr/>
        </p:nvSpPr>
        <p:spPr>
          <a:xfrm>
            <a:off x="5376414" y="2994210"/>
            <a:ext cx="4448199" cy="668664"/>
          </a:xfrm>
          <a:prstGeom prst="rect">
            <a:avLst/>
          </a:prstGeom>
        </p:spPr>
        <p:txBody>
          <a:bodyPr vert="horz" wrap="square" lIns="0" tIns="10941" rIns="0" bIns="0" rtlCol="0">
            <a:spAutoFit/>
          </a:bodyPr>
          <a:lstStyle/>
          <a:p>
            <a:pPr marL="11516" marR="4607">
              <a:lnSpc>
                <a:spcPct val="102000"/>
              </a:lnSpc>
              <a:spcBef>
                <a:spcPts val="86"/>
              </a:spcBef>
            </a:pPr>
            <a:r>
              <a:rPr sz="1406" dirty="0">
                <a:latin typeface="Calibri"/>
                <a:cs typeface="Calibri"/>
              </a:rPr>
              <a:t>KITZ</a:t>
            </a:r>
            <a:r>
              <a:rPr sz="1406" spc="18" dirty="0">
                <a:latin typeface="Calibri"/>
                <a:cs typeface="Calibri"/>
              </a:rPr>
              <a:t> </a:t>
            </a:r>
            <a:r>
              <a:rPr sz="1406" dirty="0">
                <a:latin typeface="Calibri"/>
                <a:cs typeface="Calibri"/>
              </a:rPr>
              <a:t>detected</a:t>
            </a:r>
            <a:r>
              <a:rPr sz="1406" spc="5" dirty="0">
                <a:latin typeface="Calibri"/>
                <a:cs typeface="Calibri"/>
              </a:rPr>
              <a:t> </a:t>
            </a:r>
            <a:r>
              <a:rPr sz="1406" dirty="0">
                <a:latin typeface="Calibri"/>
                <a:cs typeface="Calibri"/>
              </a:rPr>
              <a:t>the</a:t>
            </a:r>
            <a:r>
              <a:rPr sz="1406" spc="18" dirty="0">
                <a:latin typeface="Calibri"/>
                <a:cs typeface="Calibri"/>
              </a:rPr>
              <a:t> </a:t>
            </a:r>
            <a:r>
              <a:rPr sz="1406" dirty="0">
                <a:latin typeface="Calibri"/>
                <a:cs typeface="Calibri"/>
              </a:rPr>
              <a:t>abnormality,</a:t>
            </a:r>
            <a:r>
              <a:rPr sz="1406" spc="14" dirty="0">
                <a:latin typeface="Calibri"/>
                <a:cs typeface="Calibri"/>
              </a:rPr>
              <a:t> </a:t>
            </a:r>
            <a:r>
              <a:rPr sz="1406" dirty="0">
                <a:latin typeface="Calibri"/>
                <a:cs typeface="Calibri"/>
              </a:rPr>
              <a:t>contacted</a:t>
            </a:r>
            <a:r>
              <a:rPr sz="1406" spc="5" dirty="0">
                <a:latin typeface="Calibri"/>
                <a:cs typeface="Calibri"/>
              </a:rPr>
              <a:t> </a:t>
            </a:r>
            <a:r>
              <a:rPr sz="1406" dirty="0">
                <a:latin typeface="Calibri"/>
                <a:cs typeface="Calibri"/>
              </a:rPr>
              <a:t>the</a:t>
            </a:r>
            <a:r>
              <a:rPr sz="1406" spc="32" dirty="0">
                <a:latin typeface="Calibri"/>
                <a:cs typeface="Calibri"/>
              </a:rPr>
              <a:t> </a:t>
            </a:r>
            <a:r>
              <a:rPr sz="1406" dirty="0">
                <a:latin typeface="Calibri"/>
                <a:cs typeface="Calibri"/>
              </a:rPr>
              <a:t>customer, </a:t>
            </a:r>
            <a:r>
              <a:rPr sz="1406" spc="-23" dirty="0">
                <a:latin typeface="Calibri"/>
                <a:cs typeface="Calibri"/>
              </a:rPr>
              <a:t>and </a:t>
            </a:r>
            <a:r>
              <a:rPr sz="1406" dirty="0">
                <a:latin typeface="Calibri"/>
                <a:cs typeface="Calibri"/>
              </a:rPr>
              <a:t>then</a:t>
            </a:r>
            <a:r>
              <a:rPr sz="1406" spc="45" dirty="0">
                <a:latin typeface="Calibri"/>
                <a:cs typeface="Calibri"/>
              </a:rPr>
              <a:t> </a:t>
            </a:r>
            <a:r>
              <a:rPr sz="1406" dirty="0">
                <a:latin typeface="Calibri"/>
                <a:cs typeface="Calibri"/>
              </a:rPr>
              <a:t>cleaned</a:t>
            </a:r>
            <a:r>
              <a:rPr sz="1406" spc="45" dirty="0">
                <a:latin typeface="Calibri"/>
                <a:cs typeface="Calibri"/>
              </a:rPr>
              <a:t> </a:t>
            </a:r>
            <a:r>
              <a:rPr sz="1406" dirty="0">
                <a:latin typeface="Calibri"/>
                <a:cs typeface="Calibri"/>
              </a:rPr>
              <a:t>the</a:t>
            </a:r>
            <a:r>
              <a:rPr sz="1406" spc="59" dirty="0">
                <a:latin typeface="Calibri"/>
                <a:cs typeface="Calibri"/>
              </a:rPr>
              <a:t> </a:t>
            </a:r>
            <a:r>
              <a:rPr sz="1406" spc="-9" dirty="0">
                <a:latin typeface="Calibri"/>
                <a:cs typeface="Calibri"/>
              </a:rPr>
              <a:t>unit.</a:t>
            </a:r>
            <a:endParaRPr sz="1406">
              <a:latin typeface="Calibri"/>
              <a:cs typeface="Calibri"/>
            </a:endParaRPr>
          </a:p>
          <a:p>
            <a:pPr marL="11516">
              <a:spcBef>
                <a:spcPts val="32"/>
              </a:spcBef>
            </a:pPr>
            <a:r>
              <a:rPr sz="1406" dirty="0">
                <a:latin typeface="Calibri"/>
                <a:cs typeface="Calibri"/>
              </a:rPr>
              <a:t>Malfunctions</a:t>
            </a:r>
            <a:r>
              <a:rPr sz="1406" spc="50" dirty="0">
                <a:latin typeface="Calibri"/>
                <a:cs typeface="Calibri"/>
              </a:rPr>
              <a:t> </a:t>
            </a:r>
            <a:r>
              <a:rPr sz="1406" dirty="0">
                <a:latin typeface="Calibri"/>
                <a:cs typeface="Calibri"/>
              </a:rPr>
              <a:t>have</a:t>
            </a:r>
            <a:r>
              <a:rPr sz="1406" spc="54" dirty="0">
                <a:latin typeface="Calibri"/>
                <a:cs typeface="Calibri"/>
              </a:rPr>
              <a:t> </a:t>
            </a:r>
            <a:r>
              <a:rPr sz="1406" dirty="0">
                <a:latin typeface="Calibri"/>
                <a:cs typeface="Calibri"/>
              </a:rPr>
              <a:t>now</a:t>
            </a:r>
            <a:r>
              <a:rPr sz="1406" spc="59" dirty="0">
                <a:latin typeface="Calibri"/>
                <a:cs typeface="Calibri"/>
              </a:rPr>
              <a:t> </a:t>
            </a:r>
            <a:r>
              <a:rPr sz="1406" dirty="0">
                <a:latin typeface="Calibri"/>
                <a:cs typeface="Calibri"/>
              </a:rPr>
              <a:t>been</a:t>
            </a:r>
            <a:r>
              <a:rPr sz="1406" spc="63" dirty="0">
                <a:latin typeface="Calibri"/>
                <a:cs typeface="Calibri"/>
              </a:rPr>
              <a:t> </a:t>
            </a:r>
            <a:r>
              <a:rPr sz="1406" dirty="0">
                <a:latin typeface="Calibri"/>
                <a:cs typeface="Calibri"/>
              </a:rPr>
              <a:t>completely</a:t>
            </a:r>
            <a:r>
              <a:rPr sz="1406" spc="45" dirty="0">
                <a:latin typeface="Calibri"/>
                <a:cs typeface="Calibri"/>
              </a:rPr>
              <a:t> </a:t>
            </a:r>
            <a:r>
              <a:rPr sz="1406" spc="-9" dirty="0">
                <a:latin typeface="Calibri"/>
                <a:cs typeface="Calibri"/>
              </a:rPr>
              <a:t>prevented.</a:t>
            </a:r>
            <a:endParaRPr sz="1406">
              <a:latin typeface="Calibri"/>
              <a:cs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094402" y="6007632"/>
            <a:ext cx="1508645" cy="64120"/>
          </a:xfrm>
          <a:prstGeom prst="rect">
            <a:avLst/>
          </a:prstGeom>
        </p:spPr>
        <p:txBody>
          <a:bodyPr vert="horz" wrap="square" lIns="0" tIns="0" rIns="0" bIns="0" rtlCol="0">
            <a:spAutoFit/>
          </a:bodyPr>
          <a:lstStyle/>
          <a:p>
            <a:pPr>
              <a:lnSpc>
                <a:spcPts val="526"/>
              </a:lnSpc>
            </a:pPr>
            <a:r>
              <a:rPr sz="453" spc="9" dirty="0">
                <a:solidFill>
                  <a:srgbClr val="7E7E7E"/>
                </a:solidFill>
                <a:latin typeface="Arial"/>
                <a:cs typeface="Arial"/>
              </a:rPr>
              <a:t>©2023</a:t>
            </a:r>
            <a:r>
              <a:rPr sz="453" spc="32" dirty="0">
                <a:solidFill>
                  <a:srgbClr val="7E7E7E"/>
                </a:solidFill>
                <a:latin typeface="Arial"/>
                <a:cs typeface="Arial"/>
              </a:rPr>
              <a:t> </a:t>
            </a:r>
            <a:r>
              <a:rPr sz="453" spc="9" dirty="0">
                <a:solidFill>
                  <a:srgbClr val="7E7E7E"/>
                </a:solidFill>
                <a:latin typeface="Arial"/>
                <a:cs typeface="Arial"/>
              </a:rPr>
              <a:t>KITZ</a:t>
            </a:r>
            <a:r>
              <a:rPr sz="453" spc="14" dirty="0">
                <a:solidFill>
                  <a:srgbClr val="7E7E7E"/>
                </a:solidFill>
                <a:latin typeface="Arial"/>
                <a:cs typeface="Arial"/>
              </a:rPr>
              <a:t> </a:t>
            </a:r>
            <a:r>
              <a:rPr sz="453" spc="9" dirty="0">
                <a:solidFill>
                  <a:srgbClr val="7E7E7E"/>
                </a:solidFill>
                <a:latin typeface="Arial"/>
                <a:cs typeface="Arial"/>
              </a:rPr>
              <a:t>CORPORATION</a:t>
            </a:r>
            <a:r>
              <a:rPr sz="453" spc="14" dirty="0">
                <a:solidFill>
                  <a:srgbClr val="7E7E7E"/>
                </a:solidFill>
                <a:latin typeface="Arial"/>
                <a:cs typeface="Arial"/>
              </a:rPr>
              <a:t> </a:t>
            </a:r>
            <a:r>
              <a:rPr sz="453" spc="9" dirty="0">
                <a:solidFill>
                  <a:srgbClr val="7E7E7E"/>
                </a:solidFill>
                <a:latin typeface="Arial"/>
                <a:cs typeface="Arial"/>
              </a:rPr>
              <a:t>All Rights</a:t>
            </a:r>
            <a:r>
              <a:rPr sz="453" spc="14" dirty="0">
                <a:solidFill>
                  <a:srgbClr val="7E7E7E"/>
                </a:solidFill>
                <a:latin typeface="Arial"/>
                <a:cs typeface="Arial"/>
              </a:rPr>
              <a:t> </a:t>
            </a:r>
            <a:r>
              <a:rPr sz="453" spc="9" dirty="0">
                <a:solidFill>
                  <a:srgbClr val="7E7E7E"/>
                </a:solidFill>
                <a:latin typeface="Arial"/>
                <a:cs typeface="Arial"/>
              </a:rPr>
              <a:t>Reserved</a:t>
            </a:r>
            <a:r>
              <a:rPr sz="453" spc="222" dirty="0">
                <a:solidFill>
                  <a:srgbClr val="7E7E7E"/>
                </a:solidFill>
                <a:latin typeface="Arial"/>
                <a:cs typeface="Arial"/>
              </a:rPr>
              <a:t> </a:t>
            </a:r>
            <a:r>
              <a:rPr sz="453" spc="-23" dirty="0">
                <a:latin typeface="MS PGothic"/>
                <a:cs typeface="MS PGothic"/>
              </a:rPr>
              <a:t>｜</a:t>
            </a:r>
            <a:r>
              <a:rPr sz="453" spc="-23" dirty="0">
                <a:latin typeface="Calibri"/>
                <a:cs typeface="Calibri"/>
              </a:rPr>
              <a:t>21</a:t>
            </a:r>
            <a:endParaRPr sz="453">
              <a:latin typeface="Calibri"/>
              <a:cs typeface="Calibri"/>
            </a:endParaRPr>
          </a:p>
        </p:txBody>
      </p:sp>
      <p:sp>
        <p:nvSpPr>
          <p:cNvPr id="3" name="object 3"/>
          <p:cNvSpPr txBox="1"/>
          <p:nvPr/>
        </p:nvSpPr>
        <p:spPr>
          <a:xfrm>
            <a:off x="8578988" y="855816"/>
            <a:ext cx="2009031" cy="154722"/>
          </a:xfrm>
          <a:prstGeom prst="rect">
            <a:avLst/>
          </a:prstGeom>
        </p:spPr>
        <p:txBody>
          <a:bodyPr vert="horz" wrap="square" lIns="0" tIns="0" rIns="0" bIns="0" rtlCol="0">
            <a:spAutoFit/>
          </a:bodyPr>
          <a:lstStyle/>
          <a:p>
            <a:pPr>
              <a:lnSpc>
                <a:spcPts val="1192"/>
              </a:lnSpc>
            </a:pPr>
            <a:r>
              <a:rPr sz="1088" dirty="0">
                <a:solidFill>
                  <a:srgbClr val="7E7E7E"/>
                </a:solidFill>
                <a:latin typeface="Yu Gothic"/>
                <a:cs typeface="Yu Gothic"/>
              </a:rPr>
              <a:t>KITZ</a:t>
            </a:r>
            <a:r>
              <a:rPr sz="1088" spc="36" dirty="0">
                <a:solidFill>
                  <a:srgbClr val="7E7E7E"/>
                </a:solidFill>
                <a:latin typeface="Yu Gothic"/>
                <a:cs typeface="Yu Gothic"/>
              </a:rPr>
              <a:t> </a:t>
            </a:r>
            <a:r>
              <a:rPr sz="1088" dirty="0">
                <a:solidFill>
                  <a:srgbClr val="7E7E7E"/>
                </a:solidFill>
                <a:latin typeface="Yu Gothic"/>
                <a:cs typeface="Yu Gothic"/>
              </a:rPr>
              <a:t>Smart</a:t>
            </a:r>
            <a:r>
              <a:rPr sz="1088" spc="50" dirty="0">
                <a:solidFill>
                  <a:srgbClr val="7E7E7E"/>
                </a:solidFill>
                <a:latin typeface="Yu Gothic"/>
                <a:cs typeface="Yu Gothic"/>
              </a:rPr>
              <a:t> </a:t>
            </a:r>
            <a:r>
              <a:rPr sz="1088" dirty="0">
                <a:solidFill>
                  <a:srgbClr val="7E7E7E"/>
                </a:solidFill>
                <a:latin typeface="Yu Gothic"/>
                <a:cs typeface="Yu Gothic"/>
              </a:rPr>
              <a:t>Monitoring</a:t>
            </a:r>
            <a:r>
              <a:rPr sz="1088" spc="54" dirty="0">
                <a:solidFill>
                  <a:srgbClr val="7E7E7E"/>
                </a:solidFill>
                <a:latin typeface="Yu Gothic"/>
                <a:cs typeface="Yu Gothic"/>
              </a:rPr>
              <a:t> </a:t>
            </a:r>
            <a:r>
              <a:rPr sz="1088" spc="-9" dirty="0">
                <a:solidFill>
                  <a:srgbClr val="7E7E7E"/>
                </a:solidFill>
                <a:latin typeface="Yu Gothic"/>
                <a:cs typeface="Yu Gothic"/>
              </a:rPr>
              <a:t>System</a:t>
            </a:r>
            <a:endParaRPr sz="1088">
              <a:latin typeface="Yu Gothic"/>
              <a:cs typeface="Yu Gothic"/>
            </a:endParaRPr>
          </a:p>
        </p:txBody>
      </p:sp>
      <p:pic>
        <p:nvPicPr>
          <p:cNvPr id="4" name="object 4"/>
          <p:cNvPicPr/>
          <p:nvPr/>
        </p:nvPicPr>
        <p:blipFill>
          <a:blip r:embed="rId2" cstate="print"/>
          <a:stretch>
            <a:fillRect/>
          </a:stretch>
        </p:blipFill>
        <p:spPr>
          <a:xfrm>
            <a:off x="1301503" y="700657"/>
            <a:ext cx="9589452" cy="5453232"/>
          </a:xfrm>
          <a:prstGeom prst="rect">
            <a:avLst/>
          </a:prstGeom>
        </p:spPr>
      </p:pic>
      <p:sp>
        <p:nvSpPr>
          <p:cNvPr id="5" name="object 5" descr="$PPTXTitle"/>
          <p:cNvSpPr txBox="1">
            <a:spLocks noGrp="1"/>
          </p:cNvSpPr>
          <p:nvPr>
            <p:ph type="title"/>
          </p:nvPr>
        </p:nvSpPr>
        <p:spPr>
          <a:xfrm>
            <a:off x="3273567" y="1116626"/>
            <a:ext cx="6885063" cy="357070"/>
          </a:xfrm>
          <a:prstGeom prst="rect">
            <a:avLst/>
          </a:prstGeom>
          <a:solidFill>
            <a:srgbClr val="D8D8D8"/>
          </a:solidFill>
        </p:spPr>
        <p:txBody>
          <a:bodyPr vert="horz" wrap="square" lIns="0" tIns="14971" rIns="0" bIns="0" rtlCol="0" anchor="t">
            <a:spAutoFit/>
          </a:bodyPr>
          <a:lstStyle/>
          <a:p>
            <a:pPr marL="71401">
              <a:spcBef>
                <a:spcPts val="118"/>
              </a:spcBef>
            </a:pPr>
            <a:r>
              <a:rPr sz="2222" b="0" dirty="0">
                <a:latin typeface="Calibri"/>
                <a:cs typeface="Calibri"/>
              </a:rPr>
              <a:t>Successful</a:t>
            </a:r>
            <a:r>
              <a:rPr sz="2222" b="0" spc="-59" dirty="0">
                <a:latin typeface="Calibri"/>
                <a:cs typeface="Calibri"/>
              </a:rPr>
              <a:t> </a:t>
            </a:r>
            <a:r>
              <a:rPr sz="2222" b="0" dirty="0">
                <a:latin typeface="Calibri"/>
                <a:cs typeface="Calibri"/>
              </a:rPr>
              <a:t>case</a:t>
            </a:r>
            <a:r>
              <a:rPr sz="2222" b="0" spc="-50" dirty="0">
                <a:latin typeface="Calibri"/>
                <a:cs typeface="Calibri"/>
              </a:rPr>
              <a:t> </a:t>
            </a:r>
            <a:r>
              <a:rPr sz="2222" b="0" dirty="0">
                <a:latin typeface="Calibri"/>
                <a:cs typeface="Calibri"/>
              </a:rPr>
              <a:t>(Actuator</a:t>
            </a:r>
            <a:r>
              <a:rPr sz="2222" b="0" spc="-73" dirty="0">
                <a:latin typeface="Calibri"/>
                <a:cs typeface="Calibri"/>
              </a:rPr>
              <a:t> </a:t>
            </a:r>
            <a:r>
              <a:rPr sz="2222" b="0" dirty="0">
                <a:latin typeface="Calibri"/>
                <a:cs typeface="Calibri"/>
              </a:rPr>
              <a:t>air</a:t>
            </a:r>
            <a:r>
              <a:rPr sz="2222" b="0" spc="-50" dirty="0">
                <a:latin typeface="Calibri"/>
                <a:cs typeface="Calibri"/>
              </a:rPr>
              <a:t> </a:t>
            </a:r>
            <a:r>
              <a:rPr sz="2222" b="0" spc="-9" dirty="0">
                <a:latin typeface="Calibri"/>
                <a:cs typeface="Calibri"/>
              </a:rPr>
              <a:t>leak)</a:t>
            </a:r>
            <a:endParaRPr sz="2222">
              <a:latin typeface="Calibri"/>
              <a:cs typeface="Calibri"/>
            </a:endParaRPr>
          </a:p>
        </p:txBody>
      </p:sp>
      <p:grpSp>
        <p:nvGrpSpPr>
          <p:cNvPr id="6" name="object 6"/>
          <p:cNvGrpSpPr/>
          <p:nvPr/>
        </p:nvGrpSpPr>
        <p:grpSpPr>
          <a:xfrm>
            <a:off x="2042870" y="2320952"/>
            <a:ext cx="3165275" cy="1274287"/>
            <a:chOff x="876998" y="2559494"/>
            <a:chExt cx="3490595" cy="1405255"/>
          </a:xfrm>
        </p:grpSpPr>
        <p:sp>
          <p:nvSpPr>
            <p:cNvPr id="7" name="object 7"/>
            <p:cNvSpPr/>
            <p:nvPr/>
          </p:nvSpPr>
          <p:spPr>
            <a:xfrm>
              <a:off x="882396" y="2564892"/>
              <a:ext cx="3479800" cy="1394460"/>
            </a:xfrm>
            <a:custGeom>
              <a:avLst/>
              <a:gdLst/>
              <a:ahLst/>
              <a:cxnLst/>
              <a:rect l="l" t="t" r="r" b="b"/>
              <a:pathLst>
                <a:path w="3479800" h="1394460">
                  <a:moveTo>
                    <a:pt x="3246119" y="1394459"/>
                  </a:moveTo>
                  <a:lnTo>
                    <a:pt x="231648" y="1394459"/>
                  </a:lnTo>
                  <a:lnTo>
                    <a:pt x="184939" y="1389691"/>
                  </a:lnTo>
                  <a:lnTo>
                    <a:pt x="141446" y="1376029"/>
                  </a:lnTo>
                  <a:lnTo>
                    <a:pt x="102096" y="1354437"/>
                  </a:lnTo>
                  <a:lnTo>
                    <a:pt x="67818" y="1325879"/>
                  </a:lnTo>
                  <a:lnTo>
                    <a:pt x="39540" y="1291322"/>
                  </a:lnTo>
                  <a:lnTo>
                    <a:pt x="18192" y="1251727"/>
                  </a:lnTo>
                  <a:lnTo>
                    <a:pt x="4702" y="1208061"/>
                  </a:lnTo>
                  <a:lnTo>
                    <a:pt x="0" y="1161288"/>
                  </a:lnTo>
                  <a:lnTo>
                    <a:pt x="0" y="233172"/>
                  </a:lnTo>
                  <a:lnTo>
                    <a:pt x="4702" y="185960"/>
                  </a:lnTo>
                  <a:lnTo>
                    <a:pt x="18192" y="142089"/>
                  </a:lnTo>
                  <a:lnTo>
                    <a:pt x="39540" y="102468"/>
                  </a:lnTo>
                  <a:lnTo>
                    <a:pt x="67818" y="68008"/>
                  </a:lnTo>
                  <a:lnTo>
                    <a:pt x="102096" y="39621"/>
                  </a:lnTo>
                  <a:lnTo>
                    <a:pt x="141446" y="18216"/>
                  </a:lnTo>
                  <a:lnTo>
                    <a:pt x="184939" y="4705"/>
                  </a:lnTo>
                  <a:lnTo>
                    <a:pt x="231648" y="0"/>
                  </a:lnTo>
                  <a:lnTo>
                    <a:pt x="3246119" y="0"/>
                  </a:lnTo>
                  <a:lnTo>
                    <a:pt x="3292893" y="4705"/>
                  </a:lnTo>
                  <a:lnTo>
                    <a:pt x="3336559" y="18216"/>
                  </a:lnTo>
                  <a:lnTo>
                    <a:pt x="3376154" y="39621"/>
                  </a:lnTo>
                  <a:lnTo>
                    <a:pt x="3410711" y="68008"/>
                  </a:lnTo>
                  <a:lnTo>
                    <a:pt x="3439269" y="102468"/>
                  </a:lnTo>
                  <a:lnTo>
                    <a:pt x="3460861" y="142089"/>
                  </a:lnTo>
                  <a:lnTo>
                    <a:pt x="3474523" y="185960"/>
                  </a:lnTo>
                  <a:lnTo>
                    <a:pt x="3479291" y="233172"/>
                  </a:lnTo>
                  <a:lnTo>
                    <a:pt x="3479291" y="1161288"/>
                  </a:lnTo>
                  <a:lnTo>
                    <a:pt x="3474523" y="1208061"/>
                  </a:lnTo>
                  <a:lnTo>
                    <a:pt x="3460861" y="1251727"/>
                  </a:lnTo>
                  <a:lnTo>
                    <a:pt x="3439269" y="1291322"/>
                  </a:lnTo>
                  <a:lnTo>
                    <a:pt x="3410711" y="1325879"/>
                  </a:lnTo>
                  <a:lnTo>
                    <a:pt x="3376154" y="1354437"/>
                  </a:lnTo>
                  <a:lnTo>
                    <a:pt x="3336559" y="1376029"/>
                  </a:lnTo>
                  <a:lnTo>
                    <a:pt x="3292893" y="1389691"/>
                  </a:lnTo>
                  <a:lnTo>
                    <a:pt x="3246119" y="1394459"/>
                  </a:lnTo>
                  <a:close/>
                </a:path>
              </a:pathLst>
            </a:custGeom>
            <a:solidFill>
              <a:srgbClr val="FFFFFF"/>
            </a:solidFill>
          </p:spPr>
          <p:txBody>
            <a:bodyPr wrap="square" lIns="0" tIns="0" rIns="0" bIns="0" rtlCol="0"/>
            <a:lstStyle/>
            <a:p>
              <a:endParaRPr sz="1632"/>
            </a:p>
          </p:txBody>
        </p:sp>
        <p:sp>
          <p:nvSpPr>
            <p:cNvPr id="8" name="object 8"/>
            <p:cNvSpPr/>
            <p:nvPr/>
          </p:nvSpPr>
          <p:spPr>
            <a:xfrm>
              <a:off x="882396" y="2564892"/>
              <a:ext cx="3479800" cy="1394460"/>
            </a:xfrm>
            <a:custGeom>
              <a:avLst/>
              <a:gdLst/>
              <a:ahLst/>
              <a:cxnLst/>
              <a:rect l="l" t="t" r="r" b="b"/>
              <a:pathLst>
                <a:path w="3479800" h="1394460">
                  <a:moveTo>
                    <a:pt x="0" y="233172"/>
                  </a:moveTo>
                  <a:lnTo>
                    <a:pt x="4702" y="185960"/>
                  </a:lnTo>
                  <a:lnTo>
                    <a:pt x="18192" y="142089"/>
                  </a:lnTo>
                  <a:lnTo>
                    <a:pt x="39540" y="102468"/>
                  </a:lnTo>
                  <a:lnTo>
                    <a:pt x="67818" y="68008"/>
                  </a:lnTo>
                  <a:lnTo>
                    <a:pt x="102096" y="39621"/>
                  </a:lnTo>
                  <a:lnTo>
                    <a:pt x="141446" y="18216"/>
                  </a:lnTo>
                  <a:lnTo>
                    <a:pt x="184939" y="4705"/>
                  </a:lnTo>
                  <a:lnTo>
                    <a:pt x="231648" y="0"/>
                  </a:lnTo>
                  <a:lnTo>
                    <a:pt x="3246119" y="0"/>
                  </a:lnTo>
                  <a:lnTo>
                    <a:pt x="3292893" y="4705"/>
                  </a:lnTo>
                  <a:lnTo>
                    <a:pt x="3336559" y="18216"/>
                  </a:lnTo>
                  <a:lnTo>
                    <a:pt x="3376154" y="39621"/>
                  </a:lnTo>
                  <a:lnTo>
                    <a:pt x="3410711" y="68008"/>
                  </a:lnTo>
                  <a:lnTo>
                    <a:pt x="3439269" y="102468"/>
                  </a:lnTo>
                  <a:lnTo>
                    <a:pt x="3460861" y="142089"/>
                  </a:lnTo>
                  <a:lnTo>
                    <a:pt x="3474523" y="185960"/>
                  </a:lnTo>
                  <a:lnTo>
                    <a:pt x="3479291" y="233172"/>
                  </a:lnTo>
                  <a:lnTo>
                    <a:pt x="3479291" y="1161288"/>
                  </a:lnTo>
                  <a:lnTo>
                    <a:pt x="3474523" y="1208061"/>
                  </a:lnTo>
                  <a:lnTo>
                    <a:pt x="3460861" y="1251727"/>
                  </a:lnTo>
                  <a:lnTo>
                    <a:pt x="3439269" y="1291322"/>
                  </a:lnTo>
                  <a:lnTo>
                    <a:pt x="3410711" y="1325879"/>
                  </a:lnTo>
                  <a:lnTo>
                    <a:pt x="3376154" y="1354437"/>
                  </a:lnTo>
                  <a:lnTo>
                    <a:pt x="3336559" y="1376029"/>
                  </a:lnTo>
                  <a:lnTo>
                    <a:pt x="3292893" y="1389691"/>
                  </a:lnTo>
                  <a:lnTo>
                    <a:pt x="3246119" y="1394459"/>
                  </a:lnTo>
                  <a:lnTo>
                    <a:pt x="231648" y="1394459"/>
                  </a:lnTo>
                  <a:lnTo>
                    <a:pt x="184939" y="1389691"/>
                  </a:lnTo>
                  <a:lnTo>
                    <a:pt x="141446" y="1376029"/>
                  </a:lnTo>
                  <a:lnTo>
                    <a:pt x="102096" y="1354437"/>
                  </a:lnTo>
                  <a:lnTo>
                    <a:pt x="67818" y="1325879"/>
                  </a:lnTo>
                  <a:lnTo>
                    <a:pt x="39540" y="1291322"/>
                  </a:lnTo>
                  <a:lnTo>
                    <a:pt x="18192" y="1251727"/>
                  </a:lnTo>
                  <a:lnTo>
                    <a:pt x="4702" y="1208061"/>
                  </a:lnTo>
                  <a:lnTo>
                    <a:pt x="0" y="1161288"/>
                  </a:lnTo>
                  <a:lnTo>
                    <a:pt x="0" y="233172"/>
                  </a:lnTo>
                  <a:close/>
                </a:path>
              </a:pathLst>
            </a:custGeom>
            <a:ln w="10668">
              <a:solidFill>
                <a:srgbClr val="5B9AD4"/>
              </a:solidFill>
            </a:ln>
          </p:spPr>
          <p:txBody>
            <a:bodyPr wrap="square" lIns="0" tIns="0" rIns="0" bIns="0" rtlCol="0"/>
            <a:lstStyle/>
            <a:p>
              <a:endParaRPr sz="1632"/>
            </a:p>
          </p:txBody>
        </p:sp>
      </p:grpSp>
      <p:sp>
        <p:nvSpPr>
          <p:cNvPr id="9" name="object 9"/>
          <p:cNvSpPr txBox="1"/>
          <p:nvPr/>
        </p:nvSpPr>
        <p:spPr>
          <a:xfrm>
            <a:off x="2168939" y="2715060"/>
            <a:ext cx="2871032" cy="444756"/>
          </a:xfrm>
          <a:prstGeom prst="rect">
            <a:avLst/>
          </a:prstGeom>
        </p:spPr>
        <p:txBody>
          <a:bodyPr vert="horz" wrap="square" lIns="0" tIns="10941" rIns="0" bIns="0" rtlCol="0">
            <a:spAutoFit/>
          </a:bodyPr>
          <a:lstStyle/>
          <a:p>
            <a:pPr marL="11516" marR="4607">
              <a:lnSpc>
                <a:spcPct val="102000"/>
              </a:lnSpc>
              <a:spcBef>
                <a:spcPts val="86"/>
              </a:spcBef>
            </a:pPr>
            <a:r>
              <a:rPr sz="1406" dirty="0">
                <a:latin typeface="Calibri"/>
                <a:cs typeface="Calibri"/>
              </a:rPr>
              <a:t>The</a:t>
            </a:r>
            <a:r>
              <a:rPr sz="1406" spc="36" dirty="0">
                <a:latin typeface="Calibri"/>
                <a:cs typeface="Calibri"/>
              </a:rPr>
              <a:t> </a:t>
            </a:r>
            <a:r>
              <a:rPr sz="1406" dirty="0">
                <a:latin typeface="Calibri"/>
                <a:cs typeface="Calibri"/>
              </a:rPr>
              <a:t>number</a:t>
            </a:r>
            <a:r>
              <a:rPr sz="1406" spc="50" dirty="0">
                <a:latin typeface="Calibri"/>
                <a:cs typeface="Calibri"/>
              </a:rPr>
              <a:t> </a:t>
            </a:r>
            <a:r>
              <a:rPr sz="1406" dirty="0">
                <a:latin typeface="Calibri"/>
                <a:cs typeface="Calibri"/>
              </a:rPr>
              <a:t>of</a:t>
            </a:r>
            <a:r>
              <a:rPr sz="1406" spc="45" dirty="0">
                <a:latin typeface="Calibri"/>
                <a:cs typeface="Calibri"/>
              </a:rPr>
              <a:t> </a:t>
            </a:r>
            <a:r>
              <a:rPr sz="1406" dirty="0">
                <a:latin typeface="Calibri"/>
                <a:cs typeface="Calibri"/>
              </a:rPr>
              <a:t>operations</a:t>
            </a:r>
            <a:r>
              <a:rPr sz="1406" spc="32" dirty="0">
                <a:latin typeface="Calibri"/>
                <a:cs typeface="Calibri"/>
              </a:rPr>
              <a:t> </a:t>
            </a:r>
            <a:r>
              <a:rPr sz="1406" dirty="0">
                <a:latin typeface="Calibri"/>
                <a:cs typeface="Calibri"/>
              </a:rPr>
              <a:t>is</a:t>
            </a:r>
            <a:r>
              <a:rPr sz="1406" spc="32" dirty="0">
                <a:latin typeface="Calibri"/>
                <a:cs typeface="Calibri"/>
              </a:rPr>
              <a:t> </a:t>
            </a:r>
            <a:r>
              <a:rPr sz="1406" dirty="0">
                <a:latin typeface="Calibri"/>
                <a:cs typeface="Calibri"/>
              </a:rPr>
              <a:t>very</a:t>
            </a:r>
            <a:r>
              <a:rPr sz="1406" spc="27" dirty="0">
                <a:latin typeface="Calibri"/>
                <a:cs typeface="Calibri"/>
              </a:rPr>
              <a:t> </a:t>
            </a:r>
            <a:r>
              <a:rPr sz="1406" spc="-18" dirty="0">
                <a:latin typeface="Calibri"/>
                <a:cs typeface="Calibri"/>
              </a:rPr>
              <a:t>high, </a:t>
            </a:r>
            <a:r>
              <a:rPr sz="1406" dirty="0">
                <a:latin typeface="Calibri"/>
                <a:cs typeface="Calibri"/>
              </a:rPr>
              <a:t>and</a:t>
            </a:r>
            <a:r>
              <a:rPr sz="1406" spc="77" dirty="0">
                <a:latin typeface="Calibri"/>
                <a:cs typeface="Calibri"/>
              </a:rPr>
              <a:t> </a:t>
            </a:r>
            <a:r>
              <a:rPr sz="1406" dirty="0">
                <a:latin typeface="Calibri"/>
                <a:cs typeface="Calibri"/>
              </a:rPr>
              <a:t>actuator</a:t>
            </a:r>
            <a:r>
              <a:rPr sz="1406" spc="32" dirty="0">
                <a:latin typeface="Calibri"/>
                <a:cs typeface="Calibri"/>
              </a:rPr>
              <a:t> </a:t>
            </a:r>
            <a:r>
              <a:rPr sz="1406" dirty="0">
                <a:latin typeface="Calibri"/>
                <a:cs typeface="Calibri"/>
              </a:rPr>
              <a:t>malfunctions</a:t>
            </a:r>
            <a:r>
              <a:rPr sz="1406" spc="68" dirty="0">
                <a:latin typeface="Calibri"/>
                <a:cs typeface="Calibri"/>
              </a:rPr>
              <a:t> </a:t>
            </a:r>
            <a:r>
              <a:rPr sz="1406" dirty="0">
                <a:latin typeface="Calibri"/>
                <a:cs typeface="Calibri"/>
              </a:rPr>
              <a:t>may</a:t>
            </a:r>
            <a:r>
              <a:rPr sz="1406" spc="45" dirty="0">
                <a:latin typeface="Calibri"/>
                <a:cs typeface="Calibri"/>
              </a:rPr>
              <a:t> </a:t>
            </a:r>
            <a:r>
              <a:rPr sz="1406" spc="-9" dirty="0">
                <a:latin typeface="Calibri"/>
                <a:cs typeface="Calibri"/>
              </a:rPr>
              <a:t>occur.</a:t>
            </a:r>
            <a:endParaRPr sz="1406">
              <a:latin typeface="Calibri"/>
              <a:cs typeface="Calibri"/>
            </a:endParaRPr>
          </a:p>
        </p:txBody>
      </p:sp>
      <p:grpSp>
        <p:nvGrpSpPr>
          <p:cNvPr id="10" name="object 10"/>
          <p:cNvGrpSpPr/>
          <p:nvPr/>
        </p:nvGrpSpPr>
        <p:grpSpPr>
          <a:xfrm>
            <a:off x="5866823" y="2180050"/>
            <a:ext cx="4599639" cy="1543770"/>
            <a:chOff x="5093969" y="2404110"/>
            <a:chExt cx="5072380" cy="1702435"/>
          </a:xfrm>
        </p:grpSpPr>
        <p:sp>
          <p:nvSpPr>
            <p:cNvPr id="11" name="object 11"/>
            <p:cNvSpPr/>
            <p:nvPr/>
          </p:nvSpPr>
          <p:spPr>
            <a:xfrm>
              <a:off x="5099303" y="2409444"/>
              <a:ext cx="5061585" cy="786765"/>
            </a:xfrm>
            <a:custGeom>
              <a:avLst/>
              <a:gdLst/>
              <a:ahLst/>
              <a:cxnLst/>
              <a:rect l="l" t="t" r="r" b="b"/>
              <a:pathLst>
                <a:path w="5061584" h="786764">
                  <a:moveTo>
                    <a:pt x="4930139" y="786384"/>
                  </a:moveTo>
                  <a:lnTo>
                    <a:pt x="131064" y="786384"/>
                  </a:lnTo>
                  <a:lnTo>
                    <a:pt x="79724" y="776192"/>
                  </a:lnTo>
                  <a:lnTo>
                    <a:pt x="38099" y="748284"/>
                  </a:lnTo>
                  <a:lnTo>
                    <a:pt x="10191" y="706659"/>
                  </a:lnTo>
                  <a:lnTo>
                    <a:pt x="0" y="655320"/>
                  </a:lnTo>
                  <a:lnTo>
                    <a:pt x="0" y="131063"/>
                  </a:lnTo>
                  <a:lnTo>
                    <a:pt x="10191" y="79724"/>
                  </a:lnTo>
                  <a:lnTo>
                    <a:pt x="38100" y="38099"/>
                  </a:lnTo>
                  <a:lnTo>
                    <a:pt x="79724" y="10191"/>
                  </a:lnTo>
                  <a:lnTo>
                    <a:pt x="131064" y="0"/>
                  </a:lnTo>
                  <a:lnTo>
                    <a:pt x="4930139" y="0"/>
                  </a:lnTo>
                  <a:lnTo>
                    <a:pt x="4981479" y="10191"/>
                  </a:lnTo>
                  <a:lnTo>
                    <a:pt x="5023104" y="38099"/>
                  </a:lnTo>
                  <a:lnTo>
                    <a:pt x="5051012" y="79724"/>
                  </a:lnTo>
                  <a:lnTo>
                    <a:pt x="5061203" y="131063"/>
                  </a:lnTo>
                  <a:lnTo>
                    <a:pt x="5061203" y="655320"/>
                  </a:lnTo>
                  <a:lnTo>
                    <a:pt x="5051012" y="706659"/>
                  </a:lnTo>
                  <a:lnTo>
                    <a:pt x="5023104" y="748284"/>
                  </a:lnTo>
                  <a:lnTo>
                    <a:pt x="4981479" y="776192"/>
                  </a:lnTo>
                  <a:lnTo>
                    <a:pt x="4930139" y="786384"/>
                  </a:lnTo>
                  <a:close/>
                </a:path>
              </a:pathLst>
            </a:custGeom>
            <a:solidFill>
              <a:srgbClr val="FFFFFF"/>
            </a:solidFill>
          </p:spPr>
          <p:txBody>
            <a:bodyPr wrap="square" lIns="0" tIns="0" rIns="0" bIns="0" rtlCol="0"/>
            <a:lstStyle/>
            <a:p>
              <a:endParaRPr sz="1632"/>
            </a:p>
          </p:txBody>
        </p:sp>
        <p:sp>
          <p:nvSpPr>
            <p:cNvPr id="12" name="object 12"/>
            <p:cNvSpPr/>
            <p:nvPr/>
          </p:nvSpPr>
          <p:spPr>
            <a:xfrm>
              <a:off x="5099303" y="2409444"/>
              <a:ext cx="5061585" cy="786765"/>
            </a:xfrm>
            <a:custGeom>
              <a:avLst/>
              <a:gdLst/>
              <a:ahLst/>
              <a:cxnLst/>
              <a:rect l="l" t="t" r="r" b="b"/>
              <a:pathLst>
                <a:path w="5061584" h="786764">
                  <a:moveTo>
                    <a:pt x="0" y="131063"/>
                  </a:moveTo>
                  <a:lnTo>
                    <a:pt x="10191" y="79724"/>
                  </a:lnTo>
                  <a:lnTo>
                    <a:pt x="38100" y="38099"/>
                  </a:lnTo>
                  <a:lnTo>
                    <a:pt x="79724" y="10191"/>
                  </a:lnTo>
                  <a:lnTo>
                    <a:pt x="131064" y="0"/>
                  </a:lnTo>
                  <a:lnTo>
                    <a:pt x="4930139" y="0"/>
                  </a:lnTo>
                  <a:lnTo>
                    <a:pt x="4981479" y="10191"/>
                  </a:lnTo>
                  <a:lnTo>
                    <a:pt x="5023104" y="38099"/>
                  </a:lnTo>
                  <a:lnTo>
                    <a:pt x="5051012" y="79724"/>
                  </a:lnTo>
                  <a:lnTo>
                    <a:pt x="5061203" y="131063"/>
                  </a:lnTo>
                  <a:lnTo>
                    <a:pt x="5061203" y="655320"/>
                  </a:lnTo>
                  <a:lnTo>
                    <a:pt x="5051012" y="706659"/>
                  </a:lnTo>
                  <a:lnTo>
                    <a:pt x="5023104" y="748284"/>
                  </a:lnTo>
                  <a:lnTo>
                    <a:pt x="4981479" y="776192"/>
                  </a:lnTo>
                  <a:lnTo>
                    <a:pt x="4930139" y="786384"/>
                  </a:lnTo>
                  <a:lnTo>
                    <a:pt x="131064" y="786384"/>
                  </a:lnTo>
                  <a:lnTo>
                    <a:pt x="79724" y="776192"/>
                  </a:lnTo>
                  <a:lnTo>
                    <a:pt x="38099" y="748284"/>
                  </a:lnTo>
                  <a:lnTo>
                    <a:pt x="10191" y="706659"/>
                  </a:lnTo>
                  <a:lnTo>
                    <a:pt x="0" y="655320"/>
                  </a:lnTo>
                  <a:lnTo>
                    <a:pt x="0" y="131063"/>
                  </a:lnTo>
                  <a:close/>
                </a:path>
              </a:pathLst>
            </a:custGeom>
            <a:ln w="10668">
              <a:solidFill>
                <a:srgbClr val="ED7C31"/>
              </a:solidFill>
            </a:ln>
          </p:spPr>
          <p:txBody>
            <a:bodyPr wrap="square" lIns="0" tIns="0" rIns="0" bIns="0" rtlCol="0"/>
            <a:lstStyle/>
            <a:p>
              <a:endParaRPr sz="1632"/>
            </a:p>
          </p:txBody>
        </p:sp>
        <p:sp>
          <p:nvSpPr>
            <p:cNvPr id="13" name="object 13"/>
            <p:cNvSpPr/>
            <p:nvPr/>
          </p:nvSpPr>
          <p:spPr>
            <a:xfrm>
              <a:off x="5099303" y="3206496"/>
              <a:ext cx="5061585" cy="894715"/>
            </a:xfrm>
            <a:custGeom>
              <a:avLst/>
              <a:gdLst/>
              <a:ahLst/>
              <a:cxnLst/>
              <a:rect l="l" t="t" r="r" b="b"/>
              <a:pathLst>
                <a:path w="5061584" h="894714">
                  <a:moveTo>
                    <a:pt x="4911851" y="894587"/>
                  </a:moveTo>
                  <a:lnTo>
                    <a:pt x="147828" y="894587"/>
                  </a:lnTo>
                  <a:lnTo>
                    <a:pt x="100852" y="886955"/>
                  </a:lnTo>
                  <a:lnTo>
                    <a:pt x="60240" y="865717"/>
                  </a:lnTo>
                  <a:lnTo>
                    <a:pt x="28334" y="833359"/>
                  </a:lnTo>
                  <a:lnTo>
                    <a:pt x="7473" y="792370"/>
                  </a:lnTo>
                  <a:lnTo>
                    <a:pt x="0" y="745236"/>
                  </a:lnTo>
                  <a:lnTo>
                    <a:pt x="0" y="149351"/>
                  </a:lnTo>
                  <a:lnTo>
                    <a:pt x="7473" y="102217"/>
                  </a:lnTo>
                  <a:lnTo>
                    <a:pt x="28334" y="61228"/>
                  </a:lnTo>
                  <a:lnTo>
                    <a:pt x="60240" y="28870"/>
                  </a:lnTo>
                  <a:lnTo>
                    <a:pt x="100852" y="7632"/>
                  </a:lnTo>
                  <a:lnTo>
                    <a:pt x="147828" y="0"/>
                  </a:lnTo>
                  <a:lnTo>
                    <a:pt x="4911851" y="0"/>
                  </a:lnTo>
                  <a:lnTo>
                    <a:pt x="4958986" y="7632"/>
                  </a:lnTo>
                  <a:lnTo>
                    <a:pt x="4999975" y="28870"/>
                  </a:lnTo>
                  <a:lnTo>
                    <a:pt x="5032333" y="61228"/>
                  </a:lnTo>
                  <a:lnTo>
                    <a:pt x="5053571" y="102217"/>
                  </a:lnTo>
                  <a:lnTo>
                    <a:pt x="5061203" y="149351"/>
                  </a:lnTo>
                  <a:lnTo>
                    <a:pt x="5061203" y="745236"/>
                  </a:lnTo>
                  <a:lnTo>
                    <a:pt x="5053571" y="792370"/>
                  </a:lnTo>
                  <a:lnTo>
                    <a:pt x="5032333" y="833359"/>
                  </a:lnTo>
                  <a:lnTo>
                    <a:pt x="4999975" y="865717"/>
                  </a:lnTo>
                  <a:lnTo>
                    <a:pt x="4958986" y="886955"/>
                  </a:lnTo>
                  <a:lnTo>
                    <a:pt x="4911851" y="894587"/>
                  </a:lnTo>
                  <a:close/>
                </a:path>
              </a:pathLst>
            </a:custGeom>
            <a:solidFill>
              <a:srgbClr val="FFFFFF"/>
            </a:solidFill>
          </p:spPr>
          <p:txBody>
            <a:bodyPr wrap="square" lIns="0" tIns="0" rIns="0" bIns="0" rtlCol="0"/>
            <a:lstStyle/>
            <a:p>
              <a:endParaRPr sz="1632"/>
            </a:p>
          </p:txBody>
        </p:sp>
        <p:sp>
          <p:nvSpPr>
            <p:cNvPr id="14" name="object 14"/>
            <p:cNvSpPr/>
            <p:nvPr/>
          </p:nvSpPr>
          <p:spPr>
            <a:xfrm>
              <a:off x="5099303" y="3206496"/>
              <a:ext cx="5061585" cy="894715"/>
            </a:xfrm>
            <a:custGeom>
              <a:avLst/>
              <a:gdLst/>
              <a:ahLst/>
              <a:cxnLst/>
              <a:rect l="l" t="t" r="r" b="b"/>
              <a:pathLst>
                <a:path w="5061584" h="894714">
                  <a:moveTo>
                    <a:pt x="0" y="149351"/>
                  </a:moveTo>
                  <a:lnTo>
                    <a:pt x="7473" y="102217"/>
                  </a:lnTo>
                  <a:lnTo>
                    <a:pt x="28334" y="61228"/>
                  </a:lnTo>
                  <a:lnTo>
                    <a:pt x="60240" y="28870"/>
                  </a:lnTo>
                  <a:lnTo>
                    <a:pt x="100852" y="7632"/>
                  </a:lnTo>
                  <a:lnTo>
                    <a:pt x="147828" y="0"/>
                  </a:lnTo>
                  <a:lnTo>
                    <a:pt x="4911851" y="0"/>
                  </a:lnTo>
                  <a:lnTo>
                    <a:pt x="4958986" y="7632"/>
                  </a:lnTo>
                  <a:lnTo>
                    <a:pt x="4999975" y="28870"/>
                  </a:lnTo>
                  <a:lnTo>
                    <a:pt x="5032333" y="61228"/>
                  </a:lnTo>
                  <a:lnTo>
                    <a:pt x="5053571" y="102217"/>
                  </a:lnTo>
                  <a:lnTo>
                    <a:pt x="5061203" y="149351"/>
                  </a:lnTo>
                  <a:lnTo>
                    <a:pt x="5061203" y="745236"/>
                  </a:lnTo>
                  <a:lnTo>
                    <a:pt x="5053571" y="792370"/>
                  </a:lnTo>
                  <a:lnTo>
                    <a:pt x="5032333" y="833359"/>
                  </a:lnTo>
                  <a:lnTo>
                    <a:pt x="4999975" y="865717"/>
                  </a:lnTo>
                  <a:lnTo>
                    <a:pt x="4958986" y="886955"/>
                  </a:lnTo>
                  <a:lnTo>
                    <a:pt x="4911851" y="894587"/>
                  </a:lnTo>
                  <a:lnTo>
                    <a:pt x="147828" y="894587"/>
                  </a:lnTo>
                  <a:lnTo>
                    <a:pt x="100852" y="886955"/>
                  </a:lnTo>
                  <a:lnTo>
                    <a:pt x="60240" y="865717"/>
                  </a:lnTo>
                  <a:lnTo>
                    <a:pt x="28334" y="833359"/>
                  </a:lnTo>
                  <a:lnTo>
                    <a:pt x="7473" y="792370"/>
                  </a:lnTo>
                  <a:lnTo>
                    <a:pt x="0" y="745236"/>
                  </a:lnTo>
                  <a:lnTo>
                    <a:pt x="0" y="149351"/>
                  </a:lnTo>
                  <a:close/>
                </a:path>
              </a:pathLst>
            </a:custGeom>
            <a:ln w="10668">
              <a:solidFill>
                <a:srgbClr val="ED7C31"/>
              </a:solidFill>
            </a:ln>
          </p:spPr>
          <p:txBody>
            <a:bodyPr wrap="square" lIns="0" tIns="0" rIns="0" bIns="0" rtlCol="0"/>
            <a:lstStyle/>
            <a:p>
              <a:endParaRPr sz="1632"/>
            </a:p>
          </p:txBody>
        </p:sp>
      </p:grpSp>
      <p:sp>
        <p:nvSpPr>
          <p:cNvPr id="15" name="object 15"/>
          <p:cNvSpPr txBox="1"/>
          <p:nvPr/>
        </p:nvSpPr>
        <p:spPr>
          <a:xfrm>
            <a:off x="5966514" y="2189982"/>
            <a:ext cx="4380828" cy="1335834"/>
          </a:xfrm>
          <a:prstGeom prst="rect">
            <a:avLst/>
          </a:prstGeom>
        </p:spPr>
        <p:txBody>
          <a:bodyPr vert="horz" wrap="square" lIns="0" tIns="10941" rIns="0" bIns="0" rtlCol="0">
            <a:spAutoFit/>
          </a:bodyPr>
          <a:lstStyle/>
          <a:p>
            <a:pPr marL="11516" marR="304608">
              <a:lnSpc>
                <a:spcPct val="101899"/>
              </a:lnSpc>
              <a:spcBef>
                <a:spcPts val="86"/>
              </a:spcBef>
            </a:pPr>
            <a:r>
              <a:rPr sz="1406" dirty="0">
                <a:latin typeface="Calibri"/>
                <a:cs typeface="Calibri"/>
              </a:rPr>
              <a:t>It</a:t>
            </a:r>
            <a:r>
              <a:rPr sz="1406" spc="41" dirty="0">
                <a:latin typeface="Calibri"/>
                <a:cs typeface="Calibri"/>
              </a:rPr>
              <a:t> </a:t>
            </a:r>
            <a:r>
              <a:rPr sz="1406" dirty="0">
                <a:latin typeface="Calibri"/>
                <a:cs typeface="Calibri"/>
              </a:rPr>
              <a:t>was</a:t>
            </a:r>
            <a:r>
              <a:rPr sz="1406" spc="50" dirty="0">
                <a:latin typeface="Calibri"/>
                <a:cs typeface="Calibri"/>
              </a:rPr>
              <a:t> </a:t>
            </a:r>
            <a:r>
              <a:rPr sz="1406" dirty="0">
                <a:latin typeface="Calibri"/>
                <a:cs typeface="Calibri"/>
              </a:rPr>
              <a:t>discovered</a:t>
            </a:r>
            <a:r>
              <a:rPr sz="1406" spc="9" dirty="0">
                <a:latin typeface="Calibri"/>
                <a:cs typeface="Calibri"/>
              </a:rPr>
              <a:t> </a:t>
            </a:r>
            <a:r>
              <a:rPr sz="1406" dirty="0">
                <a:latin typeface="Calibri"/>
                <a:cs typeface="Calibri"/>
              </a:rPr>
              <a:t>that</a:t>
            </a:r>
            <a:r>
              <a:rPr sz="1406" spc="45" dirty="0">
                <a:latin typeface="Calibri"/>
                <a:cs typeface="Calibri"/>
              </a:rPr>
              <a:t> </a:t>
            </a:r>
            <a:r>
              <a:rPr sz="1406" dirty="0">
                <a:latin typeface="Calibri"/>
                <a:cs typeface="Calibri"/>
              </a:rPr>
              <a:t>when</a:t>
            </a:r>
            <a:r>
              <a:rPr sz="1406" spc="41" dirty="0">
                <a:latin typeface="Calibri"/>
                <a:cs typeface="Calibri"/>
              </a:rPr>
              <a:t> </a:t>
            </a:r>
            <a:r>
              <a:rPr sz="1406" dirty="0">
                <a:latin typeface="Calibri"/>
                <a:cs typeface="Calibri"/>
              </a:rPr>
              <a:t>air</a:t>
            </a:r>
            <a:r>
              <a:rPr sz="1406" spc="41" dirty="0">
                <a:latin typeface="Calibri"/>
                <a:cs typeface="Calibri"/>
              </a:rPr>
              <a:t> </a:t>
            </a:r>
            <a:r>
              <a:rPr sz="1406" dirty="0">
                <a:latin typeface="Calibri"/>
                <a:cs typeface="Calibri"/>
              </a:rPr>
              <a:t>leaks</a:t>
            </a:r>
            <a:r>
              <a:rPr sz="1406" spc="18" dirty="0">
                <a:latin typeface="Calibri"/>
                <a:cs typeface="Calibri"/>
              </a:rPr>
              <a:t> </a:t>
            </a:r>
            <a:r>
              <a:rPr sz="1406" dirty="0">
                <a:latin typeface="Calibri"/>
                <a:cs typeface="Calibri"/>
              </a:rPr>
              <a:t>occur</a:t>
            </a:r>
            <a:r>
              <a:rPr sz="1406" spc="36" dirty="0">
                <a:latin typeface="Calibri"/>
                <a:cs typeface="Calibri"/>
              </a:rPr>
              <a:t> </a:t>
            </a:r>
            <a:r>
              <a:rPr sz="1406" dirty="0">
                <a:latin typeface="Calibri"/>
                <a:cs typeface="Calibri"/>
              </a:rPr>
              <a:t>inside</a:t>
            </a:r>
            <a:r>
              <a:rPr sz="1406" spc="54" dirty="0">
                <a:latin typeface="Calibri"/>
                <a:cs typeface="Calibri"/>
              </a:rPr>
              <a:t> </a:t>
            </a:r>
            <a:r>
              <a:rPr sz="1406" spc="-23" dirty="0">
                <a:latin typeface="Calibri"/>
                <a:cs typeface="Calibri"/>
              </a:rPr>
              <a:t>the </a:t>
            </a:r>
            <a:r>
              <a:rPr sz="1406" spc="-9" dirty="0">
                <a:latin typeface="Calibri"/>
                <a:cs typeface="Calibri"/>
              </a:rPr>
              <a:t>actuator,</a:t>
            </a:r>
            <a:r>
              <a:rPr sz="1406" spc="9" dirty="0">
                <a:latin typeface="Calibri"/>
                <a:cs typeface="Calibri"/>
              </a:rPr>
              <a:t> </a:t>
            </a:r>
            <a:r>
              <a:rPr sz="1406" dirty="0">
                <a:latin typeface="Calibri"/>
                <a:cs typeface="Calibri"/>
              </a:rPr>
              <a:t>the</a:t>
            </a:r>
            <a:r>
              <a:rPr sz="1406" spc="27" dirty="0">
                <a:latin typeface="Calibri"/>
                <a:cs typeface="Calibri"/>
              </a:rPr>
              <a:t> </a:t>
            </a:r>
            <a:r>
              <a:rPr sz="1406" dirty="0">
                <a:latin typeface="Calibri"/>
                <a:cs typeface="Calibri"/>
              </a:rPr>
              <a:t>internal</a:t>
            </a:r>
            <a:r>
              <a:rPr sz="1406" spc="41" dirty="0">
                <a:latin typeface="Calibri"/>
                <a:cs typeface="Calibri"/>
              </a:rPr>
              <a:t> </a:t>
            </a:r>
            <a:r>
              <a:rPr sz="1406" dirty="0">
                <a:latin typeface="Calibri"/>
                <a:cs typeface="Calibri"/>
              </a:rPr>
              <a:t>pressure</a:t>
            </a:r>
            <a:r>
              <a:rPr sz="1406" spc="14" dirty="0">
                <a:latin typeface="Calibri"/>
                <a:cs typeface="Calibri"/>
              </a:rPr>
              <a:t> </a:t>
            </a:r>
            <a:r>
              <a:rPr sz="1406" dirty="0">
                <a:latin typeface="Calibri"/>
                <a:cs typeface="Calibri"/>
              </a:rPr>
              <a:t>drops</a:t>
            </a:r>
            <a:r>
              <a:rPr sz="1406" spc="23" dirty="0">
                <a:latin typeface="Calibri"/>
                <a:cs typeface="Calibri"/>
              </a:rPr>
              <a:t> </a:t>
            </a:r>
            <a:r>
              <a:rPr sz="1406" dirty="0">
                <a:latin typeface="Calibri"/>
                <a:cs typeface="Calibri"/>
              </a:rPr>
              <a:t>and</a:t>
            </a:r>
            <a:r>
              <a:rPr sz="1406" spc="50" dirty="0">
                <a:latin typeface="Calibri"/>
                <a:cs typeface="Calibri"/>
              </a:rPr>
              <a:t> </a:t>
            </a:r>
            <a:r>
              <a:rPr sz="1406" dirty="0">
                <a:latin typeface="Calibri"/>
                <a:cs typeface="Calibri"/>
              </a:rPr>
              <a:t>the</a:t>
            </a:r>
            <a:r>
              <a:rPr sz="1406" spc="45" dirty="0">
                <a:latin typeface="Calibri"/>
                <a:cs typeface="Calibri"/>
              </a:rPr>
              <a:t> </a:t>
            </a:r>
            <a:r>
              <a:rPr sz="1406" spc="-9" dirty="0">
                <a:latin typeface="Calibri"/>
                <a:cs typeface="Calibri"/>
              </a:rPr>
              <a:t>operating </a:t>
            </a:r>
            <a:r>
              <a:rPr sz="1406" dirty="0">
                <a:latin typeface="Calibri"/>
                <a:cs typeface="Calibri"/>
              </a:rPr>
              <a:t>speed</a:t>
            </a:r>
            <a:r>
              <a:rPr sz="1406" spc="54" dirty="0">
                <a:latin typeface="Calibri"/>
                <a:cs typeface="Calibri"/>
              </a:rPr>
              <a:t> </a:t>
            </a:r>
            <a:r>
              <a:rPr sz="1406" dirty="0">
                <a:latin typeface="Calibri"/>
                <a:cs typeface="Calibri"/>
              </a:rPr>
              <a:t>slows</a:t>
            </a:r>
            <a:r>
              <a:rPr sz="1406" spc="27" dirty="0">
                <a:latin typeface="Calibri"/>
                <a:cs typeface="Calibri"/>
              </a:rPr>
              <a:t> </a:t>
            </a:r>
            <a:r>
              <a:rPr sz="1406" spc="-18" dirty="0">
                <a:latin typeface="Calibri"/>
                <a:cs typeface="Calibri"/>
              </a:rPr>
              <a:t>down.</a:t>
            </a:r>
            <a:endParaRPr sz="1406">
              <a:latin typeface="Calibri"/>
              <a:cs typeface="Calibri"/>
            </a:endParaRPr>
          </a:p>
          <a:p>
            <a:pPr>
              <a:spcBef>
                <a:spcPts val="59"/>
              </a:spcBef>
            </a:pPr>
            <a:endParaRPr sz="1406">
              <a:latin typeface="Calibri"/>
              <a:cs typeface="Calibri"/>
            </a:endParaRPr>
          </a:p>
          <a:p>
            <a:pPr marL="15547" marR="4607">
              <a:lnSpc>
                <a:spcPct val="101899"/>
              </a:lnSpc>
            </a:pPr>
            <a:r>
              <a:rPr sz="1406" dirty="0">
                <a:latin typeface="Calibri"/>
                <a:cs typeface="Calibri"/>
              </a:rPr>
              <a:t>When</a:t>
            </a:r>
            <a:r>
              <a:rPr sz="1406" spc="50" dirty="0">
                <a:latin typeface="Calibri"/>
                <a:cs typeface="Calibri"/>
              </a:rPr>
              <a:t> </a:t>
            </a:r>
            <a:r>
              <a:rPr sz="1406" dirty="0">
                <a:latin typeface="Calibri"/>
                <a:cs typeface="Calibri"/>
              </a:rPr>
              <a:t>signs</a:t>
            </a:r>
            <a:r>
              <a:rPr sz="1406" spc="27" dirty="0">
                <a:latin typeface="Calibri"/>
                <a:cs typeface="Calibri"/>
              </a:rPr>
              <a:t> </a:t>
            </a:r>
            <a:r>
              <a:rPr sz="1406" dirty="0">
                <a:latin typeface="Calibri"/>
                <a:cs typeface="Calibri"/>
              </a:rPr>
              <a:t>of</a:t>
            </a:r>
            <a:r>
              <a:rPr sz="1406" spc="41" dirty="0">
                <a:latin typeface="Calibri"/>
                <a:cs typeface="Calibri"/>
              </a:rPr>
              <a:t> </a:t>
            </a:r>
            <a:r>
              <a:rPr sz="1406" dirty="0">
                <a:latin typeface="Calibri"/>
                <a:cs typeface="Calibri"/>
              </a:rPr>
              <a:t>slowing</a:t>
            </a:r>
            <a:r>
              <a:rPr sz="1406" spc="41" dirty="0">
                <a:latin typeface="Calibri"/>
                <a:cs typeface="Calibri"/>
              </a:rPr>
              <a:t> </a:t>
            </a:r>
            <a:r>
              <a:rPr sz="1406" dirty="0">
                <a:latin typeface="Calibri"/>
                <a:cs typeface="Calibri"/>
              </a:rPr>
              <a:t>down</a:t>
            </a:r>
            <a:r>
              <a:rPr sz="1406" spc="54" dirty="0">
                <a:latin typeface="Calibri"/>
                <a:cs typeface="Calibri"/>
              </a:rPr>
              <a:t> </a:t>
            </a:r>
            <a:r>
              <a:rPr sz="1406" dirty="0">
                <a:latin typeface="Calibri"/>
                <a:cs typeface="Calibri"/>
              </a:rPr>
              <a:t>are</a:t>
            </a:r>
            <a:r>
              <a:rPr sz="1406" spc="32" dirty="0">
                <a:latin typeface="Calibri"/>
                <a:cs typeface="Calibri"/>
              </a:rPr>
              <a:t> </a:t>
            </a:r>
            <a:r>
              <a:rPr sz="1406" dirty="0">
                <a:latin typeface="Calibri"/>
                <a:cs typeface="Calibri"/>
              </a:rPr>
              <a:t>detected,</a:t>
            </a:r>
            <a:r>
              <a:rPr sz="1406" spc="27" dirty="0">
                <a:latin typeface="Calibri"/>
                <a:cs typeface="Calibri"/>
              </a:rPr>
              <a:t> </a:t>
            </a:r>
            <a:r>
              <a:rPr sz="1406" dirty="0">
                <a:latin typeface="Calibri"/>
                <a:cs typeface="Calibri"/>
              </a:rPr>
              <a:t>replace</a:t>
            </a:r>
            <a:r>
              <a:rPr sz="1406" spc="45" dirty="0">
                <a:latin typeface="Calibri"/>
                <a:cs typeface="Calibri"/>
              </a:rPr>
              <a:t> </a:t>
            </a:r>
            <a:r>
              <a:rPr sz="1406" dirty="0">
                <a:latin typeface="Calibri"/>
                <a:cs typeface="Calibri"/>
              </a:rPr>
              <a:t>the</a:t>
            </a:r>
            <a:r>
              <a:rPr sz="1406" spc="50" dirty="0">
                <a:latin typeface="Calibri"/>
                <a:cs typeface="Calibri"/>
              </a:rPr>
              <a:t> </a:t>
            </a:r>
            <a:r>
              <a:rPr sz="1406" spc="-18" dirty="0">
                <a:latin typeface="Calibri"/>
                <a:cs typeface="Calibri"/>
              </a:rPr>
              <a:t>part </a:t>
            </a:r>
            <a:r>
              <a:rPr sz="1406" dirty="0">
                <a:latin typeface="Calibri"/>
                <a:cs typeface="Calibri"/>
              </a:rPr>
              <a:t>with</a:t>
            </a:r>
            <a:r>
              <a:rPr sz="1406" spc="36" dirty="0">
                <a:latin typeface="Calibri"/>
                <a:cs typeface="Calibri"/>
              </a:rPr>
              <a:t> </a:t>
            </a:r>
            <a:r>
              <a:rPr sz="1406" dirty="0">
                <a:latin typeface="Calibri"/>
                <a:cs typeface="Calibri"/>
              </a:rPr>
              <a:t>a</a:t>
            </a:r>
            <a:r>
              <a:rPr sz="1406" spc="18" dirty="0">
                <a:latin typeface="Calibri"/>
                <a:cs typeface="Calibri"/>
              </a:rPr>
              <a:t> </a:t>
            </a:r>
            <a:r>
              <a:rPr sz="1406" dirty="0">
                <a:latin typeface="Calibri"/>
                <a:cs typeface="Calibri"/>
              </a:rPr>
              <a:t>spare</a:t>
            </a:r>
            <a:r>
              <a:rPr sz="1406" spc="23" dirty="0">
                <a:latin typeface="Calibri"/>
                <a:cs typeface="Calibri"/>
              </a:rPr>
              <a:t> </a:t>
            </a:r>
            <a:r>
              <a:rPr sz="1406" dirty="0">
                <a:latin typeface="Calibri"/>
                <a:cs typeface="Calibri"/>
              </a:rPr>
              <a:t>to</a:t>
            </a:r>
            <a:r>
              <a:rPr sz="1406" spc="18" dirty="0">
                <a:latin typeface="Calibri"/>
                <a:cs typeface="Calibri"/>
              </a:rPr>
              <a:t> </a:t>
            </a:r>
            <a:r>
              <a:rPr sz="1406" dirty="0">
                <a:latin typeface="Calibri"/>
                <a:cs typeface="Calibri"/>
              </a:rPr>
              <a:t>ensure</a:t>
            </a:r>
            <a:r>
              <a:rPr sz="1406" spc="36" dirty="0">
                <a:latin typeface="Calibri"/>
                <a:cs typeface="Calibri"/>
              </a:rPr>
              <a:t> </a:t>
            </a:r>
            <a:r>
              <a:rPr sz="1406" dirty="0">
                <a:latin typeface="Calibri"/>
                <a:cs typeface="Calibri"/>
              </a:rPr>
              <a:t>stable</a:t>
            </a:r>
            <a:r>
              <a:rPr sz="1406" spc="23" dirty="0">
                <a:latin typeface="Calibri"/>
                <a:cs typeface="Calibri"/>
              </a:rPr>
              <a:t> </a:t>
            </a:r>
            <a:r>
              <a:rPr sz="1406" spc="-9" dirty="0">
                <a:latin typeface="Calibri"/>
                <a:cs typeface="Calibri"/>
              </a:rPr>
              <a:t>operation.</a:t>
            </a:r>
            <a:endParaRPr sz="1406">
              <a:latin typeface="Calibri"/>
              <a:cs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580365" y="857193"/>
            <a:ext cx="2009031" cy="498213"/>
          </a:xfrm>
          <a:prstGeom prst="rect">
            <a:avLst/>
          </a:prstGeom>
        </p:spPr>
        <p:txBody>
          <a:bodyPr vert="horz" wrap="square" lIns="0" tIns="0" rIns="0" bIns="0" rtlCol="0">
            <a:spAutoFit/>
          </a:bodyPr>
          <a:lstStyle/>
          <a:p>
            <a:pPr>
              <a:lnSpc>
                <a:spcPts val="1192"/>
              </a:lnSpc>
            </a:pPr>
            <a:r>
              <a:rPr sz="1088" dirty="0">
                <a:solidFill>
                  <a:srgbClr val="7E7E7E"/>
                </a:solidFill>
                <a:latin typeface="Yu Gothic"/>
                <a:cs typeface="Yu Gothic"/>
              </a:rPr>
              <a:t>KITZ</a:t>
            </a:r>
            <a:r>
              <a:rPr sz="1088" spc="36" dirty="0">
                <a:solidFill>
                  <a:srgbClr val="7E7E7E"/>
                </a:solidFill>
                <a:latin typeface="Yu Gothic"/>
                <a:cs typeface="Yu Gothic"/>
              </a:rPr>
              <a:t> </a:t>
            </a:r>
            <a:r>
              <a:rPr sz="1088" dirty="0">
                <a:solidFill>
                  <a:srgbClr val="7E7E7E"/>
                </a:solidFill>
                <a:latin typeface="Yu Gothic"/>
                <a:cs typeface="Yu Gothic"/>
              </a:rPr>
              <a:t>Smart</a:t>
            </a:r>
            <a:r>
              <a:rPr sz="1088" spc="50" dirty="0">
                <a:solidFill>
                  <a:srgbClr val="7E7E7E"/>
                </a:solidFill>
                <a:latin typeface="Yu Gothic"/>
                <a:cs typeface="Yu Gothic"/>
              </a:rPr>
              <a:t> </a:t>
            </a:r>
            <a:r>
              <a:rPr sz="1088" dirty="0">
                <a:solidFill>
                  <a:srgbClr val="7E7E7E"/>
                </a:solidFill>
                <a:latin typeface="Yu Gothic"/>
                <a:cs typeface="Yu Gothic"/>
              </a:rPr>
              <a:t>Monitoring</a:t>
            </a:r>
            <a:r>
              <a:rPr sz="1088" spc="54" dirty="0">
                <a:solidFill>
                  <a:srgbClr val="7E7E7E"/>
                </a:solidFill>
                <a:latin typeface="Yu Gothic"/>
                <a:cs typeface="Yu Gothic"/>
              </a:rPr>
              <a:t> </a:t>
            </a:r>
            <a:r>
              <a:rPr sz="1088" spc="-9" dirty="0">
                <a:solidFill>
                  <a:srgbClr val="7E7E7E"/>
                </a:solidFill>
                <a:latin typeface="Yu Gothic"/>
                <a:cs typeface="Yu Gothic"/>
              </a:rPr>
              <a:t>System</a:t>
            </a:r>
            <a:endParaRPr sz="1088">
              <a:latin typeface="Yu Gothic"/>
              <a:cs typeface="Yu Gothic"/>
            </a:endParaRPr>
          </a:p>
          <a:p>
            <a:pPr marL="658736">
              <a:spcBef>
                <a:spcPts val="381"/>
              </a:spcBef>
            </a:pPr>
            <a:r>
              <a:rPr sz="1904" spc="-9" dirty="0">
                <a:solidFill>
                  <a:srgbClr val="FF0000"/>
                </a:solidFill>
                <a:latin typeface="Century"/>
                <a:cs typeface="Century"/>
              </a:rPr>
              <a:t>confidential</a:t>
            </a:r>
            <a:endParaRPr sz="1904">
              <a:latin typeface="Century"/>
              <a:cs typeface="Century"/>
            </a:endParaRPr>
          </a:p>
        </p:txBody>
      </p:sp>
      <p:sp>
        <p:nvSpPr>
          <p:cNvPr id="3" name="object 3"/>
          <p:cNvSpPr txBox="1"/>
          <p:nvPr/>
        </p:nvSpPr>
        <p:spPr>
          <a:xfrm>
            <a:off x="1471062" y="1494866"/>
            <a:ext cx="5948207" cy="231458"/>
          </a:xfrm>
          <a:prstGeom prst="rect">
            <a:avLst/>
          </a:prstGeom>
        </p:spPr>
        <p:txBody>
          <a:bodyPr vert="horz" wrap="square" lIns="0" tIns="14971" rIns="0" bIns="0" rtlCol="0">
            <a:spAutoFit/>
          </a:bodyPr>
          <a:lstStyle/>
          <a:p>
            <a:pPr marL="11516">
              <a:spcBef>
                <a:spcPts val="118"/>
              </a:spcBef>
            </a:pPr>
            <a:r>
              <a:rPr sz="1406" b="1" dirty="0">
                <a:solidFill>
                  <a:srgbClr val="FF0000"/>
                </a:solidFill>
                <a:latin typeface="Calibri"/>
                <a:cs typeface="Calibri"/>
              </a:rPr>
              <a:t>Used</a:t>
            </a:r>
            <a:r>
              <a:rPr sz="1406" b="1" spc="18" dirty="0">
                <a:solidFill>
                  <a:srgbClr val="FF0000"/>
                </a:solidFill>
                <a:latin typeface="Calibri"/>
                <a:cs typeface="Calibri"/>
              </a:rPr>
              <a:t> </a:t>
            </a:r>
            <a:r>
              <a:rPr sz="1406" b="1" dirty="0">
                <a:solidFill>
                  <a:srgbClr val="FF0000"/>
                </a:solidFill>
                <a:latin typeface="Calibri"/>
                <a:cs typeface="Calibri"/>
              </a:rPr>
              <a:t>to</a:t>
            </a:r>
            <a:r>
              <a:rPr sz="1406" b="1" spc="32" dirty="0">
                <a:solidFill>
                  <a:srgbClr val="FF0000"/>
                </a:solidFill>
                <a:latin typeface="Calibri"/>
                <a:cs typeface="Calibri"/>
              </a:rPr>
              <a:t> </a:t>
            </a:r>
            <a:r>
              <a:rPr sz="1406" b="1" dirty="0">
                <a:solidFill>
                  <a:srgbClr val="FF0000"/>
                </a:solidFill>
                <a:latin typeface="Calibri"/>
                <a:cs typeface="Calibri"/>
              </a:rPr>
              <a:t>determine</a:t>
            </a:r>
            <a:r>
              <a:rPr sz="1406" b="1" spc="14" dirty="0">
                <a:solidFill>
                  <a:srgbClr val="FF0000"/>
                </a:solidFill>
                <a:latin typeface="Calibri"/>
                <a:cs typeface="Calibri"/>
              </a:rPr>
              <a:t> </a:t>
            </a:r>
            <a:r>
              <a:rPr sz="1406" b="1" dirty="0">
                <a:solidFill>
                  <a:srgbClr val="FF0000"/>
                </a:solidFill>
                <a:latin typeface="Calibri"/>
                <a:cs typeface="Calibri"/>
              </a:rPr>
              <a:t>whether</a:t>
            </a:r>
            <a:r>
              <a:rPr sz="1406" b="1" spc="5" dirty="0">
                <a:solidFill>
                  <a:srgbClr val="FF0000"/>
                </a:solidFill>
                <a:latin typeface="Calibri"/>
                <a:cs typeface="Calibri"/>
              </a:rPr>
              <a:t> </a:t>
            </a:r>
            <a:r>
              <a:rPr sz="1406" b="1" dirty="0">
                <a:solidFill>
                  <a:srgbClr val="FF0000"/>
                </a:solidFill>
                <a:latin typeface="Calibri"/>
                <a:cs typeface="Calibri"/>
              </a:rPr>
              <a:t>maintenance</a:t>
            </a:r>
            <a:r>
              <a:rPr sz="1406" b="1" spc="-23" dirty="0">
                <a:solidFill>
                  <a:srgbClr val="FF0000"/>
                </a:solidFill>
                <a:latin typeface="Calibri"/>
                <a:cs typeface="Calibri"/>
              </a:rPr>
              <a:t> </a:t>
            </a:r>
            <a:r>
              <a:rPr sz="1406" b="1" dirty="0">
                <a:solidFill>
                  <a:srgbClr val="FF0000"/>
                </a:solidFill>
                <a:latin typeface="Calibri"/>
                <a:cs typeface="Calibri"/>
              </a:rPr>
              <a:t>is</a:t>
            </a:r>
            <a:r>
              <a:rPr sz="1406" b="1" spc="50" dirty="0">
                <a:solidFill>
                  <a:srgbClr val="FF0000"/>
                </a:solidFill>
                <a:latin typeface="Calibri"/>
                <a:cs typeface="Calibri"/>
              </a:rPr>
              <a:t> </a:t>
            </a:r>
            <a:r>
              <a:rPr sz="1406" b="1" dirty="0">
                <a:solidFill>
                  <a:srgbClr val="FF0000"/>
                </a:solidFill>
                <a:latin typeface="Calibri"/>
                <a:cs typeface="Calibri"/>
              </a:rPr>
              <a:t>required,</a:t>
            </a:r>
            <a:r>
              <a:rPr sz="1406" b="1" spc="18" dirty="0">
                <a:solidFill>
                  <a:srgbClr val="FF0000"/>
                </a:solidFill>
                <a:latin typeface="Calibri"/>
                <a:cs typeface="Calibri"/>
              </a:rPr>
              <a:t> </a:t>
            </a:r>
            <a:r>
              <a:rPr sz="1406" b="1" dirty="0">
                <a:solidFill>
                  <a:srgbClr val="FF0000"/>
                </a:solidFill>
                <a:latin typeface="Calibri"/>
                <a:cs typeface="Calibri"/>
              </a:rPr>
              <a:t>such</a:t>
            </a:r>
            <a:r>
              <a:rPr sz="1406" b="1" spc="18" dirty="0">
                <a:solidFill>
                  <a:srgbClr val="FF0000"/>
                </a:solidFill>
                <a:latin typeface="Calibri"/>
                <a:cs typeface="Calibri"/>
              </a:rPr>
              <a:t> </a:t>
            </a:r>
            <a:r>
              <a:rPr sz="1406" b="1" dirty="0">
                <a:solidFill>
                  <a:srgbClr val="FF0000"/>
                </a:solidFill>
                <a:latin typeface="Calibri"/>
                <a:cs typeface="Calibri"/>
              </a:rPr>
              <a:t>as</a:t>
            </a:r>
            <a:r>
              <a:rPr sz="1406" b="1" spc="50" dirty="0">
                <a:solidFill>
                  <a:srgbClr val="FF0000"/>
                </a:solidFill>
                <a:latin typeface="Calibri"/>
                <a:cs typeface="Calibri"/>
              </a:rPr>
              <a:t> </a:t>
            </a:r>
            <a:r>
              <a:rPr sz="1406" b="1" dirty="0">
                <a:solidFill>
                  <a:srgbClr val="FF0000"/>
                </a:solidFill>
                <a:latin typeface="Calibri"/>
                <a:cs typeface="Calibri"/>
              </a:rPr>
              <a:t>for</a:t>
            </a:r>
            <a:r>
              <a:rPr sz="1406" b="1" spc="23" dirty="0">
                <a:solidFill>
                  <a:srgbClr val="FF0000"/>
                </a:solidFill>
                <a:latin typeface="Calibri"/>
                <a:cs typeface="Calibri"/>
              </a:rPr>
              <a:t> </a:t>
            </a:r>
            <a:r>
              <a:rPr sz="1406" b="1" dirty="0">
                <a:solidFill>
                  <a:srgbClr val="FF0000"/>
                </a:solidFill>
                <a:latin typeface="Calibri"/>
                <a:cs typeface="Calibri"/>
              </a:rPr>
              <a:t>shutoff</a:t>
            </a:r>
            <a:r>
              <a:rPr sz="1406" b="1" spc="5" dirty="0">
                <a:solidFill>
                  <a:srgbClr val="FF0000"/>
                </a:solidFill>
                <a:latin typeface="Calibri"/>
                <a:cs typeface="Calibri"/>
              </a:rPr>
              <a:t> </a:t>
            </a:r>
            <a:r>
              <a:rPr sz="1406" b="1" spc="-9" dirty="0">
                <a:solidFill>
                  <a:srgbClr val="FF0000"/>
                </a:solidFill>
                <a:latin typeface="Calibri"/>
                <a:cs typeface="Calibri"/>
              </a:rPr>
              <a:t>valves</a:t>
            </a:r>
            <a:endParaRPr sz="1406">
              <a:latin typeface="Calibri"/>
              <a:cs typeface="Calibri"/>
            </a:endParaRPr>
          </a:p>
        </p:txBody>
      </p:sp>
      <p:grpSp>
        <p:nvGrpSpPr>
          <p:cNvPr id="4" name="object 4"/>
          <p:cNvGrpSpPr/>
          <p:nvPr/>
        </p:nvGrpSpPr>
        <p:grpSpPr>
          <a:xfrm>
            <a:off x="1452242" y="1807609"/>
            <a:ext cx="8842271" cy="1973906"/>
            <a:chOff x="225667" y="1993391"/>
            <a:chExt cx="9751060" cy="2176780"/>
          </a:xfrm>
        </p:grpSpPr>
        <p:pic>
          <p:nvPicPr>
            <p:cNvPr id="5" name="object 5"/>
            <p:cNvPicPr/>
            <p:nvPr/>
          </p:nvPicPr>
          <p:blipFill>
            <a:blip r:embed="rId2" cstate="print"/>
            <a:stretch>
              <a:fillRect/>
            </a:stretch>
          </p:blipFill>
          <p:spPr>
            <a:xfrm>
              <a:off x="7461503" y="2033015"/>
              <a:ext cx="2514600" cy="1662683"/>
            </a:xfrm>
            <a:prstGeom prst="rect">
              <a:avLst/>
            </a:prstGeom>
          </p:spPr>
        </p:pic>
        <p:pic>
          <p:nvPicPr>
            <p:cNvPr id="6" name="object 6"/>
            <p:cNvPicPr/>
            <p:nvPr/>
          </p:nvPicPr>
          <p:blipFill>
            <a:blip r:embed="rId3" cstate="print"/>
            <a:stretch>
              <a:fillRect/>
            </a:stretch>
          </p:blipFill>
          <p:spPr>
            <a:xfrm>
              <a:off x="225667" y="2020823"/>
              <a:ext cx="1753745" cy="2148840"/>
            </a:xfrm>
            <a:prstGeom prst="rect">
              <a:avLst/>
            </a:prstGeom>
          </p:spPr>
        </p:pic>
        <p:sp>
          <p:nvSpPr>
            <p:cNvPr id="7" name="object 7"/>
            <p:cNvSpPr/>
            <p:nvPr/>
          </p:nvSpPr>
          <p:spPr>
            <a:xfrm>
              <a:off x="4064508" y="1993391"/>
              <a:ext cx="2110740" cy="1729739"/>
            </a:xfrm>
            <a:custGeom>
              <a:avLst/>
              <a:gdLst/>
              <a:ahLst/>
              <a:cxnLst/>
              <a:rect l="l" t="t" r="r" b="b"/>
              <a:pathLst>
                <a:path w="2110740" h="1729739">
                  <a:moveTo>
                    <a:pt x="2110740" y="1258824"/>
                  </a:moveTo>
                  <a:lnTo>
                    <a:pt x="2103259" y="1221562"/>
                  </a:lnTo>
                  <a:lnTo>
                    <a:pt x="2082927" y="1191577"/>
                  </a:lnTo>
                  <a:lnTo>
                    <a:pt x="2052866" y="1171600"/>
                  </a:lnTo>
                  <a:lnTo>
                    <a:pt x="2016239" y="1164336"/>
                  </a:lnTo>
                  <a:lnTo>
                    <a:pt x="94488" y="1164336"/>
                  </a:lnTo>
                  <a:lnTo>
                    <a:pt x="57861" y="1171600"/>
                  </a:lnTo>
                  <a:lnTo>
                    <a:pt x="27813" y="1191577"/>
                  </a:lnTo>
                  <a:lnTo>
                    <a:pt x="7467" y="1221562"/>
                  </a:lnTo>
                  <a:lnTo>
                    <a:pt x="0" y="1258824"/>
                  </a:lnTo>
                  <a:lnTo>
                    <a:pt x="0" y="1635252"/>
                  </a:lnTo>
                  <a:lnTo>
                    <a:pt x="7467" y="1671878"/>
                  </a:lnTo>
                  <a:lnTo>
                    <a:pt x="27813" y="1701927"/>
                  </a:lnTo>
                  <a:lnTo>
                    <a:pt x="57861" y="1722272"/>
                  </a:lnTo>
                  <a:lnTo>
                    <a:pt x="94488" y="1729740"/>
                  </a:lnTo>
                  <a:lnTo>
                    <a:pt x="2016239" y="1729740"/>
                  </a:lnTo>
                  <a:lnTo>
                    <a:pt x="2052866" y="1722272"/>
                  </a:lnTo>
                  <a:lnTo>
                    <a:pt x="2082927" y="1701927"/>
                  </a:lnTo>
                  <a:lnTo>
                    <a:pt x="2103259" y="1671878"/>
                  </a:lnTo>
                  <a:lnTo>
                    <a:pt x="2110740" y="1635252"/>
                  </a:lnTo>
                  <a:lnTo>
                    <a:pt x="2110740" y="1258824"/>
                  </a:lnTo>
                  <a:close/>
                </a:path>
                <a:path w="2110740" h="1729739">
                  <a:moveTo>
                    <a:pt x="2110740" y="448056"/>
                  </a:moveTo>
                  <a:lnTo>
                    <a:pt x="2105926" y="424395"/>
                  </a:lnTo>
                  <a:lnTo>
                    <a:pt x="2092833" y="405003"/>
                  </a:lnTo>
                  <a:lnTo>
                    <a:pt x="2073440" y="391909"/>
                  </a:lnTo>
                  <a:lnTo>
                    <a:pt x="2049767" y="387096"/>
                  </a:lnTo>
                  <a:lnTo>
                    <a:pt x="60960" y="387096"/>
                  </a:lnTo>
                  <a:lnTo>
                    <a:pt x="37287" y="391909"/>
                  </a:lnTo>
                  <a:lnTo>
                    <a:pt x="17907" y="405003"/>
                  </a:lnTo>
                  <a:lnTo>
                    <a:pt x="4800" y="424395"/>
                  </a:lnTo>
                  <a:lnTo>
                    <a:pt x="0" y="448056"/>
                  </a:lnTo>
                  <a:lnTo>
                    <a:pt x="0" y="690372"/>
                  </a:lnTo>
                  <a:lnTo>
                    <a:pt x="4800" y="714692"/>
                  </a:lnTo>
                  <a:lnTo>
                    <a:pt x="17907" y="733996"/>
                  </a:lnTo>
                  <a:lnTo>
                    <a:pt x="37287" y="746747"/>
                  </a:lnTo>
                  <a:lnTo>
                    <a:pt x="60960" y="751332"/>
                  </a:lnTo>
                  <a:lnTo>
                    <a:pt x="2049767" y="751332"/>
                  </a:lnTo>
                  <a:lnTo>
                    <a:pt x="2073440" y="746747"/>
                  </a:lnTo>
                  <a:lnTo>
                    <a:pt x="2092833" y="733996"/>
                  </a:lnTo>
                  <a:lnTo>
                    <a:pt x="2105926" y="714692"/>
                  </a:lnTo>
                  <a:lnTo>
                    <a:pt x="2110740" y="690372"/>
                  </a:lnTo>
                  <a:lnTo>
                    <a:pt x="2110740" y="448056"/>
                  </a:lnTo>
                  <a:close/>
                </a:path>
                <a:path w="2110740" h="1729739">
                  <a:moveTo>
                    <a:pt x="2110740" y="60960"/>
                  </a:moveTo>
                  <a:lnTo>
                    <a:pt x="2105926" y="37299"/>
                  </a:lnTo>
                  <a:lnTo>
                    <a:pt x="2092833" y="17907"/>
                  </a:lnTo>
                  <a:lnTo>
                    <a:pt x="2073440" y="4813"/>
                  </a:lnTo>
                  <a:lnTo>
                    <a:pt x="2049767" y="0"/>
                  </a:lnTo>
                  <a:lnTo>
                    <a:pt x="60960" y="0"/>
                  </a:lnTo>
                  <a:lnTo>
                    <a:pt x="37287" y="4813"/>
                  </a:lnTo>
                  <a:lnTo>
                    <a:pt x="17907" y="17907"/>
                  </a:lnTo>
                  <a:lnTo>
                    <a:pt x="4800" y="37299"/>
                  </a:lnTo>
                  <a:lnTo>
                    <a:pt x="0" y="60960"/>
                  </a:lnTo>
                  <a:lnTo>
                    <a:pt x="0" y="304800"/>
                  </a:lnTo>
                  <a:lnTo>
                    <a:pt x="4800" y="328472"/>
                  </a:lnTo>
                  <a:lnTo>
                    <a:pt x="17907" y="347853"/>
                  </a:lnTo>
                  <a:lnTo>
                    <a:pt x="37287" y="360959"/>
                  </a:lnTo>
                  <a:lnTo>
                    <a:pt x="60960" y="365760"/>
                  </a:lnTo>
                  <a:lnTo>
                    <a:pt x="2049767" y="365760"/>
                  </a:lnTo>
                  <a:lnTo>
                    <a:pt x="2073440" y="360959"/>
                  </a:lnTo>
                  <a:lnTo>
                    <a:pt x="2092833" y="347853"/>
                  </a:lnTo>
                  <a:lnTo>
                    <a:pt x="2105926" y="328472"/>
                  </a:lnTo>
                  <a:lnTo>
                    <a:pt x="2110740" y="304800"/>
                  </a:lnTo>
                  <a:lnTo>
                    <a:pt x="2110740" y="60960"/>
                  </a:lnTo>
                  <a:close/>
                </a:path>
              </a:pathLst>
            </a:custGeom>
            <a:solidFill>
              <a:srgbClr val="4472C3"/>
            </a:solidFill>
          </p:spPr>
          <p:txBody>
            <a:bodyPr wrap="square" lIns="0" tIns="0" rIns="0" bIns="0" rtlCol="0"/>
            <a:lstStyle/>
            <a:p>
              <a:endParaRPr sz="1632"/>
            </a:p>
          </p:txBody>
        </p:sp>
      </p:grpSp>
      <p:sp>
        <p:nvSpPr>
          <p:cNvPr id="8" name="object 8" descr="$PPTXTitle"/>
          <p:cNvSpPr txBox="1">
            <a:spLocks noGrp="1"/>
          </p:cNvSpPr>
          <p:nvPr>
            <p:ph type="title"/>
          </p:nvPr>
        </p:nvSpPr>
        <p:spPr>
          <a:xfrm>
            <a:off x="1443845" y="855435"/>
            <a:ext cx="9278742" cy="459248"/>
          </a:xfrm>
          <a:prstGeom prst="rect">
            <a:avLst/>
          </a:prstGeom>
          <a:solidFill>
            <a:srgbClr val="D8D8D8"/>
          </a:solidFill>
        </p:spPr>
        <p:txBody>
          <a:bodyPr vert="horz" wrap="square" lIns="0" tIns="19578" rIns="0" bIns="0" rtlCol="0" anchor="t">
            <a:spAutoFit/>
          </a:bodyPr>
          <a:lstStyle/>
          <a:p>
            <a:pPr marL="73129">
              <a:spcBef>
                <a:spcPts val="154"/>
              </a:spcBef>
            </a:pPr>
            <a:r>
              <a:rPr sz="2856" dirty="0">
                <a:latin typeface="Microsoft YaHei UI"/>
                <a:cs typeface="Microsoft YaHei UI"/>
              </a:rPr>
              <a:t>e-KISMOS</a:t>
            </a:r>
            <a:r>
              <a:rPr sz="2856" spc="163" dirty="0">
                <a:latin typeface="Microsoft YaHei UI"/>
                <a:cs typeface="Microsoft YaHei UI"/>
              </a:rPr>
              <a:t> </a:t>
            </a:r>
            <a:r>
              <a:rPr sz="2856" dirty="0">
                <a:latin typeface="Calibri"/>
                <a:cs typeface="Calibri"/>
              </a:rPr>
              <a:t>Data</a:t>
            </a:r>
            <a:r>
              <a:rPr sz="2856" spc="9" dirty="0">
                <a:latin typeface="Calibri"/>
                <a:cs typeface="Calibri"/>
              </a:rPr>
              <a:t> </a:t>
            </a:r>
            <a:r>
              <a:rPr sz="2856" spc="-9" dirty="0">
                <a:latin typeface="Calibri"/>
                <a:cs typeface="Calibri"/>
              </a:rPr>
              <a:t>logger</a:t>
            </a:r>
            <a:endParaRPr sz="2856">
              <a:latin typeface="Calibri"/>
              <a:cs typeface="Calibri"/>
            </a:endParaRPr>
          </a:p>
        </p:txBody>
      </p:sp>
      <p:sp>
        <p:nvSpPr>
          <p:cNvPr id="57" name="object 57"/>
          <p:cNvSpPr txBox="1">
            <a:spLocks noGrp="1"/>
          </p:cNvSpPr>
          <p:nvPr>
            <p:ph type="sldNum" sz="quarter" idx="4294967295"/>
          </p:nvPr>
        </p:nvSpPr>
        <p:spPr>
          <a:xfrm>
            <a:off x="11507788" y="6042025"/>
            <a:ext cx="684212" cy="365125"/>
          </a:xfrm>
          <a:prstGeom prst="rect">
            <a:avLst/>
          </a:prstGeom>
        </p:spPr>
        <p:txBody>
          <a:bodyPr vert="horz" wrap="square" lIns="0" tIns="0" rIns="0" bIns="0" rtlCol="0">
            <a:spAutoFit/>
          </a:bodyPr>
          <a:lstStyle>
            <a:defPPr>
              <a:defRPr kern="0"/>
            </a:defPPr>
            <a:lvl1pPr>
              <a:defRPr sz="500" b="0" i="0">
                <a:solidFill>
                  <a:srgbClr val="7E7E7E"/>
                </a:solidFill>
                <a:latin typeface="Arial"/>
                <a:cs typeface="Arial"/>
              </a:defRPr>
            </a:lvl1pPr>
          </a:lstStyle>
          <a:p>
            <a:pPr marL="12700">
              <a:spcBef>
                <a:spcPts val="75"/>
              </a:spcBef>
            </a:pPr>
            <a:r>
              <a:rPr lang="en-US" spc="10"/>
              <a:t>©2023</a:t>
            </a:r>
            <a:r>
              <a:rPr lang="en-US" spc="35"/>
              <a:t> </a:t>
            </a:r>
            <a:r>
              <a:rPr lang="en-US" spc="10"/>
              <a:t>KITZ</a:t>
            </a:r>
            <a:r>
              <a:rPr lang="en-US" spc="15"/>
              <a:t> </a:t>
            </a:r>
            <a:r>
              <a:rPr lang="en-US" spc="10"/>
              <a:t>CORPORATION</a:t>
            </a:r>
            <a:r>
              <a:rPr lang="en-US" spc="15"/>
              <a:t> </a:t>
            </a:r>
            <a:r>
              <a:rPr lang="en-US" spc="10"/>
              <a:t>All Rights</a:t>
            </a:r>
            <a:r>
              <a:rPr lang="en-US" spc="15"/>
              <a:t> </a:t>
            </a:r>
            <a:r>
              <a:rPr lang="en-US" spc="10"/>
              <a:t>Reserved</a:t>
            </a:r>
            <a:r>
              <a:rPr lang="en-US" spc="245"/>
              <a:t> </a:t>
            </a:r>
            <a:r>
              <a:rPr lang="en-US" spc="-25">
                <a:solidFill>
                  <a:srgbClr val="000000"/>
                </a:solidFill>
                <a:latin typeface="MS PGothic"/>
                <a:cs typeface="MS PGothic"/>
              </a:rPr>
              <a:t>｜</a:t>
            </a:r>
            <a:fld id="{81D60167-4931-47E6-BA6A-407CBD079E47}" type="slidenum">
              <a:rPr lang="en-US" spc="-25" smtClean="0">
                <a:solidFill>
                  <a:srgbClr val="000000"/>
                </a:solidFill>
                <a:latin typeface="Calibri"/>
                <a:cs typeface="Calibri"/>
              </a:rPr>
              <a:pPr marL="12700">
                <a:spcBef>
                  <a:spcPts val="75"/>
                </a:spcBef>
              </a:pPr>
              <a:t>32</a:t>
            </a:fld>
            <a:endParaRPr spc="-23" dirty="0">
              <a:solidFill>
                <a:srgbClr val="000000"/>
              </a:solidFill>
              <a:latin typeface="Calibri"/>
              <a:cs typeface="Calibri"/>
            </a:endParaRPr>
          </a:p>
        </p:txBody>
      </p:sp>
      <p:sp>
        <p:nvSpPr>
          <p:cNvPr id="9" name="object 9"/>
          <p:cNvSpPr txBox="1"/>
          <p:nvPr/>
        </p:nvSpPr>
        <p:spPr>
          <a:xfrm>
            <a:off x="5051678" y="2903090"/>
            <a:ext cx="1676784" cy="398906"/>
          </a:xfrm>
          <a:prstGeom prst="rect">
            <a:avLst/>
          </a:prstGeom>
        </p:spPr>
        <p:txBody>
          <a:bodyPr vert="horz" wrap="square" lIns="0" tIns="10365" rIns="0" bIns="0" rtlCol="0">
            <a:spAutoFit/>
          </a:bodyPr>
          <a:lstStyle/>
          <a:p>
            <a:pPr marL="20729" marR="4607" indent="-9789">
              <a:lnSpc>
                <a:spcPct val="100699"/>
              </a:lnSpc>
              <a:spcBef>
                <a:spcPts val="82"/>
              </a:spcBef>
            </a:pPr>
            <a:r>
              <a:rPr sz="1270" spc="-18" dirty="0">
                <a:solidFill>
                  <a:srgbClr val="FFFFFF"/>
                </a:solidFill>
                <a:latin typeface="Calibri"/>
                <a:cs typeface="Calibri"/>
              </a:rPr>
              <a:t>Temporarily</a:t>
            </a:r>
            <a:r>
              <a:rPr sz="1270" spc="-36" dirty="0">
                <a:solidFill>
                  <a:srgbClr val="FFFFFF"/>
                </a:solidFill>
                <a:latin typeface="Calibri"/>
                <a:cs typeface="Calibri"/>
              </a:rPr>
              <a:t> </a:t>
            </a:r>
            <a:r>
              <a:rPr sz="1270" spc="-9" dirty="0">
                <a:solidFill>
                  <a:srgbClr val="FFFFFF"/>
                </a:solidFill>
                <a:latin typeface="Calibri"/>
                <a:cs typeface="Calibri"/>
              </a:rPr>
              <a:t>attach </a:t>
            </a:r>
            <a:r>
              <a:rPr sz="1270" dirty="0">
                <a:solidFill>
                  <a:srgbClr val="FFFFFF"/>
                </a:solidFill>
                <a:latin typeface="Calibri"/>
                <a:cs typeface="Calibri"/>
              </a:rPr>
              <a:t>to</a:t>
            </a:r>
            <a:r>
              <a:rPr sz="1270" spc="-14" dirty="0">
                <a:solidFill>
                  <a:srgbClr val="FFFFFF"/>
                </a:solidFill>
                <a:latin typeface="Calibri"/>
                <a:cs typeface="Calibri"/>
              </a:rPr>
              <a:t> </a:t>
            </a:r>
            <a:r>
              <a:rPr sz="1270" spc="-23" dirty="0">
                <a:solidFill>
                  <a:srgbClr val="FFFFFF"/>
                </a:solidFill>
                <a:latin typeface="Calibri"/>
                <a:cs typeface="Calibri"/>
              </a:rPr>
              <a:t>the </a:t>
            </a:r>
            <a:r>
              <a:rPr sz="1270" spc="-9" dirty="0">
                <a:solidFill>
                  <a:srgbClr val="FFFFFF"/>
                </a:solidFill>
                <a:latin typeface="Calibri"/>
                <a:cs typeface="Calibri"/>
              </a:rPr>
              <a:t>rotating</a:t>
            </a:r>
            <a:r>
              <a:rPr sz="1270" spc="-18" dirty="0">
                <a:solidFill>
                  <a:srgbClr val="FFFFFF"/>
                </a:solidFill>
                <a:latin typeface="Calibri"/>
                <a:cs typeface="Calibri"/>
              </a:rPr>
              <a:t> </a:t>
            </a:r>
            <a:r>
              <a:rPr sz="1270" dirty="0">
                <a:solidFill>
                  <a:srgbClr val="FFFFFF"/>
                </a:solidFill>
                <a:latin typeface="Calibri"/>
                <a:cs typeface="Calibri"/>
              </a:rPr>
              <a:t>part</a:t>
            </a:r>
            <a:r>
              <a:rPr sz="1270" spc="-27" dirty="0">
                <a:solidFill>
                  <a:srgbClr val="FFFFFF"/>
                </a:solidFill>
                <a:latin typeface="Calibri"/>
                <a:cs typeface="Calibri"/>
              </a:rPr>
              <a:t> </a:t>
            </a:r>
            <a:r>
              <a:rPr sz="1270" spc="-18" dirty="0">
                <a:solidFill>
                  <a:srgbClr val="FFFFFF"/>
                </a:solidFill>
                <a:latin typeface="Calibri"/>
                <a:cs typeface="Calibri"/>
              </a:rPr>
              <a:t>(Tape </a:t>
            </a:r>
            <a:r>
              <a:rPr sz="1270" dirty="0">
                <a:solidFill>
                  <a:srgbClr val="FFFFFF"/>
                </a:solidFill>
                <a:latin typeface="Calibri"/>
                <a:cs typeface="Calibri"/>
              </a:rPr>
              <a:t>is</a:t>
            </a:r>
            <a:r>
              <a:rPr sz="1270" spc="-45" dirty="0">
                <a:solidFill>
                  <a:srgbClr val="FFFFFF"/>
                </a:solidFill>
                <a:latin typeface="Calibri"/>
                <a:cs typeface="Calibri"/>
              </a:rPr>
              <a:t> </a:t>
            </a:r>
            <a:r>
              <a:rPr sz="1270" spc="-23" dirty="0">
                <a:solidFill>
                  <a:srgbClr val="FFFFFF"/>
                </a:solidFill>
                <a:latin typeface="Calibri"/>
                <a:cs typeface="Calibri"/>
              </a:rPr>
              <a:t>OK)</a:t>
            </a:r>
            <a:endParaRPr sz="1270">
              <a:latin typeface="Calibri"/>
              <a:cs typeface="Calibri"/>
            </a:endParaRPr>
          </a:p>
        </p:txBody>
      </p:sp>
      <p:grpSp>
        <p:nvGrpSpPr>
          <p:cNvPr id="10" name="object 10"/>
          <p:cNvGrpSpPr/>
          <p:nvPr/>
        </p:nvGrpSpPr>
        <p:grpSpPr>
          <a:xfrm>
            <a:off x="8037199" y="3318731"/>
            <a:ext cx="2257209" cy="1703846"/>
            <a:chOff x="7487411" y="3659822"/>
            <a:chExt cx="2489200" cy="1878964"/>
          </a:xfrm>
        </p:grpSpPr>
        <p:pic>
          <p:nvPicPr>
            <p:cNvPr id="11" name="object 11"/>
            <p:cNvPicPr/>
            <p:nvPr/>
          </p:nvPicPr>
          <p:blipFill>
            <a:blip r:embed="rId4" cstate="print"/>
            <a:stretch>
              <a:fillRect/>
            </a:stretch>
          </p:blipFill>
          <p:spPr>
            <a:xfrm>
              <a:off x="7487411" y="3907535"/>
              <a:ext cx="2488691" cy="1630679"/>
            </a:xfrm>
            <a:prstGeom prst="rect">
              <a:avLst/>
            </a:prstGeom>
          </p:spPr>
        </p:pic>
        <p:sp>
          <p:nvSpPr>
            <p:cNvPr id="12" name="object 12"/>
            <p:cNvSpPr/>
            <p:nvPr/>
          </p:nvSpPr>
          <p:spPr>
            <a:xfrm>
              <a:off x="7607807" y="3665219"/>
              <a:ext cx="2350135" cy="323215"/>
            </a:xfrm>
            <a:custGeom>
              <a:avLst/>
              <a:gdLst/>
              <a:ahLst/>
              <a:cxnLst/>
              <a:rect l="l" t="t" r="r" b="b"/>
              <a:pathLst>
                <a:path w="2350134" h="323214">
                  <a:moveTo>
                    <a:pt x="2295144" y="323087"/>
                  </a:moveTo>
                  <a:lnTo>
                    <a:pt x="54864" y="323087"/>
                  </a:lnTo>
                  <a:lnTo>
                    <a:pt x="33432" y="318825"/>
                  </a:lnTo>
                  <a:lnTo>
                    <a:pt x="16002" y="307276"/>
                  </a:lnTo>
                  <a:lnTo>
                    <a:pt x="4286" y="290298"/>
                  </a:lnTo>
                  <a:lnTo>
                    <a:pt x="0" y="269747"/>
                  </a:lnTo>
                  <a:lnTo>
                    <a:pt x="0" y="53339"/>
                  </a:lnTo>
                  <a:lnTo>
                    <a:pt x="4286" y="32146"/>
                  </a:lnTo>
                  <a:lnTo>
                    <a:pt x="16002" y="15239"/>
                  </a:lnTo>
                  <a:lnTo>
                    <a:pt x="33432" y="4048"/>
                  </a:lnTo>
                  <a:lnTo>
                    <a:pt x="54864" y="0"/>
                  </a:lnTo>
                  <a:lnTo>
                    <a:pt x="2295144" y="0"/>
                  </a:lnTo>
                  <a:lnTo>
                    <a:pt x="2316575" y="4048"/>
                  </a:lnTo>
                  <a:lnTo>
                    <a:pt x="2334006" y="15239"/>
                  </a:lnTo>
                  <a:lnTo>
                    <a:pt x="2345721" y="32146"/>
                  </a:lnTo>
                  <a:lnTo>
                    <a:pt x="2350008" y="53339"/>
                  </a:lnTo>
                  <a:lnTo>
                    <a:pt x="2350008" y="269747"/>
                  </a:lnTo>
                  <a:lnTo>
                    <a:pt x="2345721" y="290298"/>
                  </a:lnTo>
                  <a:lnTo>
                    <a:pt x="2334006" y="307276"/>
                  </a:lnTo>
                  <a:lnTo>
                    <a:pt x="2316575" y="318825"/>
                  </a:lnTo>
                  <a:lnTo>
                    <a:pt x="2295144" y="323087"/>
                  </a:lnTo>
                  <a:close/>
                </a:path>
              </a:pathLst>
            </a:custGeom>
            <a:solidFill>
              <a:srgbClr val="FF0000"/>
            </a:solidFill>
          </p:spPr>
          <p:txBody>
            <a:bodyPr wrap="square" lIns="0" tIns="0" rIns="0" bIns="0" rtlCol="0"/>
            <a:lstStyle/>
            <a:p>
              <a:endParaRPr sz="1632"/>
            </a:p>
          </p:txBody>
        </p:sp>
        <p:sp>
          <p:nvSpPr>
            <p:cNvPr id="13" name="object 13"/>
            <p:cNvSpPr/>
            <p:nvPr/>
          </p:nvSpPr>
          <p:spPr>
            <a:xfrm>
              <a:off x="7607807" y="3665219"/>
              <a:ext cx="2350135" cy="323215"/>
            </a:xfrm>
            <a:custGeom>
              <a:avLst/>
              <a:gdLst/>
              <a:ahLst/>
              <a:cxnLst/>
              <a:rect l="l" t="t" r="r" b="b"/>
              <a:pathLst>
                <a:path w="2350134" h="323214">
                  <a:moveTo>
                    <a:pt x="0" y="53339"/>
                  </a:moveTo>
                  <a:lnTo>
                    <a:pt x="4286" y="32146"/>
                  </a:lnTo>
                  <a:lnTo>
                    <a:pt x="16002" y="15239"/>
                  </a:lnTo>
                  <a:lnTo>
                    <a:pt x="33432" y="4048"/>
                  </a:lnTo>
                  <a:lnTo>
                    <a:pt x="54864" y="0"/>
                  </a:lnTo>
                  <a:lnTo>
                    <a:pt x="2295144" y="0"/>
                  </a:lnTo>
                  <a:lnTo>
                    <a:pt x="2316575" y="4048"/>
                  </a:lnTo>
                  <a:lnTo>
                    <a:pt x="2334006" y="15239"/>
                  </a:lnTo>
                  <a:lnTo>
                    <a:pt x="2345721" y="32146"/>
                  </a:lnTo>
                  <a:lnTo>
                    <a:pt x="2350008" y="53339"/>
                  </a:lnTo>
                  <a:lnTo>
                    <a:pt x="2350008" y="269747"/>
                  </a:lnTo>
                  <a:lnTo>
                    <a:pt x="2345721" y="290298"/>
                  </a:lnTo>
                  <a:lnTo>
                    <a:pt x="2334006" y="307276"/>
                  </a:lnTo>
                  <a:lnTo>
                    <a:pt x="2316575" y="318825"/>
                  </a:lnTo>
                  <a:lnTo>
                    <a:pt x="2295144" y="323087"/>
                  </a:lnTo>
                  <a:lnTo>
                    <a:pt x="54864" y="323087"/>
                  </a:lnTo>
                  <a:lnTo>
                    <a:pt x="33432" y="318825"/>
                  </a:lnTo>
                  <a:lnTo>
                    <a:pt x="16002" y="307276"/>
                  </a:lnTo>
                  <a:lnTo>
                    <a:pt x="4286" y="290298"/>
                  </a:lnTo>
                  <a:lnTo>
                    <a:pt x="0" y="269747"/>
                  </a:lnTo>
                  <a:lnTo>
                    <a:pt x="0" y="53339"/>
                  </a:lnTo>
                  <a:close/>
                </a:path>
              </a:pathLst>
            </a:custGeom>
            <a:ln w="10668">
              <a:solidFill>
                <a:srgbClr val="213F59"/>
              </a:solidFill>
            </a:ln>
          </p:spPr>
          <p:txBody>
            <a:bodyPr wrap="square" lIns="0" tIns="0" rIns="0" bIns="0" rtlCol="0"/>
            <a:lstStyle/>
            <a:p>
              <a:endParaRPr sz="1632"/>
            </a:p>
          </p:txBody>
        </p:sp>
      </p:grpSp>
      <p:sp>
        <p:nvSpPr>
          <p:cNvPr id="14" name="object 14"/>
          <p:cNvSpPr txBox="1"/>
          <p:nvPr/>
        </p:nvSpPr>
        <p:spPr>
          <a:xfrm>
            <a:off x="8376696" y="3336959"/>
            <a:ext cx="1671602" cy="231458"/>
          </a:xfrm>
          <a:prstGeom prst="rect">
            <a:avLst/>
          </a:prstGeom>
        </p:spPr>
        <p:txBody>
          <a:bodyPr vert="horz" wrap="square" lIns="0" tIns="14971" rIns="0" bIns="0" rtlCol="0">
            <a:spAutoFit/>
          </a:bodyPr>
          <a:lstStyle/>
          <a:p>
            <a:pPr marL="11516">
              <a:spcBef>
                <a:spcPts val="118"/>
              </a:spcBef>
            </a:pPr>
            <a:r>
              <a:rPr sz="1406" dirty="0">
                <a:solidFill>
                  <a:srgbClr val="FFFFFF"/>
                </a:solidFill>
                <a:latin typeface="Calibri"/>
                <a:cs typeface="Calibri"/>
              </a:rPr>
              <a:t>Maintenance</a:t>
            </a:r>
            <a:r>
              <a:rPr sz="1406" spc="91" dirty="0">
                <a:solidFill>
                  <a:srgbClr val="FFFFFF"/>
                </a:solidFill>
                <a:latin typeface="Calibri"/>
                <a:cs typeface="Calibri"/>
              </a:rPr>
              <a:t> </a:t>
            </a:r>
            <a:r>
              <a:rPr sz="1406" spc="-9" dirty="0">
                <a:solidFill>
                  <a:srgbClr val="FFFFFF"/>
                </a:solidFill>
                <a:latin typeface="Calibri"/>
                <a:cs typeface="Calibri"/>
              </a:rPr>
              <a:t>required</a:t>
            </a:r>
            <a:endParaRPr sz="1406">
              <a:latin typeface="Calibri"/>
              <a:cs typeface="Calibri"/>
            </a:endParaRPr>
          </a:p>
        </p:txBody>
      </p:sp>
      <p:sp>
        <p:nvSpPr>
          <p:cNvPr id="15" name="object 15"/>
          <p:cNvSpPr txBox="1"/>
          <p:nvPr/>
        </p:nvSpPr>
        <p:spPr>
          <a:xfrm>
            <a:off x="8601039" y="5128485"/>
            <a:ext cx="1221887" cy="182229"/>
          </a:xfrm>
          <a:prstGeom prst="rect">
            <a:avLst/>
          </a:prstGeom>
        </p:spPr>
        <p:txBody>
          <a:bodyPr vert="horz" wrap="square" lIns="0" tIns="0" rIns="0" bIns="0" rtlCol="0">
            <a:spAutoFit/>
          </a:bodyPr>
          <a:lstStyle/>
          <a:p>
            <a:pPr>
              <a:lnSpc>
                <a:spcPts val="1360"/>
              </a:lnSpc>
            </a:pPr>
            <a:r>
              <a:rPr sz="1406" dirty="0">
                <a:solidFill>
                  <a:srgbClr val="FFFFFF"/>
                </a:solidFill>
                <a:latin typeface="Calibri"/>
                <a:cs typeface="Calibri"/>
              </a:rPr>
              <a:t>Check</a:t>
            </a:r>
            <a:r>
              <a:rPr sz="1406" spc="36" dirty="0">
                <a:solidFill>
                  <a:srgbClr val="FFFFFF"/>
                </a:solidFill>
                <a:latin typeface="Calibri"/>
                <a:cs typeface="Calibri"/>
              </a:rPr>
              <a:t> </a:t>
            </a:r>
            <a:r>
              <a:rPr sz="1406" dirty="0">
                <a:solidFill>
                  <a:srgbClr val="FFFFFF"/>
                </a:solidFill>
                <a:latin typeface="Calibri"/>
                <a:cs typeface="Calibri"/>
              </a:rPr>
              <a:t>it</a:t>
            </a:r>
            <a:r>
              <a:rPr sz="1406" spc="41" dirty="0">
                <a:solidFill>
                  <a:srgbClr val="FFFFFF"/>
                </a:solidFill>
                <a:latin typeface="Calibri"/>
                <a:cs typeface="Calibri"/>
              </a:rPr>
              <a:t> </a:t>
            </a:r>
            <a:r>
              <a:rPr sz="1406" spc="-9" dirty="0">
                <a:solidFill>
                  <a:srgbClr val="FFFFFF"/>
                </a:solidFill>
                <a:latin typeface="Calibri"/>
                <a:cs typeface="Calibri"/>
              </a:rPr>
              <a:t>yourself</a:t>
            </a:r>
            <a:endParaRPr sz="1406">
              <a:latin typeface="Calibri"/>
              <a:cs typeface="Calibri"/>
            </a:endParaRPr>
          </a:p>
        </p:txBody>
      </p:sp>
      <p:pic>
        <p:nvPicPr>
          <p:cNvPr id="16" name="object 16"/>
          <p:cNvPicPr/>
          <p:nvPr/>
        </p:nvPicPr>
        <p:blipFill>
          <a:blip r:embed="rId5" cstate="print"/>
          <a:stretch>
            <a:fillRect/>
          </a:stretch>
        </p:blipFill>
        <p:spPr>
          <a:xfrm>
            <a:off x="8012325" y="5070428"/>
            <a:ext cx="2399090" cy="268101"/>
          </a:xfrm>
          <a:prstGeom prst="rect">
            <a:avLst/>
          </a:prstGeom>
        </p:spPr>
      </p:pic>
      <p:grpSp>
        <p:nvGrpSpPr>
          <p:cNvPr id="17" name="object 17"/>
          <p:cNvGrpSpPr/>
          <p:nvPr/>
        </p:nvGrpSpPr>
        <p:grpSpPr>
          <a:xfrm>
            <a:off x="7725451" y="1479277"/>
            <a:ext cx="2847423" cy="4490234"/>
            <a:chOff x="7143622" y="1631314"/>
            <a:chExt cx="3140075" cy="4951730"/>
          </a:xfrm>
        </p:grpSpPr>
        <p:sp>
          <p:nvSpPr>
            <p:cNvPr id="18" name="object 18"/>
            <p:cNvSpPr/>
            <p:nvPr/>
          </p:nvSpPr>
          <p:spPr>
            <a:xfrm>
              <a:off x="7165847" y="1653539"/>
              <a:ext cx="3095625" cy="4907280"/>
            </a:xfrm>
            <a:custGeom>
              <a:avLst/>
              <a:gdLst/>
              <a:ahLst/>
              <a:cxnLst/>
              <a:rect l="l" t="t" r="r" b="b"/>
              <a:pathLst>
                <a:path w="3095625" h="4907280">
                  <a:moveTo>
                    <a:pt x="0" y="515112"/>
                  </a:moveTo>
                  <a:lnTo>
                    <a:pt x="2114" y="468152"/>
                  </a:lnTo>
                  <a:lnTo>
                    <a:pt x="8334" y="422388"/>
                  </a:lnTo>
                  <a:lnTo>
                    <a:pt x="18478" y="378001"/>
                  </a:lnTo>
                  <a:lnTo>
                    <a:pt x="32361" y="335171"/>
                  </a:lnTo>
                  <a:lnTo>
                    <a:pt x="49800" y="294078"/>
                  </a:lnTo>
                  <a:lnTo>
                    <a:pt x="70612" y="254903"/>
                  </a:lnTo>
                  <a:lnTo>
                    <a:pt x="94612" y="217825"/>
                  </a:lnTo>
                  <a:lnTo>
                    <a:pt x="121618" y="183026"/>
                  </a:lnTo>
                  <a:lnTo>
                    <a:pt x="151447" y="150685"/>
                  </a:lnTo>
                  <a:lnTo>
                    <a:pt x="183914" y="120983"/>
                  </a:lnTo>
                  <a:lnTo>
                    <a:pt x="218837" y="94100"/>
                  </a:lnTo>
                  <a:lnTo>
                    <a:pt x="256032" y="70216"/>
                  </a:lnTo>
                  <a:lnTo>
                    <a:pt x="295314" y="49513"/>
                  </a:lnTo>
                  <a:lnTo>
                    <a:pt x="336502" y="32169"/>
                  </a:lnTo>
                  <a:lnTo>
                    <a:pt x="379412" y="18365"/>
                  </a:lnTo>
                  <a:lnTo>
                    <a:pt x="423860" y="8282"/>
                  </a:lnTo>
                  <a:lnTo>
                    <a:pt x="469662" y="2100"/>
                  </a:lnTo>
                  <a:lnTo>
                    <a:pt x="516636" y="0"/>
                  </a:lnTo>
                  <a:lnTo>
                    <a:pt x="2580132" y="0"/>
                  </a:lnTo>
                  <a:lnTo>
                    <a:pt x="2627091" y="2100"/>
                  </a:lnTo>
                  <a:lnTo>
                    <a:pt x="2672855" y="8282"/>
                  </a:lnTo>
                  <a:lnTo>
                    <a:pt x="2717242" y="18365"/>
                  </a:lnTo>
                  <a:lnTo>
                    <a:pt x="2760072" y="32169"/>
                  </a:lnTo>
                  <a:lnTo>
                    <a:pt x="2801165" y="49513"/>
                  </a:lnTo>
                  <a:lnTo>
                    <a:pt x="2840340" y="70216"/>
                  </a:lnTo>
                  <a:lnTo>
                    <a:pt x="2877418" y="94100"/>
                  </a:lnTo>
                  <a:lnTo>
                    <a:pt x="2912217" y="120983"/>
                  </a:lnTo>
                  <a:lnTo>
                    <a:pt x="2944558" y="150685"/>
                  </a:lnTo>
                  <a:lnTo>
                    <a:pt x="2974260" y="183026"/>
                  </a:lnTo>
                  <a:lnTo>
                    <a:pt x="3001143" y="217825"/>
                  </a:lnTo>
                  <a:lnTo>
                    <a:pt x="3025027" y="254903"/>
                  </a:lnTo>
                  <a:lnTo>
                    <a:pt x="3045730" y="294078"/>
                  </a:lnTo>
                  <a:lnTo>
                    <a:pt x="3063074" y="335171"/>
                  </a:lnTo>
                  <a:lnTo>
                    <a:pt x="3076878" y="378001"/>
                  </a:lnTo>
                  <a:lnTo>
                    <a:pt x="3086961" y="422388"/>
                  </a:lnTo>
                  <a:lnTo>
                    <a:pt x="3093143" y="468152"/>
                  </a:lnTo>
                  <a:lnTo>
                    <a:pt x="3095243" y="515112"/>
                  </a:lnTo>
                  <a:lnTo>
                    <a:pt x="3095243" y="4390644"/>
                  </a:lnTo>
                  <a:lnTo>
                    <a:pt x="3093143" y="4437617"/>
                  </a:lnTo>
                  <a:lnTo>
                    <a:pt x="3086961" y="4483419"/>
                  </a:lnTo>
                  <a:lnTo>
                    <a:pt x="3076878" y="4527867"/>
                  </a:lnTo>
                  <a:lnTo>
                    <a:pt x="3063074" y="4570777"/>
                  </a:lnTo>
                  <a:lnTo>
                    <a:pt x="3045730" y="4611964"/>
                  </a:lnTo>
                  <a:lnTo>
                    <a:pt x="3025027" y="4651247"/>
                  </a:lnTo>
                  <a:lnTo>
                    <a:pt x="3001143" y="4688442"/>
                  </a:lnTo>
                  <a:lnTo>
                    <a:pt x="2974260" y="4723365"/>
                  </a:lnTo>
                  <a:lnTo>
                    <a:pt x="2944558" y="4755832"/>
                  </a:lnTo>
                  <a:lnTo>
                    <a:pt x="2912217" y="4785660"/>
                  </a:lnTo>
                  <a:lnTo>
                    <a:pt x="2877418" y="4812667"/>
                  </a:lnTo>
                  <a:lnTo>
                    <a:pt x="2840340" y="4836667"/>
                  </a:lnTo>
                  <a:lnTo>
                    <a:pt x="2801165" y="4857479"/>
                  </a:lnTo>
                  <a:lnTo>
                    <a:pt x="2760072" y="4874918"/>
                  </a:lnTo>
                  <a:lnTo>
                    <a:pt x="2717242" y="4888801"/>
                  </a:lnTo>
                  <a:lnTo>
                    <a:pt x="2672855" y="4898945"/>
                  </a:lnTo>
                  <a:lnTo>
                    <a:pt x="2627091" y="4905165"/>
                  </a:lnTo>
                  <a:lnTo>
                    <a:pt x="2580132" y="4907279"/>
                  </a:lnTo>
                  <a:lnTo>
                    <a:pt x="516636" y="4907279"/>
                  </a:lnTo>
                  <a:lnTo>
                    <a:pt x="469662" y="4905165"/>
                  </a:lnTo>
                  <a:lnTo>
                    <a:pt x="423860" y="4898945"/>
                  </a:lnTo>
                  <a:lnTo>
                    <a:pt x="379412" y="4888801"/>
                  </a:lnTo>
                  <a:lnTo>
                    <a:pt x="336502" y="4874918"/>
                  </a:lnTo>
                  <a:lnTo>
                    <a:pt x="295314" y="4857479"/>
                  </a:lnTo>
                  <a:lnTo>
                    <a:pt x="256032" y="4836667"/>
                  </a:lnTo>
                  <a:lnTo>
                    <a:pt x="218837" y="4812667"/>
                  </a:lnTo>
                  <a:lnTo>
                    <a:pt x="183914" y="4785660"/>
                  </a:lnTo>
                  <a:lnTo>
                    <a:pt x="151447" y="4755832"/>
                  </a:lnTo>
                  <a:lnTo>
                    <a:pt x="121618" y="4723365"/>
                  </a:lnTo>
                  <a:lnTo>
                    <a:pt x="94612" y="4688442"/>
                  </a:lnTo>
                  <a:lnTo>
                    <a:pt x="70612" y="4651247"/>
                  </a:lnTo>
                  <a:lnTo>
                    <a:pt x="49800" y="4611964"/>
                  </a:lnTo>
                  <a:lnTo>
                    <a:pt x="32361" y="4570777"/>
                  </a:lnTo>
                  <a:lnTo>
                    <a:pt x="18478" y="4527867"/>
                  </a:lnTo>
                  <a:lnTo>
                    <a:pt x="8334" y="4483419"/>
                  </a:lnTo>
                  <a:lnTo>
                    <a:pt x="2114" y="4437617"/>
                  </a:lnTo>
                  <a:lnTo>
                    <a:pt x="0" y="4390644"/>
                  </a:lnTo>
                  <a:lnTo>
                    <a:pt x="0" y="515112"/>
                  </a:lnTo>
                  <a:close/>
                </a:path>
              </a:pathLst>
            </a:custGeom>
            <a:ln w="44195">
              <a:solidFill>
                <a:srgbClr val="ED7C31"/>
              </a:solidFill>
            </a:ln>
          </p:spPr>
          <p:txBody>
            <a:bodyPr wrap="square" lIns="0" tIns="0" rIns="0" bIns="0" rtlCol="0"/>
            <a:lstStyle/>
            <a:p>
              <a:endParaRPr sz="1632"/>
            </a:p>
          </p:txBody>
        </p:sp>
        <p:sp>
          <p:nvSpPr>
            <p:cNvPr id="19" name="object 19"/>
            <p:cNvSpPr/>
            <p:nvPr/>
          </p:nvSpPr>
          <p:spPr>
            <a:xfrm>
              <a:off x="7531607" y="1769363"/>
              <a:ext cx="2430780" cy="299085"/>
            </a:xfrm>
            <a:custGeom>
              <a:avLst/>
              <a:gdLst/>
              <a:ahLst/>
              <a:cxnLst/>
              <a:rect l="l" t="t" r="r" b="b"/>
              <a:pathLst>
                <a:path w="2430779" h="299085">
                  <a:moveTo>
                    <a:pt x="2382012" y="298703"/>
                  </a:moveTo>
                  <a:lnTo>
                    <a:pt x="50292" y="298703"/>
                  </a:lnTo>
                  <a:lnTo>
                    <a:pt x="30860" y="294703"/>
                  </a:lnTo>
                  <a:lnTo>
                    <a:pt x="14858" y="283844"/>
                  </a:lnTo>
                  <a:lnTo>
                    <a:pt x="4000" y="267842"/>
                  </a:lnTo>
                  <a:lnTo>
                    <a:pt x="0" y="248411"/>
                  </a:lnTo>
                  <a:lnTo>
                    <a:pt x="0" y="50291"/>
                  </a:lnTo>
                  <a:lnTo>
                    <a:pt x="4000" y="30860"/>
                  </a:lnTo>
                  <a:lnTo>
                    <a:pt x="14859" y="14858"/>
                  </a:lnTo>
                  <a:lnTo>
                    <a:pt x="30860" y="4000"/>
                  </a:lnTo>
                  <a:lnTo>
                    <a:pt x="50292" y="0"/>
                  </a:lnTo>
                  <a:lnTo>
                    <a:pt x="2382012" y="0"/>
                  </a:lnTo>
                  <a:lnTo>
                    <a:pt x="2401204" y="4000"/>
                  </a:lnTo>
                  <a:lnTo>
                    <a:pt x="2416683" y="14858"/>
                  </a:lnTo>
                  <a:lnTo>
                    <a:pt x="2427017" y="30860"/>
                  </a:lnTo>
                  <a:lnTo>
                    <a:pt x="2430779" y="50291"/>
                  </a:lnTo>
                  <a:lnTo>
                    <a:pt x="2430779" y="248411"/>
                  </a:lnTo>
                  <a:lnTo>
                    <a:pt x="2427017" y="267842"/>
                  </a:lnTo>
                  <a:lnTo>
                    <a:pt x="2416683" y="283844"/>
                  </a:lnTo>
                  <a:lnTo>
                    <a:pt x="2401204" y="294703"/>
                  </a:lnTo>
                  <a:lnTo>
                    <a:pt x="2382012" y="298703"/>
                  </a:lnTo>
                  <a:close/>
                </a:path>
              </a:pathLst>
            </a:custGeom>
            <a:solidFill>
              <a:srgbClr val="5B9AD4"/>
            </a:solidFill>
          </p:spPr>
          <p:txBody>
            <a:bodyPr wrap="square" lIns="0" tIns="0" rIns="0" bIns="0" rtlCol="0"/>
            <a:lstStyle/>
            <a:p>
              <a:endParaRPr sz="1632"/>
            </a:p>
          </p:txBody>
        </p:sp>
        <p:sp>
          <p:nvSpPr>
            <p:cNvPr id="20" name="object 20"/>
            <p:cNvSpPr/>
            <p:nvPr/>
          </p:nvSpPr>
          <p:spPr>
            <a:xfrm>
              <a:off x="7531607" y="1769363"/>
              <a:ext cx="2430780" cy="299085"/>
            </a:xfrm>
            <a:custGeom>
              <a:avLst/>
              <a:gdLst/>
              <a:ahLst/>
              <a:cxnLst/>
              <a:rect l="l" t="t" r="r" b="b"/>
              <a:pathLst>
                <a:path w="2430779" h="299085">
                  <a:moveTo>
                    <a:pt x="0" y="50291"/>
                  </a:moveTo>
                  <a:lnTo>
                    <a:pt x="4000" y="30860"/>
                  </a:lnTo>
                  <a:lnTo>
                    <a:pt x="14859" y="14858"/>
                  </a:lnTo>
                  <a:lnTo>
                    <a:pt x="30860" y="4000"/>
                  </a:lnTo>
                  <a:lnTo>
                    <a:pt x="50292" y="0"/>
                  </a:lnTo>
                  <a:lnTo>
                    <a:pt x="2382012" y="0"/>
                  </a:lnTo>
                  <a:lnTo>
                    <a:pt x="2401204" y="4000"/>
                  </a:lnTo>
                  <a:lnTo>
                    <a:pt x="2416683" y="14858"/>
                  </a:lnTo>
                  <a:lnTo>
                    <a:pt x="2427017" y="30860"/>
                  </a:lnTo>
                  <a:lnTo>
                    <a:pt x="2430779" y="50291"/>
                  </a:lnTo>
                  <a:lnTo>
                    <a:pt x="2430779" y="248411"/>
                  </a:lnTo>
                  <a:lnTo>
                    <a:pt x="2427017" y="267842"/>
                  </a:lnTo>
                  <a:lnTo>
                    <a:pt x="2416683" y="283844"/>
                  </a:lnTo>
                  <a:lnTo>
                    <a:pt x="2401204" y="294703"/>
                  </a:lnTo>
                  <a:lnTo>
                    <a:pt x="2382012" y="298703"/>
                  </a:lnTo>
                  <a:lnTo>
                    <a:pt x="50292" y="298703"/>
                  </a:lnTo>
                  <a:lnTo>
                    <a:pt x="30860" y="294703"/>
                  </a:lnTo>
                  <a:lnTo>
                    <a:pt x="14858" y="283844"/>
                  </a:lnTo>
                  <a:lnTo>
                    <a:pt x="4000" y="267842"/>
                  </a:lnTo>
                  <a:lnTo>
                    <a:pt x="0" y="248411"/>
                  </a:lnTo>
                  <a:lnTo>
                    <a:pt x="0" y="50291"/>
                  </a:lnTo>
                  <a:close/>
                </a:path>
              </a:pathLst>
            </a:custGeom>
            <a:ln w="10668">
              <a:solidFill>
                <a:srgbClr val="213F59"/>
              </a:solidFill>
            </a:ln>
          </p:spPr>
          <p:txBody>
            <a:bodyPr wrap="square" lIns="0" tIns="0" rIns="0" bIns="0" rtlCol="0"/>
            <a:lstStyle/>
            <a:p>
              <a:endParaRPr sz="1632"/>
            </a:p>
          </p:txBody>
        </p:sp>
      </p:grpSp>
      <p:sp>
        <p:nvSpPr>
          <p:cNvPr id="21" name="object 21"/>
          <p:cNvSpPr txBox="1"/>
          <p:nvPr/>
        </p:nvSpPr>
        <p:spPr>
          <a:xfrm>
            <a:off x="8223326" y="1606740"/>
            <a:ext cx="1915749" cy="231458"/>
          </a:xfrm>
          <a:prstGeom prst="rect">
            <a:avLst/>
          </a:prstGeom>
        </p:spPr>
        <p:txBody>
          <a:bodyPr vert="horz" wrap="square" lIns="0" tIns="14971" rIns="0" bIns="0" rtlCol="0">
            <a:spAutoFit/>
          </a:bodyPr>
          <a:lstStyle/>
          <a:p>
            <a:pPr marL="11516">
              <a:spcBef>
                <a:spcPts val="118"/>
              </a:spcBef>
            </a:pPr>
            <a:r>
              <a:rPr sz="1406" dirty="0">
                <a:solidFill>
                  <a:srgbClr val="FFFFFF"/>
                </a:solidFill>
                <a:latin typeface="Calibri"/>
                <a:cs typeface="Calibri"/>
              </a:rPr>
              <a:t>No</a:t>
            </a:r>
            <a:r>
              <a:rPr sz="1406" spc="50" dirty="0">
                <a:solidFill>
                  <a:srgbClr val="FFFFFF"/>
                </a:solidFill>
                <a:latin typeface="Calibri"/>
                <a:cs typeface="Calibri"/>
              </a:rPr>
              <a:t> </a:t>
            </a:r>
            <a:r>
              <a:rPr sz="1406" dirty="0">
                <a:solidFill>
                  <a:srgbClr val="FFFFFF"/>
                </a:solidFill>
                <a:latin typeface="Calibri"/>
                <a:cs typeface="Calibri"/>
              </a:rPr>
              <a:t>maintenance</a:t>
            </a:r>
            <a:r>
              <a:rPr sz="1406" spc="73" dirty="0">
                <a:solidFill>
                  <a:srgbClr val="FFFFFF"/>
                </a:solidFill>
                <a:latin typeface="Calibri"/>
                <a:cs typeface="Calibri"/>
              </a:rPr>
              <a:t> </a:t>
            </a:r>
            <a:r>
              <a:rPr sz="1406" spc="-9" dirty="0">
                <a:solidFill>
                  <a:srgbClr val="FFFFFF"/>
                </a:solidFill>
                <a:latin typeface="Calibri"/>
                <a:cs typeface="Calibri"/>
              </a:rPr>
              <a:t>required</a:t>
            </a:r>
            <a:endParaRPr sz="1406">
              <a:latin typeface="Calibri"/>
              <a:cs typeface="Calibri"/>
            </a:endParaRPr>
          </a:p>
        </p:txBody>
      </p:sp>
      <p:sp>
        <p:nvSpPr>
          <p:cNvPr id="22" name="object 22"/>
          <p:cNvSpPr txBox="1"/>
          <p:nvPr/>
        </p:nvSpPr>
        <p:spPr>
          <a:xfrm>
            <a:off x="8124226" y="5656414"/>
            <a:ext cx="2136287" cy="182229"/>
          </a:xfrm>
          <a:prstGeom prst="rect">
            <a:avLst/>
          </a:prstGeom>
        </p:spPr>
        <p:txBody>
          <a:bodyPr vert="horz" wrap="square" lIns="0" tIns="0" rIns="0" bIns="0" rtlCol="0">
            <a:spAutoFit/>
          </a:bodyPr>
          <a:lstStyle/>
          <a:p>
            <a:pPr>
              <a:lnSpc>
                <a:spcPts val="1360"/>
              </a:lnSpc>
            </a:pPr>
            <a:r>
              <a:rPr sz="1406" dirty="0">
                <a:solidFill>
                  <a:srgbClr val="FFFFFF"/>
                </a:solidFill>
                <a:latin typeface="Calibri"/>
                <a:cs typeface="Calibri"/>
              </a:rPr>
              <a:t>Request</a:t>
            </a:r>
            <a:r>
              <a:rPr sz="1406" spc="18" dirty="0">
                <a:solidFill>
                  <a:srgbClr val="FFFFFF"/>
                </a:solidFill>
                <a:latin typeface="Calibri"/>
                <a:cs typeface="Calibri"/>
              </a:rPr>
              <a:t> </a:t>
            </a:r>
            <a:r>
              <a:rPr sz="1406" dirty="0">
                <a:solidFill>
                  <a:srgbClr val="FFFFFF"/>
                </a:solidFill>
                <a:latin typeface="Calibri"/>
                <a:cs typeface="Calibri"/>
              </a:rPr>
              <a:t>data</a:t>
            </a:r>
            <a:r>
              <a:rPr sz="1406" spc="27" dirty="0">
                <a:solidFill>
                  <a:srgbClr val="FFFFFF"/>
                </a:solidFill>
                <a:latin typeface="Calibri"/>
                <a:cs typeface="Calibri"/>
              </a:rPr>
              <a:t> </a:t>
            </a:r>
            <a:r>
              <a:rPr sz="1406" dirty="0">
                <a:solidFill>
                  <a:srgbClr val="FFFFFF"/>
                </a:solidFill>
                <a:latin typeface="Calibri"/>
                <a:cs typeface="Calibri"/>
              </a:rPr>
              <a:t>analysis</a:t>
            </a:r>
            <a:r>
              <a:rPr sz="1406" spc="23" dirty="0">
                <a:solidFill>
                  <a:srgbClr val="FFFFFF"/>
                </a:solidFill>
                <a:latin typeface="Calibri"/>
                <a:cs typeface="Calibri"/>
              </a:rPr>
              <a:t> </a:t>
            </a:r>
            <a:r>
              <a:rPr sz="1406" dirty="0">
                <a:solidFill>
                  <a:srgbClr val="FFFFFF"/>
                </a:solidFill>
                <a:latin typeface="Calibri"/>
                <a:cs typeface="Calibri"/>
              </a:rPr>
              <a:t>to</a:t>
            </a:r>
            <a:r>
              <a:rPr sz="1406" spc="32" dirty="0">
                <a:solidFill>
                  <a:srgbClr val="FFFFFF"/>
                </a:solidFill>
                <a:latin typeface="Calibri"/>
                <a:cs typeface="Calibri"/>
              </a:rPr>
              <a:t> </a:t>
            </a:r>
            <a:r>
              <a:rPr sz="1406" spc="-18" dirty="0">
                <a:solidFill>
                  <a:srgbClr val="FFFFFF"/>
                </a:solidFill>
                <a:latin typeface="Calibri"/>
                <a:cs typeface="Calibri"/>
              </a:rPr>
              <a:t>KITZ</a:t>
            </a:r>
            <a:endParaRPr sz="1406">
              <a:latin typeface="Calibri"/>
              <a:cs typeface="Calibri"/>
            </a:endParaRPr>
          </a:p>
        </p:txBody>
      </p:sp>
      <p:pic>
        <p:nvPicPr>
          <p:cNvPr id="23" name="object 23"/>
          <p:cNvPicPr/>
          <p:nvPr/>
        </p:nvPicPr>
        <p:blipFill>
          <a:blip r:embed="rId6" cstate="print"/>
          <a:stretch>
            <a:fillRect/>
          </a:stretch>
        </p:blipFill>
        <p:spPr>
          <a:xfrm>
            <a:off x="7892093" y="5598338"/>
            <a:ext cx="2602240" cy="268101"/>
          </a:xfrm>
          <a:prstGeom prst="rect">
            <a:avLst/>
          </a:prstGeom>
        </p:spPr>
      </p:pic>
      <p:sp>
        <p:nvSpPr>
          <p:cNvPr id="24" name="object 24"/>
          <p:cNvSpPr txBox="1"/>
          <p:nvPr/>
        </p:nvSpPr>
        <p:spPr>
          <a:xfrm>
            <a:off x="8112709" y="5009780"/>
            <a:ext cx="2159320" cy="828948"/>
          </a:xfrm>
          <a:prstGeom prst="rect">
            <a:avLst/>
          </a:prstGeom>
        </p:spPr>
        <p:txBody>
          <a:bodyPr vert="horz" wrap="square" lIns="0" tIns="76584" rIns="0" bIns="0" rtlCol="0">
            <a:spAutoFit/>
          </a:bodyPr>
          <a:lstStyle/>
          <a:p>
            <a:pPr marL="38580" algn="ctr">
              <a:spcBef>
                <a:spcPts val="603"/>
              </a:spcBef>
            </a:pPr>
            <a:r>
              <a:rPr sz="1406" dirty="0">
                <a:solidFill>
                  <a:srgbClr val="FFFFFF"/>
                </a:solidFill>
                <a:latin typeface="Calibri"/>
                <a:cs typeface="Calibri"/>
              </a:rPr>
              <a:t>Check</a:t>
            </a:r>
            <a:r>
              <a:rPr sz="1406" spc="36" dirty="0">
                <a:solidFill>
                  <a:srgbClr val="FFFFFF"/>
                </a:solidFill>
                <a:latin typeface="Calibri"/>
                <a:cs typeface="Calibri"/>
              </a:rPr>
              <a:t> </a:t>
            </a:r>
            <a:r>
              <a:rPr sz="1406" dirty="0">
                <a:solidFill>
                  <a:srgbClr val="FFFFFF"/>
                </a:solidFill>
                <a:latin typeface="Calibri"/>
                <a:cs typeface="Calibri"/>
              </a:rPr>
              <a:t>it</a:t>
            </a:r>
            <a:r>
              <a:rPr sz="1406" spc="41" dirty="0">
                <a:solidFill>
                  <a:srgbClr val="FFFFFF"/>
                </a:solidFill>
                <a:latin typeface="Calibri"/>
                <a:cs typeface="Calibri"/>
              </a:rPr>
              <a:t> </a:t>
            </a:r>
            <a:r>
              <a:rPr sz="1406" spc="-9" dirty="0">
                <a:solidFill>
                  <a:srgbClr val="FFFFFF"/>
                </a:solidFill>
                <a:latin typeface="Calibri"/>
                <a:cs typeface="Calibri"/>
              </a:rPr>
              <a:t>yourself</a:t>
            </a:r>
            <a:endParaRPr sz="1406">
              <a:latin typeface="Calibri"/>
              <a:cs typeface="Calibri"/>
            </a:endParaRPr>
          </a:p>
          <a:p>
            <a:pPr marR="218811" algn="ctr">
              <a:spcBef>
                <a:spcPts val="526"/>
              </a:spcBef>
            </a:pPr>
            <a:r>
              <a:rPr sz="1406" b="1" spc="-23" dirty="0">
                <a:solidFill>
                  <a:srgbClr val="FF0000"/>
                </a:solidFill>
                <a:latin typeface="Verdana"/>
                <a:cs typeface="Verdana"/>
              </a:rPr>
              <a:t>OR</a:t>
            </a:r>
            <a:endParaRPr sz="1406">
              <a:latin typeface="Verdana"/>
              <a:cs typeface="Verdana"/>
            </a:endParaRPr>
          </a:p>
          <a:p>
            <a:pPr algn="ctr">
              <a:spcBef>
                <a:spcPts val="258"/>
              </a:spcBef>
            </a:pPr>
            <a:r>
              <a:rPr sz="1406" dirty="0">
                <a:solidFill>
                  <a:srgbClr val="FFFFFF"/>
                </a:solidFill>
                <a:latin typeface="Calibri"/>
                <a:cs typeface="Calibri"/>
              </a:rPr>
              <a:t>Request</a:t>
            </a:r>
            <a:r>
              <a:rPr sz="1406" spc="18" dirty="0">
                <a:solidFill>
                  <a:srgbClr val="FFFFFF"/>
                </a:solidFill>
                <a:latin typeface="Calibri"/>
                <a:cs typeface="Calibri"/>
              </a:rPr>
              <a:t> </a:t>
            </a:r>
            <a:r>
              <a:rPr sz="1406" dirty="0">
                <a:solidFill>
                  <a:srgbClr val="FFFFFF"/>
                </a:solidFill>
                <a:latin typeface="Calibri"/>
                <a:cs typeface="Calibri"/>
              </a:rPr>
              <a:t>data</a:t>
            </a:r>
            <a:r>
              <a:rPr sz="1406" spc="27" dirty="0">
                <a:solidFill>
                  <a:srgbClr val="FFFFFF"/>
                </a:solidFill>
                <a:latin typeface="Calibri"/>
                <a:cs typeface="Calibri"/>
              </a:rPr>
              <a:t> </a:t>
            </a:r>
            <a:r>
              <a:rPr sz="1406" dirty="0">
                <a:solidFill>
                  <a:srgbClr val="FFFFFF"/>
                </a:solidFill>
                <a:latin typeface="Calibri"/>
                <a:cs typeface="Calibri"/>
              </a:rPr>
              <a:t>analysis</a:t>
            </a:r>
            <a:r>
              <a:rPr sz="1406" spc="23" dirty="0">
                <a:solidFill>
                  <a:srgbClr val="FFFFFF"/>
                </a:solidFill>
                <a:latin typeface="Calibri"/>
                <a:cs typeface="Calibri"/>
              </a:rPr>
              <a:t> </a:t>
            </a:r>
            <a:r>
              <a:rPr sz="1406" dirty="0">
                <a:solidFill>
                  <a:srgbClr val="FFFFFF"/>
                </a:solidFill>
                <a:latin typeface="Calibri"/>
                <a:cs typeface="Calibri"/>
              </a:rPr>
              <a:t>to</a:t>
            </a:r>
            <a:r>
              <a:rPr sz="1406" spc="32" dirty="0">
                <a:solidFill>
                  <a:srgbClr val="FFFFFF"/>
                </a:solidFill>
                <a:latin typeface="Calibri"/>
                <a:cs typeface="Calibri"/>
              </a:rPr>
              <a:t> </a:t>
            </a:r>
            <a:r>
              <a:rPr sz="1406" spc="-18" dirty="0">
                <a:solidFill>
                  <a:srgbClr val="FFFFFF"/>
                </a:solidFill>
                <a:latin typeface="Calibri"/>
                <a:cs typeface="Calibri"/>
              </a:rPr>
              <a:t>KITZ</a:t>
            </a:r>
            <a:endParaRPr sz="1406">
              <a:latin typeface="Calibri"/>
              <a:cs typeface="Calibri"/>
            </a:endParaRPr>
          </a:p>
        </p:txBody>
      </p:sp>
      <p:grpSp>
        <p:nvGrpSpPr>
          <p:cNvPr id="25" name="object 25"/>
          <p:cNvGrpSpPr/>
          <p:nvPr/>
        </p:nvGrpSpPr>
        <p:grpSpPr>
          <a:xfrm>
            <a:off x="1356033" y="3984204"/>
            <a:ext cx="1345112" cy="1595593"/>
            <a:chOff x="119570" y="4393691"/>
            <a:chExt cx="1483360" cy="1759585"/>
          </a:xfrm>
        </p:grpSpPr>
        <p:pic>
          <p:nvPicPr>
            <p:cNvPr id="26" name="object 26"/>
            <p:cNvPicPr/>
            <p:nvPr/>
          </p:nvPicPr>
          <p:blipFill>
            <a:blip r:embed="rId7" cstate="print"/>
            <a:stretch>
              <a:fillRect/>
            </a:stretch>
          </p:blipFill>
          <p:spPr>
            <a:xfrm>
              <a:off x="175260" y="4393691"/>
              <a:ext cx="1371599" cy="1350263"/>
            </a:xfrm>
            <a:prstGeom prst="rect">
              <a:avLst/>
            </a:prstGeom>
          </p:spPr>
        </p:pic>
        <p:sp>
          <p:nvSpPr>
            <p:cNvPr id="27" name="object 27"/>
            <p:cNvSpPr/>
            <p:nvPr/>
          </p:nvSpPr>
          <p:spPr>
            <a:xfrm>
              <a:off x="124967" y="5637275"/>
              <a:ext cx="1472565" cy="510540"/>
            </a:xfrm>
            <a:custGeom>
              <a:avLst/>
              <a:gdLst/>
              <a:ahLst/>
              <a:cxnLst/>
              <a:rect l="l" t="t" r="r" b="b"/>
              <a:pathLst>
                <a:path w="1472565" h="510539">
                  <a:moveTo>
                    <a:pt x="1386840" y="510539"/>
                  </a:moveTo>
                  <a:lnTo>
                    <a:pt x="85344" y="510539"/>
                  </a:lnTo>
                  <a:lnTo>
                    <a:pt x="52077" y="503848"/>
                  </a:lnTo>
                  <a:lnTo>
                    <a:pt x="24955" y="485584"/>
                  </a:lnTo>
                  <a:lnTo>
                    <a:pt x="6691" y="458462"/>
                  </a:lnTo>
                  <a:lnTo>
                    <a:pt x="0" y="425195"/>
                  </a:lnTo>
                  <a:lnTo>
                    <a:pt x="0" y="85343"/>
                  </a:lnTo>
                  <a:lnTo>
                    <a:pt x="6691" y="52077"/>
                  </a:lnTo>
                  <a:lnTo>
                    <a:pt x="24955" y="24955"/>
                  </a:lnTo>
                  <a:lnTo>
                    <a:pt x="52077" y="6691"/>
                  </a:lnTo>
                  <a:lnTo>
                    <a:pt x="85344" y="0"/>
                  </a:lnTo>
                  <a:lnTo>
                    <a:pt x="1386840" y="0"/>
                  </a:lnTo>
                  <a:lnTo>
                    <a:pt x="1420106" y="6691"/>
                  </a:lnTo>
                  <a:lnTo>
                    <a:pt x="1447228" y="24955"/>
                  </a:lnTo>
                  <a:lnTo>
                    <a:pt x="1465492" y="52077"/>
                  </a:lnTo>
                  <a:lnTo>
                    <a:pt x="1472183" y="85343"/>
                  </a:lnTo>
                  <a:lnTo>
                    <a:pt x="1472183" y="425195"/>
                  </a:lnTo>
                  <a:lnTo>
                    <a:pt x="1465492" y="458462"/>
                  </a:lnTo>
                  <a:lnTo>
                    <a:pt x="1447228" y="485584"/>
                  </a:lnTo>
                  <a:lnTo>
                    <a:pt x="1420106" y="503848"/>
                  </a:lnTo>
                  <a:lnTo>
                    <a:pt x="1386840" y="510539"/>
                  </a:lnTo>
                  <a:close/>
                </a:path>
              </a:pathLst>
            </a:custGeom>
            <a:solidFill>
              <a:srgbClr val="70AC46"/>
            </a:solidFill>
          </p:spPr>
          <p:txBody>
            <a:bodyPr wrap="square" lIns="0" tIns="0" rIns="0" bIns="0" rtlCol="0"/>
            <a:lstStyle/>
            <a:p>
              <a:endParaRPr sz="1632"/>
            </a:p>
          </p:txBody>
        </p:sp>
        <p:sp>
          <p:nvSpPr>
            <p:cNvPr id="28" name="object 28"/>
            <p:cNvSpPr/>
            <p:nvPr/>
          </p:nvSpPr>
          <p:spPr>
            <a:xfrm>
              <a:off x="124967" y="5637275"/>
              <a:ext cx="1472565" cy="510540"/>
            </a:xfrm>
            <a:custGeom>
              <a:avLst/>
              <a:gdLst/>
              <a:ahLst/>
              <a:cxnLst/>
              <a:rect l="l" t="t" r="r" b="b"/>
              <a:pathLst>
                <a:path w="1472565" h="510539">
                  <a:moveTo>
                    <a:pt x="0" y="85343"/>
                  </a:moveTo>
                  <a:lnTo>
                    <a:pt x="6691" y="52077"/>
                  </a:lnTo>
                  <a:lnTo>
                    <a:pt x="24955" y="24955"/>
                  </a:lnTo>
                  <a:lnTo>
                    <a:pt x="52077" y="6691"/>
                  </a:lnTo>
                  <a:lnTo>
                    <a:pt x="85344" y="0"/>
                  </a:lnTo>
                  <a:lnTo>
                    <a:pt x="1386840" y="0"/>
                  </a:lnTo>
                  <a:lnTo>
                    <a:pt x="1420106" y="6691"/>
                  </a:lnTo>
                  <a:lnTo>
                    <a:pt x="1447228" y="24955"/>
                  </a:lnTo>
                  <a:lnTo>
                    <a:pt x="1465492" y="52077"/>
                  </a:lnTo>
                  <a:lnTo>
                    <a:pt x="1472183" y="85343"/>
                  </a:lnTo>
                  <a:lnTo>
                    <a:pt x="1472183" y="425195"/>
                  </a:lnTo>
                  <a:lnTo>
                    <a:pt x="1465492" y="458462"/>
                  </a:lnTo>
                  <a:lnTo>
                    <a:pt x="1447228" y="485584"/>
                  </a:lnTo>
                  <a:lnTo>
                    <a:pt x="1420106" y="503848"/>
                  </a:lnTo>
                  <a:lnTo>
                    <a:pt x="1386840" y="510539"/>
                  </a:lnTo>
                  <a:lnTo>
                    <a:pt x="85344" y="510539"/>
                  </a:lnTo>
                  <a:lnTo>
                    <a:pt x="52077" y="503848"/>
                  </a:lnTo>
                  <a:lnTo>
                    <a:pt x="24955" y="485584"/>
                  </a:lnTo>
                  <a:lnTo>
                    <a:pt x="6691" y="458462"/>
                  </a:lnTo>
                  <a:lnTo>
                    <a:pt x="0" y="425195"/>
                  </a:lnTo>
                  <a:lnTo>
                    <a:pt x="0" y="85343"/>
                  </a:lnTo>
                  <a:close/>
                </a:path>
              </a:pathLst>
            </a:custGeom>
            <a:ln w="10668">
              <a:solidFill>
                <a:srgbClr val="2A4618"/>
              </a:solidFill>
            </a:ln>
          </p:spPr>
          <p:txBody>
            <a:bodyPr wrap="square" lIns="0" tIns="0" rIns="0" bIns="0" rtlCol="0"/>
            <a:lstStyle/>
            <a:p>
              <a:endParaRPr sz="1632"/>
            </a:p>
          </p:txBody>
        </p:sp>
      </p:grpSp>
      <p:sp>
        <p:nvSpPr>
          <p:cNvPr id="29" name="object 29"/>
          <p:cNvSpPr txBox="1"/>
          <p:nvPr/>
        </p:nvSpPr>
        <p:spPr>
          <a:xfrm>
            <a:off x="1488965" y="5101737"/>
            <a:ext cx="1077357" cy="444756"/>
          </a:xfrm>
          <a:prstGeom prst="rect">
            <a:avLst/>
          </a:prstGeom>
        </p:spPr>
        <p:txBody>
          <a:bodyPr vert="horz" wrap="square" lIns="0" tIns="10941" rIns="0" bIns="0" rtlCol="0">
            <a:spAutoFit/>
          </a:bodyPr>
          <a:lstStyle/>
          <a:p>
            <a:pPr marL="87524" marR="4607" indent="-76584">
              <a:lnSpc>
                <a:spcPct val="101899"/>
              </a:lnSpc>
              <a:spcBef>
                <a:spcPts val="86"/>
              </a:spcBef>
            </a:pPr>
            <a:r>
              <a:rPr sz="1406" dirty="0">
                <a:solidFill>
                  <a:srgbClr val="FFFFFF"/>
                </a:solidFill>
                <a:latin typeface="Calibri"/>
                <a:cs typeface="Calibri"/>
              </a:rPr>
              <a:t>Check</a:t>
            </a:r>
            <a:r>
              <a:rPr sz="1406" spc="45" dirty="0">
                <a:solidFill>
                  <a:srgbClr val="FFFFFF"/>
                </a:solidFill>
                <a:latin typeface="Calibri"/>
                <a:cs typeface="Calibri"/>
              </a:rPr>
              <a:t> </a:t>
            </a:r>
            <a:r>
              <a:rPr sz="1406" dirty="0">
                <a:solidFill>
                  <a:srgbClr val="FFFFFF"/>
                </a:solidFill>
                <a:latin typeface="Calibri"/>
                <a:cs typeface="Calibri"/>
              </a:rPr>
              <a:t>on</a:t>
            </a:r>
            <a:r>
              <a:rPr sz="1406" spc="50" dirty="0">
                <a:solidFill>
                  <a:srgbClr val="FFFFFF"/>
                </a:solidFill>
                <a:latin typeface="Calibri"/>
                <a:cs typeface="Calibri"/>
              </a:rPr>
              <a:t> </a:t>
            </a:r>
            <a:r>
              <a:rPr sz="1406" spc="-18" dirty="0">
                <a:solidFill>
                  <a:srgbClr val="FFFFFF"/>
                </a:solidFill>
                <a:latin typeface="Calibri"/>
                <a:cs typeface="Calibri"/>
              </a:rPr>
              <a:t>your </a:t>
            </a:r>
            <a:r>
              <a:rPr sz="1406" spc="-9" dirty="0">
                <a:solidFill>
                  <a:srgbClr val="FFFFFF"/>
                </a:solidFill>
                <a:latin typeface="Calibri"/>
                <a:cs typeface="Calibri"/>
              </a:rPr>
              <a:t>smartphone</a:t>
            </a:r>
            <a:endParaRPr sz="1406">
              <a:latin typeface="Calibri"/>
              <a:cs typeface="Calibri"/>
            </a:endParaRPr>
          </a:p>
        </p:txBody>
      </p:sp>
      <p:grpSp>
        <p:nvGrpSpPr>
          <p:cNvPr id="30" name="object 30"/>
          <p:cNvGrpSpPr/>
          <p:nvPr/>
        </p:nvGrpSpPr>
        <p:grpSpPr>
          <a:xfrm>
            <a:off x="2876943" y="2042544"/>
            <a:ext cx="3978331" cy="1402694"/>
            <a:chOff x="1796795" y="2252472"/>
            <a:chExt cx="4387215" cy="1546860"/>
          </a:xfrm>
        </p:grpSpPr>
        <p:pic>
          <p:nvPicPr>
            <p:cNvPr id="31" name="object 31"/>
            <p:cNvPicPr/>
            <p:nvPr/>
          </p:nvPicPr>
          <p:blipFill>
            <a:blip r:embed="rId8" cstate="print"/>
            <a:stretch>
              <a:fillRect/>
            </a:stretch>
          </p:blipFill>
          <p:spPr>
            <a:xfrm>
              <a:off x="1796795" y="2252472"/>
              <a:ext cx="2272284" cy="1546859"/>
            </a:xfrm>
            <a:prstGeom prst="rect">
              <a:avLst/>
            </a:prstGeom>
          </p:spPr>
        </p:pic>
        <p:sp>
          <p:nvSpPr>
            <p:cNvPr id="32" name="object 32"/>
            <p:cNvSpPr/>
            <p:nvPr/>
          </p:nvSpPr>
          <p:spPr>
            <a:xfrm>
              <a:off x="4064507" y="2756915"/>
              <a:ext cx="2110740" cy="341630"/>
            </a:xfrm>
            <a:custGeom>
              <a:avLst/>
              <a:gdLst/>
              <a:ahLst/>
              <a:cxnLst/>
              <a:rect l="l" t="t" r="r" b="b"/>
              <a:pathLst>
                <a:path w="2110740" h="341630">
                  <a:moveTo>
                    <a:pt x="2054351" y="341376"/>
                  </a:moveTo>
                  <a:lnTo>
                    <a:pt x="56387" y="341376"/>
                  </a:lnTo>
                  <a:lnTo>
                    <a:pt x="34718" y="336851"/>
                  </a:lnTo>
                  <a:lnTo>
                    <a:pt x="16763" y="324612"/>
                  </a:lnTo>
                  <a:lnTo>
                    <a:pt x="4524" y="306657"/>
                  </a:lnTo>
                  <a:lnTo>
                    <a:pt x="0" y="284988"/>
                  </a:lnTo>
                  <a:lnTo>
                    <a:pt x="0" y="56387"/>
                  </a:lnTo>
                  <a:lnTo>
                    <a:pt x="4524" y="34718"/>
                  </a:lnTo>
                  <a:lnTo>
                    <a:pt x="16763" y="16763"/>
                  </a:lnTo>
                  <a:lnTo>
                    <a:pt x="34718" y="4524"/>
                  </a:lnTo>
                  <a:lnTo>
                    <a:pt x="56387" y="0"/>
                  </a:lnTo>
                  <a:lnTo>
                    <a:pt x="2054351" y="0"/>
                  </a:lnTo>
                  <a:lnTo>
                    <a:pt x="2076021" y="4524"/>
                  </a:lnTo>
                  <a:lnTo>
                    <a:pt x="2093976" y="16763"/>
                  </a:lnTo>
                  <a:lnTo>
                    <a:pt x="2106215" y="34718"/>
                  </a:lnTo>
                  <a:lnTo>
                    <a:pt x="2110740" y="56387"/>
                  </a:lnTo>
                  <a:lnTo>
                    <a:pt x="2110740" y="284988"/>
                  </a:lnTo>
                  <a:lnTo>
                    <a:pt x="2106215" y="306657"/>
                  </a:lnTo>
                  <a:lnTo>
                    <a:pt x="2093976" y="324612"/>
                  </a:lnTo>
                  <a:lnTo>
                    <a:pt x="2076021" y="336851"/>
                  </a:lnTo>
                  <a:lnTo>
                    <a:pt x="2054351" y="341376"/>
                  </a:lnTo>
                  <a:close/>
                </a:path>
              </a:pathLst>
            </a:custGeom>
            <a:solidFill>
              <a:srgbClr val="4472C3"/>
            </a:solidFill>
          </p:spPr>
          <p:txBody>
            <a:bodyPr wrap="square" lIns="0" tIns="0" rIns="0" bIns="0" rtlCol="0"/>
            <a:lstStyle/>
            <a:p>
              <a:endParaRPr sz="1632"/>
            </a:p>
          </p:txBody>
        </p:sp>
        <p:sp>
          <p:nvSpPr>
            <p:cNvPr id="33" name="object 33"/>
            <p:cNvSpPr/>
            <p:nvPr/>
          </p:nvSpPr>
          <p:spPr>
            <a:xfrm>
              <a:off x="4064507" y="2756915"/>
              <a:ext cx="2110740" cy="341630"/>
            </a:xfrm>
            <a:custGeom>
              <a:avLst/>
              <a:gdLst/>
              <a:ahLst/>
              <a:cxnLst/>
              <a:rect l="l" t="t" r="r" b="b"/>
              <a:pathLst>
                <a:path w="2110740" h="341630">
                  <a:moveTo>
                    <a:pt x="0" y="56387"/>
                  </a:moveTo>
                  <a:lnTo>
                    <a:pt x="4524" y="34718"/>
                  </a:lnTo>
                  <a:lnTo>
                    <a:pt x="16763" y="16763"/>
                  </a:lnTo>
                  <a:lnTo>
                    <a:pt x="34718" y="4524"/>
                  </a:lnTo>
                  <a:lnTo>
                    <a:pt x="56387" y="0"/>
                  </a:lnTo>
                  <a:lnTo>
                    <a:pt x="2054351" y="0"/>
                  </a:lnTo>
                  <a:lnTo>
                    <a:pt x="2076021" y="4524"/>
                  </a:lnTo>
                  <a:lnTo>
                    <a:pt x="2093976" y="16763"/>
                  </a:lnTo>
                  <a:lnTo>
                    <a:pt x="2106215" y="34718"/>
                  </a:lnTo>
                  <a:lnTo>
                    <a:pt x="2110740" y="56387"/>
                  </a:lnTo>
                  <a:lnTo>
                    <a:pt x="2110740" y="284988"/>
                  </a:lnTo>
                  <a:lnTo>
                    <a:pt x="2106215" y="306657"/>
                  </a:lnTo>
                  <a:lnTo>
                    <a:pt x="2093976" y="324612"/>
                  </a:lnTo>
                  <a:lnTo>
                    <a:pt x="2076021" y="336851"/>
                  </a:lnTo>
                  <a:lnTo>
                    <a:pt x="2054351" y="341376"/>
                  </a:lnTo>
                  <a:lnTo>
                    <a:pt x="56387" y="341376"/>
                  </a:lnTo>
                  <a:lnTo>
                    <a:pt x="34718" y="336851"/>
                  </a:lnTo>
                  <a:lnTo>
                    <a:pt x="16763" y="324612"/>
                  </a:lnTo>
                  <a:lnTo>
                    <a:pt x="4524" y="306657"/>
                  </a:lnTo>
                  <a:lnTo>
                    <a:pt x="0" y="284988"/>
                  </a:lnTo>
                  <a:lnTo>
                    <a:pt x="0" y="56387"/>
                  </a:lnTo>
                  <a:close/>
                </a:path>
              </a:pathLst>
            </a:custGeom>
            <a:ln w="16764">
              <a:solidFill>
                <a:srgbClr val="FFFFFF"/>
              </a:solidFill>
            </a:ln>
          </p:spPr>
          <p:txBody>
            <a:bodyPr wrap="square" lIns="0" tIns="0" rIns="0" bIns="0" rtlCol="0"/>
            <a:lstStyle/>
            <a:p>
              <a:endParaRPr sz="1632"/>
            </a:p>
          </p:txBody>
        </p:sp>
      </p:grpSp>
      <p:sp>
        <p:nvSpPr>
          <p:cNvPr id="34" name="object 34"/>
          <p:cNvSpPr txBox="1"/>
          <p:nvPr/>
        </p:nvSpPr>
        <p:spPr>
          <a:xfrm>
            <a:off x="5241025" y="1719921"/>
            <a:ext cx="1297319" cy="1006669"/>
          </a:xfrm>
          <a:prstGeom prst="rect">
            <a:avLst/>
          </a:prstGeom>
        </p:spPr>
        <p:txBody>
          <a:bodyPr vert="horz" wrap="square" lIns="0" tIns="141651" rIns="0" bIns="0" rtlCol="0">
            <a:spAutoFit/>
          </a:bodyPr>
          <a:lstStyle/>
          <a:p>
            <a:pPr marL="2879" algn="ctr">
              <a:spcBef>
                <a:spcPts val="1115"/>
              </a:spcBef>
            </a:pPr>
            <a:r>
              <a:rPr sz="1406" spc="-9" dirty="0">
                <a:solidFill>
                  <a:srgbClr val="FFFFFF"/>
                </a:solidFill>
                <a:latin typeface="Calibri"/>
                <a:cs typeface="Calibri"/>
              </a:rPr>
              <a:t>4</a:t>
            </a:r>
            <a:r>
              <a:rPr sz="1406" spc="-9" dirty="0">
                <a:solidFill>
                  <a:srgbClr val="FFFFFF"/>
                </a:solidFill>
                <a:latin typeface="MS PGothic"/>
                <a:cs typeface="MS PGothic"/>
              </a:rPr>
              <a:t>×</a:t>
            </a:r>
            <a:r>
              <a:rPr sz="1406" spc="-9" dirty="0">
                <a:solidFill>
                  <a:srgbClr val="FFFFFF"/>
                </a:solidFill>
                <a:latin typeface="Calibri"/>
                <a:cs typeface="Calibri"/>
              </a:rPr>
              <a:t>2</a:t>
            </a:r>
            <a:r>
              <a:rPr sz="1406" spc="-9" dirty="0">
                <a:solidFill>
                  <a:srgbClr val="FFFFFF"/>
                </a:solidFill>
                <a:latin typeface="MS PGothic"/>
                <a:cs typeface="MS PGothic"/>
              </a:rPr>
              <a:t>×</a:t>
            </a:r>
            <a:r>
              <a:rPr sz="1406" spc="-9" dirty="0">
                <a:solidFill>
                  <a:srgbClr val="FFFFFF"/>
                </a:solidFill>
                <a:latin typeface="Calibri"/>
                <a:cs typeface="Calibri"/>
              </a:rPr>
              <a:t>1cm</a:t>
            </a:r>
            <a:endParaRPr sz="1406">
              <a:latin typeface="Calibri"/>
              <a:cs typeface="Calibri"/>
            </a:endParaRPr>
          </a:p>
          <a:p>
            <a:pPr marL="11516" marR="4607" indent="2879" algn="ctr">
              <a:lnSpc>
                <a:spcPct val="154900"/>
              </a:lnSpc>
              <a:spcBef>
                <a:spcPts val="103"/>
              </a:spcBef>
            </a:pPr>
            <a:r>
              <a:rPr sz="1406" dirty="0">
                <a:solidFill>
                  <a:srgbClr val="FFFFFF"/>
                </a:solidFill>
                <a:latin typeface="Calibri"/>
                <a:cs typeface="Calibri"/>
              </a:rPr>
              <a:t>Built-in</a:t>
            </a:r>
            <a:r>
              <a:rPr sz="1406" spc="68" dirty="0">
                <a:solidFill>
                  <a:srgbClr val="FFFFFF"/>
                </a:solidFill>
                <a:latin typeface="Calibri"/>
                <a:cs typeface="Calibri"/>
              </a:rPr>
              <a:t> </a:t>
            </a:r>
            <a:r>
              <a:rPr sz="1406" spc="-9" dirty="0">
                <a:solidFill>
                  <a:srgbClr val="FFFFFF"/>
                </a:solidFill>
                <a:latin typeface="Calibri"/>
                <a:cs typeface="Calibri"/>
              </a:rPr>
              <a:t>battery </a:t>
            </a:r>
            <a:r>
              <a:rPr sz="1406" dirty="0">
                <a:solidFill>
                  <a:srgbClr val="FFFFFF"/>
                </a:solidFill>
                <a:latin typeface="Calibri"/>
                <a:cs typeface="Calibri"/>
              </a:rPr>
              <a:t>Easy</a:t>
            </a:r>
            <a:r>
              <a:rPr sz="1406" spc="-23" dirty="0">
                <a:solidFill>
                  <a:srgbClr val="FFFFFF"/>
                </a:solidFill>
                <a:latin typeface="Calibri"/>
                <a:cs typeface="Calibri"/>
              </a:rPr>
              <a:t> </a:t>
            </a:r>
            <a:r>
              <a:rPr sz="1406" spc="-9" dirty="0">
                <a:solidFill>
                  <a:srgbClr val="FFFFFF"/>
                </a:solidFill>
                <a:latin typeface="Calibri"/>
                <a:cs typeface="Calibri"/>
              </a:rPr>
              <a:t>visualization</a:t>
            </a:r>
            <a:endParaRPr sz="1406">
              <a:latin typeface="Calibri"/>
              <a:cs typeface="Calibri"/>
            </a:endParaRPr>
          </a:p>
        </p:txBody>
      </p:sp>
      <p:grpSp>
        <p:nvGrpSpPr>
          <p:cNvPr id="35" name="object 35"/>
          <p:cNvGrpSpPr/>
          <p:nvPr/>
        </p:nvGrpSpPr>
        <p:grpSpPr>
          <a:xfrm>
            <a:off x="3579615" y="1784750"/>
            <a:ext cx="909793" cy="341460"/>
            <a:chOff x="2571686" y="1968182"/>
            <a:chExt cx="1003300" cy="376555"/>
          </a:xfrm>
        </p:grpSpPr>
        <p:sp>
          <p:nvSpPr>
            <p:cNvPr id="36" name="object 36"/>
            <p:cNvSpPr/>
            <p:nvPr/>
          </p:nvSpPr>
          <p:spPr>
            <a:xfrm>
              <a:off x="2577083" y="1973580"/>
              <a:ext cx="992505" cy="365760"/>
            </a:xfrm>
            <a:custGeom>
              <a:avLst/>
              <a:gdLst/>
              <a:ahLst/>
              <a:cxnLst/>
              <a:rect l="l" t="t" r="r" b="b"/>
              <a:pathLst>
                <a:path w="992504" h="365760">
                  <a:moveTo>
                    <a:pt x="931164" y="365760"/>
                  </a:moveTo>
                  <a:lnTo>
                    <a:pt x="60960" y="365760"/>
                  </a:lnTo>
                  <a:lnTo>
                    <a:pt x="37290" y="360949"/>
                  </a:lnTo>
                  <a:lnTo>
                    <a:pt x="17907" y="347853"/>
                  </a:lnTo>
                  <a:lnTo>
                    <a:pt x="4810" y="328469"/>
                  </a:lnTo>
                  <a:lnTo>
                    <a:pt x="0" y="304800"/>
                  </a:lnTo>
                  <a:lnTo>
                    <a:pt x="0" y="60960"/>
                  </a:lnTo>
                  <a:lnTo>
                    <a:pt x="4810" y="37290"/>
                  </a:lnTo>
                  <a:lnTo>
                    <a:pt x="17907" y="17907"/>
                  </a:lnTo>
                  <a:lnTo>
                    <a:pt x="37290" y="4810"/>
                  </a:lnTo>
                  <a:lnTo>
                    <a:pt x="60960" y="0"/>
                  </a:lnTo>
                  <a:lnTo>
                    <a:pt x="931164" y="0"/>
                  </a:lnTo>
                  <a:lnTo>
                    <a:pt x="954833" y="4810"/>
                  </a:lnTo>
                  <a:lnTo>
                    <a:pt x="974217" y="17907"/>
                  </a:lnTo>
                  <a:lnTo>
                    <a:pt x="987313" y="37290"/>
                  </a:lnTo>
                  <a:lnTo>
                    <a:pt x="992124" y="60960"/>
                  </a:lnTo>
                  <a:lnTo>
                    <a:pt x="992124" y="304800"/>
                  </a:lnTo>
                  <a:lnTo>
                    <a:pt x="987313" y="328469"/>
                  </a:lnTo>
                  <a:lnTo>
                    <a:pt x="974217" y="347853"/>
                  </a:lnTo>
                  <a:lnTo>
                    <a:pt x="954833" y="360949"/>
                  </a:lnTo>
                  <a:lnTo>
                    <a:pt x="931164" y="365760"/>
                  </a:lnTo>
                  <a:close/>
                </a:path>
              </a:pathLst>
            </a:custGeom>
            <a:solidFill>
              <a:srgbClr val="5B9AD4"/>
            </a:solidFill>
          </p:spPr>
          <p:txBody>
            <a:bodyPr wrap="square" lIns="0" tIns="0" rIns="0" bIns="0" rtlCol="0"/>
            <a:lstStyle/>
            <a:p>
              <a:endParaRPr sz="1632"/>
            </a:p>
          </p:txBody>
        </p:sp>
        <p:sp>
          <p:nvSpPr>
            <p:cNvPr id="37" name="object 37"/>
            <p:cNvSpPr/>
            <p:nvPr/>
          </p:nvSpPr>
          <p:spPr>
            <a:xfrm>
              <a:off x="2577083" y="1973580"/>
              <a:ext cx="992505" cy="365760"/>
            </a:xfrm>
            <a:custGeom>
              <a:avLst/>
              <a:gdLst/>
              <a:ahLst/>
              <a:cxnLst/>
              <a:rect l="l" t="t" r="r" b="b"/>
              <a:pathLst>
                <a:path w="992504" h="365760">
                  <a:moveTo>
                    <a:pt x="0" y="60960"/>
                  </a:moveTo>
                  <a:lnTo>
                    <a:pt x="4810" y="37290"/>
                  </a:lnTo>
                  <a:lnTo>
                    <a:pt x="17907" y="17907"/>
                  </a:lnTo>
                  <a:lnTo>
                    <a:pt x="37290" y="4810"/>
                  </a:lnTo>
                  <a:lnTo>
                    <a:pt x="60960" y="0"/>
                  </a:lnTo>
                  <a:lnTo>
                    <a:pt x="931164" y="0"/>
                  </a:lnTo>
                  <a:lnTo>
                    <a:pt x="954833" y="4810"/>
                  </a:lnTo>
                  <a:lnTo>
                    <a:pt x="974217" y="17907"/>
                  </a:lnTo>
                  <a:lnTo>
                    <a:pt x="987313" y="37290"/>
                  </a:lnTo>
                  <a:lnTo>
                    <a:pt x="992124" y="60960"/>
                  </a:lnTo>
                  <a:lnTo>
                    <a:pt x="992124" y="304800"/>
                  </a:lnTo>
                  <a:lnTo>
                    <a:pt x="987313" y="328469"/>
                  </a:lnTo>
                  <a:lnTo>
                    <a:pt x="974217" y="347853"/>
                  </a:lnTo>
                  <a:lnTo>
                    <a:pt x="954833" y="360949"/>
                  </a:lnTo>
                  <a:lnTo>
                    <a:pt x="931164" y="365760"/>
                  </a:lnTo>
                  <a:lnTo>
                    <a:pt x="60960" y="365760"/>
                  </a:lnTo>
                  <a:lnTo>
                    <a:pt x="37290" y="360949"/>
                  </a:lnTo>
                  <a:lnTo>
                    <a:pt x="17907" y="347853"/>
                  </a:lnTo>
                  <a:lnTo>
                    <a:pt x="4810" y="328469"/>
                  </a:lnTo>
                  <a:lnTo>
                    <a:pt x="0" y="304800"/>
                  </a:lnTo>
                  <a:lnTo>
                    <a:pt x="0" y="60960"/>
                  </a:lnTo>
                  <a:close/>
                </a:path>
              </a:pathLst>
            </a:custGeom>
            <a:ln w="10668">
              <a:solidFill>
                <a:srgbClr val="213F59"/>
              </a:solidFill>
            </a:ln>
          </p:spPr>
          <p:txBody>
            <a:bodyPr wrap="square" lIns="0" tIns="0" rIns="0" bIns="0" rtlCol="0"/>
            <a:lstStyle/>
            <a:p>
              <a:endParaRPr sz="1632"/>
            </a:p>
          </p:txBody>
        </p:sp>
      </p:grpSp>
      <p:sp>
        <p:nvSpPr>
          <p:cNvPr id="38" name="object 38"/>
          <p:cNvSpPr txBox="1"/>
          <p:nvPr/>
        </p:nvSpPr>
        <p:spPr>
          <a:xfrm>
            <a:off x="3770628" y="1823719"/>
            <a:ext cx="526298" cy="231458"/>
          </a:xfrm>
          <a:prstGeom prst="rect">
            <a:avLst/>
          </a:prstGeom>
        </p:spPr>
        <p:txBody>
          <a:bodyPr vert="horz" wrap="square" lIns="0" tIns="14971" rIns="0" bIns="0" rtlCol="0">
            <a:spAutoFit/>
          </a:bodyPr>
          <a:lstStyle/>
          <a:p>
            <a:pPr marL="11516">
              <a:spcBef>
                <a:spcPts val="118"/>
              </a:spcBef>
            </a:pPr>
            <a:r>
              <a:rPr sz="1406" spc="-9" dirty="0">
                <a:solidFill>
                  <a:srgbClr val="FFFFFF"/>
                </a:solidFill>
                <a:latin typeface="Calibri"/>
                <a:cs typeface="Calibri"/>
              </a:rPr>
              <a:t>Sensor</a:t>
            </a:r>
            <a:endParaRPr sz="1406">
              <a:latin typeface="Calibri"/>
              <a:cs typeface="Calibri"/>
            </a:endParaRPr>
          </a:p>
        </p:txBody>
      </p:sp>
      <p:grpSp>
        <p:nvGrpSpPr>
          <p:cNvPr id="39" name="object 39"/>
          <p:cNvGrpSpPr/>
          <p:nvPr/>
        </p:nvGrpSpPr>
        <p:grpSpPr>
          <a:xfrm>
            <a:off x="2803700" y="3526775"/>
            <a:ext cx="4552998" cy="2627460"/>
            <a:chOff x="1716024" y="3889248"/>
            <a:chExt cx="5020945" cy="2897505"/>
          </a:xfrm>
        </p:grpSpPr>
        <p:pic>
          <p:nvPicPr>
            <p:cNvPr id="40" name="object 40"/>
            <p:cNvPicPr/>
            <p:nvPr/>
          </p:nvPicPr>
          <p:blipFill>
            <a:blip r:embed="rId9" cstate="print"/>
            <a:stretch>
              <a:fillRect/>
            </a:stretch>
          </p:blipFill>
          <p:spPr>
            <a:xfrm>
              <a:off x="1716024" y="3889248"/>
              <a:ext cx="1648967" cy="2897123"/>
            </a:xfrm>
            <a:prstGeom prst="rect">
              <a:avLst/>
            </a:prstGeom>
          </p:spPr>
        </p:pic>
        <p:pic>
          <p:nvPicPr>
            <p:cNvPr id="41" name="object 41"/>
            <p:cNvPicPr/>
            <p:nvPr/>
          </p:nvPicPr>
          <p:blipFill>
            <a:blip r:embed="rId10" cstate="print"/>
            <a:stretch>
              <a:fillRect/>
            </a:stretch>
          </p:blipFill>
          <p:spPr>
            <a:xfrm>
              <a:off x="3780552" y="4069588"/>
              <a:ext cx="2813620" cy="2091943"/>
            </a:xfrm>
            <a:prstGeom prst="rect">
              <a:avLst/>
            </a:prstGeom>
          </p:spPr>
        </p:pic>
        <p:sp>
          <p:nvSpPr>
            <p:cNvPr id="42" name="object 42"/>
            <p:cNvSpPr/>
            <p:nvPr/>
          </p:nvSpPr>
          <p:spPr>
            <a:xfrm>
              <a:off x="3636264" y="6160007"/>
              <a:ext cx="3095625" cy="538480"/>
            </a:xfrm>
            <a:custGeom>
              <a:avLst/>
              <a:gdLst/>
              <a:ahLst/>
              <a:cxnLst/>
              <a:rect l="l" t="t" r="r" b="b"/>
              <a:pathLst>
                <a:path w="3095625" h="538479">
                  <a:moveTo>
                    <a:pt x="3006851" y="537972"/>
                  </a:moveTo>
                  <a:lnTo>
                    <a:pt x="89916" y="537972"/>
                  </a:lnTo>
                  <a:lnTo>
                    <a:pt x="55292" y="530780"/>
                  </a:lnTo>
                  <a:lnTo>
                    <a:pt x="26669" y="511302"/>
                  </a:lnTo>
                  <a:lnTo>
                    <a:pt x="7191" y="482679"/>
                  </a:lnTo>
                  <a:lnTo>
                    <a:pt x="0" y="448055"/>
                  </a:lnTo>
                  <a:lnTo>
                    <a:pt x="0" y="89915"/>
                  </a:lnTo>
                  <a:lnTo>
                    <a:pt x="7191" y="54649"/>
                  </a:lnTo>
                  <a:lnTo>
                    <a:pt x="26670" y="26098"/>
                  </a:lnTo>
                  <a:lnTo>
                    <a:pt x="55292" y="6977"/>
                  </a:lnTo>
                  <a:lnTo>
                    <a:pt x="89916" y="0"/>
                  </a:lnTo>
                  <a:lnTo>
                    <a:pt x="3006851" y="0"/>
                  </a:lnTo>
                  <a:lnTo>
                    <a:pt x="3041237" y="6977"/>
                  </a:lnTo>
                  <a:lnTo>
                    <a:pt x="3069335" y="26098"/>
                  </a:lnTo>
                  <a:lnTo>
                    <a:pt x="3088290" y="54649"/>
                  </a:lnTo>
                  <a:lnTo>
                    <a:pt x="3095243" y="89915"/>
                  </a:lnTo>
                  <a:lnTo>
                    <a:pt x="3095243" y="448055"/>
                  </a:lnTo>
                  <a:lnTo>
                    <a:pt x="3088290" y="482679"/>
                  </a:lnTo>
                  <a:lnTo>
                    <a:pt x="3069335" y="511302"/>
                  </a:lnTo>
                  <a:lnTo>
                    <a:pt x="3041237" y="530780"/>
                  </a:lnTo>
                  <a:lnTo>
                    <a:pt x="3006851" y="537972"/>
                  </a:lnTo>
                  <a:close/>
                </a:path>
              </a:pathLst>
            </a:custGeom>
            <a:solidFill>
              <a:srgbClr val="70AC46"/>
            </a:solidFill>
          </p:spPr>
          <p:txBody>
            <a:bodyPr wrap="square" lIns="0" tIns="0" rIns="0" bIns="0" rtlCol="0"/>
            <a:lstStyle/>
            <a:p>
              <a:endParaRPr sz="1632"/>
            </a:p>
          </p:txBody>
        </p:sp>
        <p:sp>
          <p:nvSpPr>
            <p:cNvPr id="43" name="object 43"/>
            <p:cNvSpPr/>
            <p:nvPr/>
          </p:nvSpPr>
          <p:spPr>
            <a:xfrm>
              <a:off x="3636264" y="6160007"/>
              <a:ext cx="3095625" cy="538480"/>
            </a:xfrm>
            <a:custGeom>
              <a:avLst/>
              <a:gdLst/>
              <a:ahLst/>
              <a:cxnLst/>
              <a:rect l="l" t="t" r="r" b="b"/>
              <a:pathLst>
                <a:path w="3095625" h="538479">
                  <a:moveTo>
                    <a:pt x="0" y="89915"/>
                  </a:moveTo>
                  <a:lnTo>
                    <a:pt x="7191" y="54649"/>
                  </a:lnTo>
                  <a:lnTo>
                    <a:pt x="26670" y="26098"/>
                  </a:lnTo>
                  <a:lnTo>
                    <a:pt x="55292" y="6977"/>
                  </a:lnTo>
                  <a:lnTo>
                    <a:pt x="89916" y="0"/>
                  </a:lnTo>
                  <a:lnTo>
                    <a:pt x="3006851" y="0"/>
                  </a:lnTo>
                  <a:lnTo>
                    <a:pt x="3041237" y="6977"/>
                  </a:lnTo>
                  <a:lnTo>
                    <a:pt x="3069335" y="26098"/>
                  </a:lnTo>
                  <a:lnTo>
                    <a:pt x="3088290" y="54649"/>
                  </a:lnTo>
                  <a:lnTo>
                    <a:pt x="3095243" y="89915"/>
                  </a:lnTo>
                  <a:lnTo>
                    <a:pt x="3095243" y="448055"/>
                  </a:lnTo>
                  <a:lnTo>
                    <a:pt x="3088290" y="482679"/>
                  </a:lnTo>
                  <a:lnTo>
                    <a:pt x="3069335" y="511302"/>
                  </a:lnTo>
                  <a:lnTo>
                    <a:pt x="3041237" y="530780"/>
                  </a:lnTo>
                  <a:lnTo>
                    <a:pt x="3006851" y="537972"/>
                  </a:lnTo>
                  <a:lnTo>
                    <a:pt x="89916" y="537972"/>
                  </a:lnTo>
                  <a:lnTo>
                    <a:pt x="55292" y="530780"/>
                  </a:lnTo>
                  <a:lnTo>
                    <a:pt x="26669" y="511302"/>
                  </a:lnTo>
                  <a:lnTo>
                    <a:pt x="7191" y="482679"/>
                  </a:lnTo>
                  <a:lnTo>
                    <a:pt x="0" y="448055"/>
                  </a:lnTo>
                  <a:lnTo>
                    <a:pt x="0" y="89915"/>
                  </a:lnTo>
                  <a:close/>
                </a:path>
              </a:pathLst>
            </a:custGeom>
            <a:ln w="10668">
              <a:solidFill>
                <a:srgbClr val="2A4618"/>
              </a:solidFill>
            </a:ln>
          </p:spPr>
          <p:txBody>
            <a:bodyPr wrap="square" lIns="0" tIns="0" rIns="0" bIns="0" rtlCol="0"/>
            <a:lstStyle/>
            <a:p>
              <a:endParaRPr sz="1632"/>
            </a:p>
          </p:txBody>
        </p:sp>
      </p:grpSp>
      <p:sp>
        <p:nvSpPr>
          <p:cNvPr id="44" name="object 44"/>
          <p:cNvSpPr txBox="1"/>
          <p:nvPr/>
        </p:nvSpPr>
        <p:spPr>
          <a:xfrm>
            <a:off x="4675775" y="5588159"/>
            <a:ext cx="2547422" cy="444756"/>
          </a:xfrm>
          <a:prstGeom prst="rect">
            <a:avLst/>
          </a:prstGeom>
        </p:spPr>
        <p:txBody>
          <a:bodyPr vert="horz" wrap="square" lIns="0" tIns="10941" rIns="0" bIns="0" rtlCol="0">
            <a:spAutoFit/>
          </a:bodyPr>
          <a:lstStyle/>
          <a:p>
            <a:pPr marL="366220" marR="4607" indent="-355280">
              <a:lnSpc>
                <a:spcPct val="102000"/>
              </a:lnSpc>
              <a:spcBef>
                <a:spcPts val="86"/>
              </a:spcBef>
            </a:pPr>
            <a:r>
              <a:rPr sz="1406" dirty="0">
                <a:solidFill>
                  <a:srgbClr val="FFFFFF"/>
                </a:solidFill>
                <a:latin typeface="Calibri"/>
                <a:cs typeface="Calibri"/>
              </a:rPr>
              <a:t>Valve</a:t>
            </a:r>
            <a:r>
              <a:rPr sz="1406" spc="9" dirty="0">
                <a:solidFill>
                  <a:srgbClr val="FFFFFF"/>
                </a:solidFill>
                <a:latin typeface="Calibri"/>
                <a:cs typeface="Calibri"/>
              </a:rPr>
              <a:t> </a:t>
            </a:r>
            <a:r>
              <a:rPr sz="1406" dirty="0">
                <a:solidFill>
                  <a:srgbClr val="FFFFFF"/>
                </a:solidFill>
                <a:latin typeface="Calibri"/>
                <a:cs typeface="Calibri"/>
              </a:rPr>
              <a:t>movement</a:t>
            </a:r>
            <a:r>
              <a:rPr sz="1406" spc="5" dirty="0">
                <a:solidFill>
                  <a:srgbClr val="FFFFFF"/>
                </a:solidFill>
                <a:latin typeface="Calibri"/>
                <a:cs typeface="Calibri"/>
              </a:rPr>
              <a:t> </a:t>
            </a:r>
            <a:r>
              <a:rPr sz="1406" dirty="0">
                <a:solidFill>
                  <a:srgbClr val="FFFFFF"/>
                </a:solidFill>
                <a:latin typeface="Calibri"/>
                <a:cs typeface="Calibri"/>
              </a:rPr>
              <a:t>can</a:t>
            </a:r>
            <a:r>
              <a:rPr sz="1406" spc="18" dirty="0">
                <a:solidFill>
                  <a:srgbClr val="FFFFFF"/>
                </a:solidFill>
                <a:latin typeface="Calibri"/>
                <a:cs typeface="Calibri"/>
              </a:rPr>
              <a:t> </a:t>
            </a:r>
            <a:r>
              <a:rPr sz="1406" dirty="0">
                <a:solidFill>
                  <a:srgbClr val="FFFFFF"/>
                </a:solidFill>
                <a:latin typeface="Calibri"/>
                <a:cs typeface="Calibri"/>
              </a:rPr>
              <a:t>be</a:t>
            </a:r>
            <a:r>
              <a:rPr sz="1406" spc="45" dirty="0">
                <a:solidFill>
                  <a:srgbClr val="FFFFFF"/>
                </a:solidFill>
                <a:latin typeface="Calibri"/>
                <a:cs typeface="Calibri"/>
              </a:rPr>
              <a:t> </a:t>
            </a:r>
            <a:r>
              <a:rPr sz="1406" spc="-9" dirty="0">
                <a:solidFill>
                  <a:srgbClr val="FFFFFF"/>
                </a:solidFill>
                <a:latin typeface="Calibri"/>
                <a:cs typeface="Calibri"/>
              </a:rPr>
              <a:t>visualized </a:t>
            </a:r>
            <a:r>
              <a:rPr sz="1406" dirty="0">
                <a:solidFill>
                  <a:srgbClr val="FFFFFF"/>
                </a:solidFill>
                <a:latin typeface="Calibri"/>
                <a:cs typeface="Calibri"/>
              </a:rPr>
              <a:t>and</a:t>
            </a:r>
            <a:r>
              <a:rPr sz="1406" spc="45" dirty="0">
                <a:solidFill>
                  <a:srgbClr val="FFFFFF"/>
                </a:solidFill>
                <a:latin typeface="Calibri"/>
                <a:cs typeface="Calibri"/>
              </a:rPr>
              <a:t> </a:t>
            </a:r>
            <a:r>
              <a:rPr sz="1406" dirty="0">
                <a:solidFill>
                  <a:srgbClr val="FFFFFF"/>
                </a:solidFill>
                <a:latin typeface="Calibri"/>
                <a:cs typeface="Calibri"/>
              </a:rPr>
              <a:t>checked</a:t>
            </a:r>
            <a:r>
              <a:rPr sz="1406" spc="32" dirty="0">
                <a:solidFill>
                  <a:srgbClr val="FFFFFF"/>
                </a:solidFill>
                <a:latin typeface="Calibri"/>
                <a:cs typeface="Calibri"/>
              </a:rPr>
              <a:t> </a:t>
            </a:r>
            <a:r>
              <a:rPr sz="1406" dirty="0">
                <a:solidFill>
                  <a:srgbClr val="FFFFFF"/>
                </a:solidFill>
                <a:latin typeface="Calibri"/>
                <a:cs typeface="Calibri"/>
              </a:rPr>
              <a:t>on</a:t>
            </a:r>
            <a:r>
              <a:rPr sz="1406" spc="27" dirty="0">
                <a:solidFill>
                  <a:srgbClr val="FFFFFF"/>
                </a:solidFill>
                <a:latin typeface="Calibri"/>
                <a:cs typeface="Calibri"/>
              </a:rPr>
              <a:t> </a:t>
            </a:r>
            <a:r>
              <a:rPr sz="1406" dirty="0">
                <a:solidFill>
                  <a:srgbClr val="FFFFFF"/>
                </a:solidFill>
                <a:latin typeface="Calibri"/>
                <a:cs typeface="Calibri"/>
              </a:rPr>
              <a:t>the</a:t>
            </a:r>
            <a:r>
              <a:rPr sz="1406" spc="45" dirty="0">
                <a:solidFill>
                  <a:srgbClr val="FFFFFF"/>
                </a:solidFill>
                <a:latin typeface="Calibri"/>
                <a:cs typeface="Calibri"/>
              </a:rPr>
              <a:t> </a:t>
            </a:r>
            <a:r>
              <a:rPr sz="1406" spc="-18" dirty="0">
                <a:solidFill>
                  <a:srgbClr val="FFFFFF"/>
                </a:solidFill>
                <a:latin typeface="Calibri"/>
                <a:cs typeface="Calibri"/>
              </a:rPr>
              <a:t>spot</a:t>
            </a:r>
            <a:endParaRPr sz="1406">
              <a:latin typeface="Calibri"/>
              <a:cs typeface="Calibri"/>
            </a:endParaRPr>
          </a:p>
        </p:txBody>
      </p:sp>
      <p:grpSp>
        <p:nvGrpSpPr>
          <p:cNvPr id="45" name="object 45"/>
          <p:cNvGrpSpPr/>
          <p:nvPr/>
        </p:nvGrpSpPr>
        <p:grpSpPr>
          <a:xfrm>
            <a:off x="2691011" y="3865989"/>
            <a:ext cx="1668147" cy="484263"/>
            <a:chOff x="1591754" y="4263326"/>
            <a:chExt cx="1839595" cy="534035"/>
          </a:xfrm>
        </p:grpSpPr>
        <p:sp>
          <p:nvSpPr>
            <p:cNvPr id="46" name="object 46"/>
            <p:cNvSpPr/>
            <p:nvPr/>
          </p:nvSpPr>
          <p:spPr>
            <a:xfrm>
              <a:off x="1597151" y="4268724"/>
              <a:ext cx="1828800" cy="523240"/>
            </a:xfrm>
            <a:custGeom>
              <a:avLst/>
              <a:gdLst/>
              <a:ahLst/>
              <a:cxnLst/>
              <a:rect l="l" t="t" r="r" b="b"/>
              <a:pathLst>
                <a:path w="1828800" h="523239">
                  <a:moveTo>
                    <a:pt x="1741932" y="522731"/>
                  </a:moveTo>
                  <a:lnTo>
                    <a:pt x="86868" y="522731"/>
                  </a:lnTo>
                  <a:lnTo>
                    <a:pt x="52720" y="516016"/>
                  </a:lnTo>
                  <a:lnTo>
                    <a:pt x="25145" y="497585"/>
                  </a:lnTo>
                  <a:lnTo>
                    <a:pt x="6715" y="470011"/>
                  </a:lnTo>
                  <a:lnTo>
                    <a:pt x="0" y="435863"/>
                  </a:lnTo>
                  <a:lnTo>
                    <a:pt x="0" y="86867"/>
                  </a:lnTo>
                  <a:lnTo>
                    <a:pt x="6715" y="53363"/>
                  </a:lnTo>
                  <a:lnTo>
                    <a:pt x="25146" y="25717"/>
                  </a:lnTo>
                  <a:lnTo>
                    <a:pt x="52720" y="6929"/>
                  </a:lnTo>
                  <a:lnTo>
                    <a:pt x="86868" y="0"/>
                  </a:lnTo>
                  <a:lnTo>
                    <a:pt x="1741932" y="0"/>
                  </a:lnTo>
                  <a:lnTo>
                    <a:pt x="1776079" y="6929"/>
                  </a:lnTo>
                  <a:lnTo>
                    <a:pt x="1803654" y="25717"/>
                  </a:lnTo>
                  <a:lnTo>
                    <a:pt x="1822084" y="53363"/>
                  </a:lnTo>
                  <a:lnTo>
                    <a:pt x="1828800" y="86867"/>
                  </a:lnTo>
                  <a:lnTo>
                    <a:pt x="1828800" y="435863"/>
                  </a:lnTo>
                  <a:lnTo>
                    <a:pt x="1822084" y="470011"/>
                  </a:lnTo>
                  <a:lnTo>
                    <a:pt x="1803654" y="497585"/>
                  </a:lnTo>
                  <a:lnTo>
                    <a:pt x="1776079" y="516016"/>
                  </a:lnTo>
                  <a:lnTo>
                    <a:pt x="1741932" y="522731"/>
                  </a:lnTo>
                  <a:close/>
                </a:path>
              </a:pathLst>
            </a:custGeom>
            <a:solidFill>
              <a:srgbClr val="70AC46"/>
            </a:solidFill>
          </p:spPr>
          <p:txBody>
            <a:bodyPr wrap="square" lIns="0" tIns="0" rIns="0" bIns="0" rtlCol="0"/>
            <a:lstStyle/>
            <a:p>
              <a:endParaRPr sz="1632"/>
            </a:p>
          </p:txBody>
        </p:sp>
        <p:sp>
          <p:nvSpPr>
            <p:cNvPr id="47" name="object 47"/>
            <p:cNvSpPr/>
            <p:nvPr/>
          </p:nvSpPr>
          <p:spPr>
            <a:xfrm>
              <a:off x="1597151" y="4268724"/>
              <a:ext cx="1828800" cy="523240"/>
            </a:xfrm>
            <a:custGeom>
              <a:avLst/>
              <a:gdLst/>
              <a:ahLst/>
              <a:cxnLst/>
              <a:rect l="l" t="t" r="r" b="b"/>
              <a:pathLst>
                <a:path w="1828800" h="523239">
                  <a:moveTo>
                    <a:pt x="0" y="86867"/>
                  </a:moveTo>
                  <a:lnTo>
                    <a:pt x="6715" y="53363"/>
                  </a:lnTo>
                  <a:lnTo>
                    <a:pt x="25146" y="25717"/>
                  </a:lnTo>
                  <a:lnTo>
                    <a:pt x="52720" y="6929"/>
                  </a:lnTo>
                  <a:lnTo>
                    <a:pt x="86868" y="0"/>
                  </a:lnTo>
                  <a:lnTo>
                    <a:pt x="1741932" y="0"/>
                  </a:lnTo>
                  <a:lnTo>
                    <a:pt x="1776079" y="6929"/>
                  </a:lnTo>
                  <a:lnTo>
                    <a:pt x="1803654" y="25717"/>
                  </a:lnTo>
                  <a:lnTo>
                    <a:pt x="1822084" y="53363"/>
                  </a:lnTo>
                  <a:lnTo>
                    <a:pt x="1828800" y="86867"/>
                  </a:lnTo>
                  <a:lnTo>
                    <a:pt x="1828800" y="435863"/>
                  </a:lnTo>
                  <a:lnTo>
                    <a:pt x="1822084" y="470011"/>
                  </a:lnTo>
                  <a:lnTo>
                    <a:pt x="1803654" y="497585"/>
                  </a:lnTo>
                  <a:lnTo>
                    <a:pt x="1776079" y="516016"/>
                  </a:lnTo>
                  <a:lnTo>
                    <a:pt x="1741932" y="522731"/>
                  </a:lnTo>
                  <a:lnTo>
                    <a:pt x="86868" y="522731"/>
                  </a:lnTo>
                  <a:lnTo>
                    <a:pt x="52720" y="516016"/>
                  </a:lnTo>
                  <a:lnTo>
                    <a:pt x="25145" y="497585"/>
                  </a:lnTo>
                  <a:lnTo>
                    <a:pt x="6715" y="470011"/>
                  </a:lnTo>
                  <a:lnTo>
                    <a:pt x="0" y="435863"/>
                  </a:lnTo>
                  <a:lnTo>
                    <a:pt x="0" y="86867"/>
                  </a:lnTo>
                  <a:close/>
                </a:path>
              </a:pathLst>
            </a:custGeom>
            <a:ln w="10668">
              <a:solidFill>
                <a:srgbClr val="2A4618"/>
              </a:solidFill>
            </a:ln>
          </p:spPr>
          <p:txBody>
            <a:bodyPr wrap="square" lIns="0" tIns="0" rIns="0" bIns="0" rtlCol="0"/>
            <a:lstStyle/>
            <a:p>
              <a:endParaRPr sz="1632"/>
            </a:p>
          </p:txBody>
        </p:sp>
      </p:grpSp>
      <p:sp>
        <p:nvSpPr>
          <p:cNvPr id="48" name="object 48"/>
          <p:cNvSpPr txBox="1"/>
          <p:nvPr/>
        </p:nvSpPr>
        <p:spPr>
          <a:xfrm>
            <a:off x="2805980" y="3866313"/>
            <a:ext cx="1437819" cy="444756"/>
          </a:xfrm>
          <a:prstGeom prst="rect">
            <a:avLst/>
          </a:prstGeom>
        </p:spPr>
        <p:txBody>
          <a:bodyPr vert="horz" wrap="square" lIns="0" tIns="10941" rIns="0" bIns="0" rtlCol="0">
            <a:spAutoFit/>
          </a:bodyPr>
          <a:lstStyle/>
          <a:p>
            <a:pPr marL="203263" marR="4607" indent="-192323">
              <a:lnSpc>
                <a:spcPct val="101899"/>
              </a:lnSpc>
              <a:spcBef>
                <a:spcPts val="86"/>
              </a:spcBef>
            </a:pPr>
            <a:r>
              <a:rPr sz="1406" dirty="0">
                <a:solidFill>
                  <a:srgbClr val="FFFFFF"/>
                </a:solidFill>
                <a:latin typeface="Calibri"/>
                <a:cs typeface="Calibri"/>
              </a:rPr>
              <a:t>Select</a:t>
            </a:r>
            <a:r>
              <a:rPr sz="1406" spc="23" dirty="0">
                <a:solidFill>
                  <a:srgbClr val="FFFFFF"/>
                </a:solidFill>
                <a:latin typeface="Calibri"/>
                <a:cs typeface="Calibri"/>
              </a:rPr>
              <a:t> </a:t>
            </a:r>
            <a:r>
              <a:rPr sz="1406" dirty="0">
                <a:solidFill>
                  <a:srgbClr val="FFFFFF"/>
                </a:solidFill>
                <a:latin typeface="Calibri"/>
                <a:cs typeface="Calibri"/>
              </a:rPr>
              <a:t>the</a:t>
            </a:r>
            <a:r>
              <a:rPr sz="1406" spc="36" dirty="0">
                <a:solidFill>
                  <a:srgbClr val="FFFFFF"/>
                </a:solidFill>
                <a:latin typeface="Calibri"/>
                <a:cs typeface="Calibri"/>
              </a:rPr>
              <a:t> </a:t>
            </a:r>
            <a:r>
              <a:rPr sz="1406" dirty="0">
                <a:solidFill>
                  <a:srgbClr val="FFFFFF"/>
                </a:solidFill>
                <a:latin typeface="Calibri"/>
                <a:cs typeface="Calibri"/>
              </a:rPr>
              <a:t>data</a:t>
            </a:r>
            <a:r>
              <a:rPr sz="1406" spc="36" dirty="0">
                <a:solidFill>
                  <a:srgbClr val="FFFFFF"/>
                </a:solidFill>
                <a:latin typeface="Calibri"/>
                <a:cs typeface="Calibri"/>
              </a:rPr>
              <a:t> </a:t>
            </a:r>
            <a:r>
              <a:rPr sz="1406" spc="-23" dirty="0">
                <a:solidFill>
                  <a:srgbClr val="FFFFFF"/>
                </a:solidFill>
                <a:latin typeface="Calibri"/>
                <a:cs typeface="Calibri"/>
              </a:rPr>
              <a:t>you </a:t>
            </a:r>
            <a:r>
              <a:rPr sz="1406" dirty="0">
                <a:solidFill>
                  <a:srgbClr val="FFFFFF"/>
                </a:solidFill>
                <a:latin typeface="Calibri"/>
                <a:cs typeface="Calibri"/>
              </a:rPr>
              <a:t>want</a:t>
            </a:r>
            <a:r>
              <a:rPr sz="1406" spc="5" dirty="0">
                <a:solidFill>
                  <a:srgbClr val="FFFFFF"/>
                </a:solidFill>
                <a:latin typeface="Calibri"/>
                <a:cs typeface="Calibri"/>
              </a:rPr>
              <a:t> </a:t>
            </a:r>
            <a:r>
              <a:rPr sz="1406" dirty="0">
                <a:solidFill>
                  <a:srgbClr val="FFFFFF"/>
                </a:solidFill>
                <a:latin typeface="Calibri"/>
                <a:cs typeface="Calibri"/>
              </a:rPr>
              <a:t>to</a:t>
            </a:r>
            <a:r>
              <a:rPr sz="1406" spc="5" dirty="0">
                <a:solidFill>
                  <a:srgbClr val="FFFFFF"/>
                </a:solidFill>
                <a:latin typeface="Calibri"/>
                <a:cs typeface="Calibri"/>
              </a:rPr>
              <a:t> </a:t>
            </a:r>
            <a:r>
              <a:rPr sz="1406" spc="-18" dirty="0">
                <a:solidFill>
                  <a:srgbClr val="FFFFFF"/>
                </a:solidFill>
                <a:latin typeface="Calibri"/>
                <a:cs typeface="Calibri"/>
              </a:rPr>
              <a:t>check</a:t>
            </a:r>
            <a:endParaRPr sz="1406">
              <a:latin typeface="Calibri"/>
              <a:cs typeface="Calibri"/>
            </a:endParaRPr>
          </a:p>
        </p:txBody>
      </p:sp>
      <p:grpSp>
        <p:nvGrpSpPr>
          <p:cNvPr id="49" name="object 49"/>
          <p:cNvGrpSpPr/>
          <p:nvPr/>
        </p:nvGrpSpPr>
        <p:grpSpPr>
          <a:xfrm>
            <a:off x="1774826" y="1747494"/>
            <a:ext cx="6122104" cy="3540709"/>
            <a:chOff x="581405" y="1927097"/>
            <a:chExt cx="6751320" cy="3904615"/>
          </a:xfrm>
        </p:grpSpPr>
        <p:sp>
          <p:nvSpPr>
            <p:cNvPr id="50" name="object 50"/>
            <p:cNvSpPr/>
            <p:nvPr/>
          </p:nvSpPr>
          <p:spPr>
            <a:xfrm>
              <a:off x="1463040" y="4808219"/>
              <a:ext cx="304800" cy="600710"/>
            </a:xfrm>
            <a:custGeom>
              <a:avLst/>
              <a:gdLst/>
              <a:ahLst/>
              <a:cxnLst/>
              <a:rect l="l" t="t" r="r" b="b"/>
              <a:pathLst>
                <a:path w="304800" h="600710">
                  <a:moveTo>
                    <a:pt x="152400" y="600456"/>
                  </a:moveTo>
                  <a:lnTo>
                    <a:pt x="152400" y="451103"/>
                  </a:lnTo>
                  <a:lnTo>
                    <a:pt x="0" y="451103"/>
                  </a:lnTo>
                  <a:lnTo>
                    <a:pt x="0" y="149351"/>
                  </a:lnTo>
                  <a:lnTo>
                    <a:pt x="152400" y="149351"/>
                  </a:lnTo>
                  <a:lnTo>
                    <a:pt x="152400" y="0"/>
                  </a:lnTo>
                  <a:lnTo>
                    <a:pt x="304800" y="300228"/>
                  </a:lnTo>
                  <a:lnTo>
                    <a:pt x="152400" y="600456"/>
                  </a:lnTo>
                  <a:close/>
                </a:path>
              </a:pathLst>
            </a:custGeom>
            <a:solidFill>
              <a:srgbClr val="ED7C31"/>
            </a:solidFill>
          </p:spPr>
          <p:txBody>
            <a:bodyPr wrap="square" lIns="0" tIns="0" rIns="0" bIns="0" rtlCol="0"/>
            <a:lstStyle/>
            <a:p>
              <a:endParaRPr sz="1632"/>
            </a:p>
          </p:txBody>
        </p:sp>
        <p:sp>
          <p:nvSpPr>
            <p:cNvPr id="51" name="object 51"/>
            <p:cNvSpPr/>
            <p:nvPr/>
          </p:nvSpPr>
          <p:spPr>
            <a:xfrm>
              <a:off x="1463040" y="4808219"/>
              <a:ext cx="304800" cy="600710"/>
            </a:xfrm>
            <a:custGeom>
              <a:avLst/>
              <a:gdLst/>
              <a:ahLst/>
              <a:cxnLst/>
              <a:rect l="l" t="t" r="r" b="b"/>
              <a:pathLst>
                <a:path w="304800" h="600710">
                  <a:moveTo>
                    <a:pt x="0" y="149351"/>
                  </a:moveTo>
                  <a:lnTo>
                    <a:pt x="152400" y="149351"/>
                  </a:lnTo>
                  <a:lnTo>
                    <a:pt x="152400" y="0"/>
                  </a:lnTo>
                  <a:lnTo>
                    <a:pt x="304800" y="300228"/>
                  </a:lnTo>
                  <a:lnTo>
                    <a:pt x="152400" y="600456"/>
                  </a:lnTo>
                  <a:lnTo>
                    <a:pt x="152400" y="451103"/>
                  </a:lnTo>
                  <a:lnTo>
                    <a:pt x="0" y="451103"/>
                  </a:lnTo>
                  <a:lnTo>
                    <a:pt x="0" y="149351"/>
                  </a:lnTo>
                  <a:close/>
                </a:path>
              </a:pathLst>
            </a:custGeom>
            <a:ln w="10668">
              <a:solidFill>
                <a:srgbClr val="64310F"/>
              </a:solidFill>
            </a:ln>
          </p:spPr>
          <p:txBody>
            <a:bodyPr wrap="square" lIns="0" tIns="0" rIns="0" bIns="0" rtlCol="0"/>
            <a:lstStyle/>
            <a:p>
              <a:endParaRPr sz="1632"/>
            </a:p>
          </p:txBody>
        </p:sp>
        <p:sp>
          <p:nvSpPr>
            <p:cNvPr id="52" name="object 52"/>
            <p:cNvSpPr/>
            <p:nvPr/>
          </p:nvSpPr>
          <p:spPr>
            <a:xfrm>
              <a:off x="3488435" y="5224271"/>
              <a:ext cx="306705" cy="601980"/>
            </a:xfrm>
            <a:custGeom>
              <a:avLst/>
              <a:gdLst/>
              <a:ahLst/>
              <a:cxnLst/>
              <a:rect l="l" t="t" r="r" b="b"/>
              <a:pathLst>
                <a:path w="306704" h="601979">
                  <a:moveTo>
                    <a:pt x="153924" y="601980"/>
                  </a:moveTo>
                  <a:lnTo>
                    <a:pt x="153924" y="451104"/>
                  </a:lnTo>
                  <a:lnTo>
                    <a:pt x="0" y="451104"/>
                  </a:lnTo>
                  <a:lnTo>
                    <a:pt x="0" y="150876"/>
                  </a:lnTo>
                  <a:lnTo>
                    <a:pt x="153924" y="150876"/>
                  </a:lnTo>
                  <a:lnTo>
                    <a:pt x="153924" y="0"/>
                  </a:lnTo>
                  <a:lnTo>
                    <a:pt x="306324" y="301751"/>
                  </a:lnTo>
                  <a:lnTo>
                    <a:pt x="153924" y="601980"/>
                  </a:lnTo>
                  <a:close/>
                </a:path>
              </a:pathLst>
            </a:custGeom>
            <a:solidFill>
              <a:srgbClr val="ED7C31"/>
            </a:solidFill>
          </p:spPr>
          <p:txBody>
            <a:bodyPr wrap="square" lIns="0" tIns="0" rIns="0" bIns="0" rtlCol="0"/>
            <a:lstStyle/>
            <a:p>
              <a:endParaRPr sz="1632"/>
            </a:p>
          </p:txBody>
        </p:sp>
        <p:sp>
          <p:nvSpPr>
            <p:cNvPr id="53" name="object 53"/>
            <p:cNvSpPr/>
            <p:nvPr/>
          </p:nvSpPr>
          <p:spPr>
            <a:xfrm>
              <a:off x="3488435" y="5224271"/>
              <a:ext cx="306705" cy="601980"/>
            </a:xfrm>
            <a:custGeom>
              <a:avLst/>
              <a:gdLst/>
              <a:ahLst/>
              <a:cxnLst/>
              <a:rect l="l" t="t" r="r" b="b"/>
              <a:pathLst>
                <a:path w="306704" h="601979">
                  <a:moveTo>
                    <a:pt x="0" y="150876"/>
                  </a:moveTo>
                  <a:lnTo>
                    <a:pt x="153924" y="150876"/>
                  </a:lnTo>
                  <a:lnTo>
                    <a:pt x="153924" y="0"/>
                  </a:lnTo>
                  <a:lnTo>
                    <a:pt x="306324" y="301751"/>
                  </a:lnTo>
                  <a:lnTo>
                    <a:pt x="153924" y="601980"/>
                  </a:lnTo>
                  <a:lnTo>
                    <a:pt x="153924" y="451104"/>
                  </a:lnTo>
                  <a:lnTo>
                    <a:pt x="0" y="451104"/>
                  </a:lnTo>
                  <a:lnTo>
                    <a:pt x="0" y="150876"/>
                  </a:lnTo>
                  <a:close/>
                </a:path>
              </a:pathLst>
            </a:custGeom>
            <a:ln w="10668">
              <a:solidFill>
                <a:srgbClr val="64310F"/>
              </a:solidFill>
            </a:ln>
          </p:spPr>
          <p:txBody>
            <a:bodyPr wrap="square" lIns="0" tIns="0" rIns="0" bIns="0" rtlCol="0"/>
            <a:lstStyle/>
            <a:p>
              <a:endParaRPr sz="1632"/>
            </a:p>
          </p:txBody>
        </p:sp>
        <p:sp>
          <p:nvSpPr>
            <p:cNvPr id="54" name="object 54"/>
            <p:cNvSpPr/>
            <p:nvPr/>
          </p:nvSpPr>
          <p:spPr>
            <a:xfrm>
              <a:off x="6647687" y="4303775"/>
              <a:ext cx="680085" cy="1051560"/>
            </a:xfrm>
            <a:custGeom>
              <a:avLst/>
              <a:gdLst/>
              <a:ahLst/>
              <a:cxnLst/>
              <a:rect l="l" t="t" r="r" b="b"/>
              <a:pathLst>
                <a:path w="680084" h="1051560">
                  <a:moveTo>
                    <a:pt x="339851" y="1051559"/>
                  </a:moveTo>
                  <a:lnTo>
                    <a:pt x="339851" y="789431"/>
                  </a:lnTo>
                  <a:lnTo>
                    <a:pt x="0" y="789431"/>
                  </a:lnTo>
                  <a:lnTo>
                    <a:pt x="0" y="263651"/>
                  </a:lnTo>
                  <a:lnTo>
                    <a:pt x="339851" y="263651"/>
                  </a:lnTo>
                  <a:lnTo>
                    <a:pt x="339851" y="0"/>
                  </a:lnTo>
                  <a:lnTo>
                    <a:pt x="679704" y="525780"/>
                  </a:lnTo>
                  <a:lnTo>
                    <a:pt x="339851" y="1051559"/>
                  </a:lnTo>
                  <a:close/>
                </a:path>
              </a:pathLst>
            </a:custGeom>
            <a:solidFill>
              <a:srgbClr val="ED7C31"/>
            </a:solidFill>
          </p:spPr>
          <p:txBody>
            <a:bodyPr wrap="square" lIns="0" tIns="0" rIns="0" bIns="0" rtlCol="0"/>
            <a:lstStyle/>
            <a:p>
              <a:endParaRPr sz="1632"/>
            </a:p>
          </p:txBody>
        </p:sp>
        <p:sp>
          <p:nvSpPr>
            <p:cNvPr id="55" name="object 55"/>
            <p:cNvSpPr/>
            <p:nvPr/>
          </p:nvSpPr>
          <p:spPr>
            <a:xfrm>
              <a:off x="6647687" y="4303775"/>
              <a:ext cx="680085" cy="1051560"/>
            </a:xfrm>
            <a:custGeom>
              <a:avLst/>
              <a:gdLst/>
              <a:ahLst/>
              <a:cxnLst/>
              <a:rect l="l" t="t" r="r" b="b"/>
              <a:pathLst>
                <a:path w="680084" h="1051560">
                  <a:moveTo>
                    <a:pt x="0" y="263651"/>
                  </a:moveTo>
                  <a:lnTo>
                    <a:pt x="339851" y="263651"/>
                  </a:lnTo>
                  <a:lnTo>
                    <a:pt x="339851" y="0"/>
                  </a:lnTo>
                  <a:lnTo>
                    <a:pt x="679704" y="525780"/>
                  </a:lnTo>
                  <a:lnTo>
                    <a:pt x="339851" y="1051559"/>
                  </a:lnTo>
                  <a:lnTo>
                    <a:pt x="339851" y="789431"/>
                  </a:lnTo>
                  <a:lnTo>
                    <a:pt x="0" y="789431"/>
                  </a:lnTo>
                  <a:lnTo>
                    <a:pt x="0" y="263651"/>
                  </a:lnTo>
                  <a:close/>
                </a:path>
              </a:pathLst>
            </a:custGeom>
            <a:ln w="10668">
              <a:solidFill>
                <a:srgbClr val="64310F"/>
              </a:solidFill>
            </a:ln>
          </p:spPr>
          <p:txBody>
            <a:bodyPr wrap="square" lIns="0" tIns="0" rIns="0" bIns="0" rtlCol="0"/>
            <a:lstStyle/>
            <a:p>
              <a:endParaRPr sz="1632"/>
            </a:p>
          </p:txBody>
        </p:sp>
        <p:pic>
          <p:nvPicPr>
            <p:cNvPr id="56" name="object 56"/>
            <p:cNvPicPr/>
            <p:nvPr/>
          </p:nvPicPr>
          <p:blipFill>
            <a:blip r:embed="rId11" cstate="print"/>
            <a:stretch>
              <a:fillRect/>
            </a:stretch>
          </p:blipFill>
          <p:spPr>
            <a:xfrm>
              <a:off x="581405" y="1927097"/>
              <a:ext cx="1472183" cy="1010412"/>
            </a:xfrm>
            <a:prstGeom prst="rect">
              <a:avLst/>
            </a:prstGeom>
          </p:spPr>
        </p:pic>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0F8C7-AE58-0DE8-D4CF-EE766BDA6836}"/>
              </a:ext>
            </a:extLst>
          </p:cNvPr>
          <p:cNvSpPr>
            <a:spLocks noGrp="1"/>
          </p:cNvSpPr>
          <p:nvPr>
            <p:ph type="title"/>
          </p:nvPr>
        </p:nvSpPr>
        <p:spPr/>
        <p:txBody>
          <a:bodyPr/>
          <a:lstStyle/>
          <a:p>
            <a:r>
              <a:rPr lang="en-IN" dirty="0"/>
              <a:t>KISMOS Device Overview</a:t>
            </a:r>
          </a:p>
        </p:txBody>
      </p:sp>
      <p:sp>
        <p:nvSpPr>
          <p:cNvPr id="3" name="Content Placeholder 2">
            <a:extLst>
              <a:ext uri="{FF2B5EF4-FFF2-40B4-BE49-F238E27FC236}">
                <a16:creationId xmlns:a16="http://schemas.microsoft.com/office/drawing/2014/main" id="{50655399-5D80-AAD7-D617-73B8B078D7BA}"/>
              </a:ext>
            </a:extLst>
          </p:cNvPr>
          <p:cNvSpPr>
            <a:spLocks noGrp="1"/>
          </p:cNvSpPr>
          <p:nvPr>
            <p:ph idx="1"/>
          </p:nvPr>
        </p:nvSpPr>
        <p:spPr/>
        <p:txBody>
          <a:bodyPr/>
          <a:lstStyle/>
          <a:p>
            <a:r>
              <a:rPr lang="en-IN" dirty="0"/>
              <a:t>GYRO Sensor for valve movement monitoring</a:t>
            </a:r>
          </a:p>
          <a:p>
            <a:r>
              <a:rPr lang="en-IN" dirty="0"/>
              <a:t>Solar-powered device (self-charging)</a:t>
            </a:r>
          </a:p>
          <a:p>
            <a:r>
              <a:rPr lang="en-US" dirty="0"/>
              <a:t>Gateway supports large number of sensors (up to ~1000)</a:t>
            </a:r>
          </a:p>
          <a:p>
            <a:r>
              <a:rPr lang="en-IN" dirty="0"/>
              <a:t>Wireless communication only </a:t>
            </a:r>
          </a:p>
          <a:p>
            <a:r>
              <a:rPr lang="en-IN" dirty="0"/>
              <a:t>Uses AWS cloud-based diagnostics</a:t>
            </a:r>
          </a:p>
          <a:p>
            <a:r>
              <a:rPr lang="en-US" dirty="0"/>
              <a:t>Designed for critical valve condition monitoring</a:t>
            </a:r>
          </a:p>
          <a:p>
            <a:r>
              <a:rPr lang="en-IN" dirty="0"/>
              <a:t>Subscription-based digital service model</a:t>
            </a:r>
          </a:p>
        </p:txBody>
      </p:sp>
    </p:spTree>
    <p:extLst>
      <p:ext uri="{BB962C8B-B14F-4D97-AF65-F5344CB8AC3E}">
        <p14:creationId xmlns:p14="http://schemas.microsoft.com/office/powerpoint/2010/main" val="33245596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D53A617-3186-B1D7-EA98-F7C881AD13A2}"/>
              </a:ext>
            </a:extLst>
          </p:cNvPr>
          <p:cNvPicPr>
            <a:picLocks noChangeAspect="1"/>
          </p:cNvPicPr>
          <p:nvPr/>
        </p:nvPicPr>
        <p:blipFill>
          <a:blip r:embed="rId2"/>
          <a:stretch>
            <a:fillRect/>
          </a:stretch>
        </p:blipFill>
        <p:spPr>
          <a:xfrm>
            <a:off x="2003290" y="1813938"/>
            <a:ext cx="8185420" cy="3716508"/>
          </a:xfrm>
          <a:prstGeom prst="rect">
            <a:avLst/>
          </a:prstGeom>
        </p:spPr>
      </p:pic>
      <p:sp>
        <p:nvSpPr>
          <p:cNvPr id="17" name="TextBox 16">
            <a:extLst>
              <a:ext uri="{FF2B5EF4-FFF2-40B4-BE49-F238E27FC236}">
                <a16:creationId xmlns:a16="http://schemas.microsoft.com/office/drawing/2014/main" id="{B87461EA-5185-3FDE-878A-82AAC5E489CC}"/>
              </a:ext>
            </a:extLst>
          </p:cNvPr>
          <p:cNvSpPr txBox="1"/>
          <p:nvPr/>
        </p:nvSpPr>
        <p:spPr>
          <a:xfrm>
            <a:off x="1410511" y="6215974"/>
            <a:ext cx="4105072" cy="584775"/>
          </a:xfrm>
          <a:prstGeom prst="rect">
            <a:avLst/>
          </a:prstGeom>
          <a:noFill/>
        </p:spPr>
        <p:txBody>
          <a:bodyPr wrap="square" rtlCol="0">
            <a:spAutoFit/>
          </a:bodyPr>
          <a:lstStyle/>
          <a:p>
            <a:r>
              <a:rPr lang="en-US" dirty="0"/>
              <a:t>For more info, pls visit our Website: www.micropneumatics.in</a:t>
            </a:r>
            <a:endParaRPr lang="en-IN" dirty="0"/>
          </a:p>
        </p:txBody>
      </p:sp>
    </p:spTree>
    <p:extLst>
      <p:ext uri="{BB962C8B-B14F-4D97-AF65-F5344CB8AC3E}">
        <p14:creationId xmlns:p14="http://schemas.microsoft.com/office/powerpoint/2010/main" val="11161924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2C79C16-0288-168E-12A6-A1232ABDB52C}"/>
              </a:ext>
            </a:extLst>
          </p:cNvPr>
          <p:cNvSpPr>
            <a:spLocks noGrp="1"/>
          </p:cNvSpPr>
          <p:nvPr>
            <p:ph type="subTitle" idx="1"/>
          </p:nvPr>
        </p:nvSpPr>
        <p:spPr/>
        <p:txBody>
          <a:bodyPr/>
          <a:lstStyle/>
          <a:p>
            <a:r>
              <a:rPr lang="en-US" dirty="0"/>
              <a:t>Tight Shut Off </a:t>
            </a:r>
          </a:p>
          <a:p>
            <a:r>
              <a:rPr lang="en-US" dirty="0"/>
              <a:t>without pressure drop</a:t>
            </a:r>
            <a:endParaRPr lang="en-IN" dirty="0"/>
          </a:p>
        </p:txBody>
      </p:sp>
      <p:sp>
        <p:nvSpPr>
          <p:cNvPr id="3" name="Subtitle 2">
            <a:extLst>
              <a:ext uri="{FF2B5EF4-FFF2-40B4-BE49-F238E27FC236}">
                <a16:creationId xmlns:a16="http://schemas.microsoft.com/office/drawing/2014/main" id="{06CD20FB-7BE5-D5CC-4932-5E586EC7EEC7}"/>
              </a:ext>
            </a:extLst>
          </p:cNvPr>
          <p:cNvSpPr>
            <a:spLocks noGrp="1"/>
          </p:cNvSpPr>
          <p:nvPr>
            <p:ph type="subTitle" idx="2"/>
          </p:nvPr>
        </p:nvSpPr>
        <p:spPr/>
        <p:txBody>
          <a:bodyPr/>
          <a:lstStyle/>
          <a:p>
            <a:r>
              <a:rPr lang="en-US" dirty="0"/>
              <a:t>Compact, Light Weight,</a:t>
            </a:r>
          </a:p>
          <a:p>
            <a:r>
              <a:rPr lang="en-US" dirty="0"/>
              <a:t>Quick Shut-Off</a:t>
            </a:r>
            <a:endParaRPr lang="en-IN" dirty="0"/>
          </a:p>
        </p:txBody>
      </p:sp>
      <p:sp>
        <p:nvSpPr>
          <p:cNvPr id="4" name="Subtitle 3">
            <a:extLst>
              <a:ext uri="{FF2B5EF4-FFF2-40B4-BE49-F238E27FC236}">
                <a16:creationId xmlns:a16="http://schemas.microsoft.com/office/drawing/2014/main" id="{D5698A9D-3336-56D7-332E-D514366CC475}"/>
              </a:ext>
            </a:extLst>
          </p:cNvPr>
          <p:cNvSpPr>
            <a:spLocks noGrp="1"/>
          </p:cNvSpPr>
          <p:nvPr>
            <p:ph type="subTitle" idx="3"/>
          </p:nvPr>
        </p:nvSpPr>
        <p:spPr>
          <a:xfrm>
            <a:off x="810717" y="5379980"/>
            <a:ext cx="3330107" cy="767773"/>
          </a:xfrm>
        </p:spPr>
        <p:txBody>
          <a:bodyPr/>
          <a:lstStyle/>
          <a:p>
            <a:r>
              <a:rPr lang="en-US" dirty="0"/>
              <a:t>Flow is not crucial, </a:t>
            </a:r>
          </a:p>
          <a:p>
            <a:r>
              <a:rPr lang="en-US" dirty="0"/>
              <a:t>Isolation application</a:t>
            </a:r>
            <a:endParaRPr lang="en-IN" dirty="0"/>
          </a:p>
        </p:txBody>
      </p:sp>
      <p:sp>
        <p:nvSpPr>
          <p:cNvPr id="5" name="Subtitle 4">
            <a:extLst>
              <a:ext uri="{FF2B5EF4-FFF2-40B4-BE49-F238E27FC236}">
                <a16:creationId xmlns:a16="http://schemas.microsoft.com/office/drawing/2014/main" id="{FB61F484-EF65-6707-6608-A12F9ADCBDBB}"/>
              </a:ext>
            </a:extLst>
          </p:cNvPr>
          <p:cNvSpPr>
            <a:spLocks noGrp="1"/>
          </p:cNvSpPr>
          <p:nvPr>
            <p:ph type="subTitle" idx="4"/>
          </p:nvPr>
        </p:nvSpPr>
        <p:spPr>
          <a:xfrm>
            <a:off x="4480478" y="5389067"/>
            <a:ext cx="3780789" cy="749600"/>
          </a:xfrm>
        </p:spPr>
        <p:txBody>
          <a:bodyPr/>
          <a:lstStyle/>
          <a:p>
            <a:r>
              <a:rPr lang="en-US" dirty="0"/>
              <a:t>Precise Throttling </a:t>
            </a:r>
          </a:p>
          <a:p>
            <a:r>
              <a:rPr lang="en-US" dirty="0"/>
              <a:t>Application</a:t>
            </a:r>
            <a:endParaRPr lang="en-IN" dirty="0"/>
          </a:p>
        </p:txBody>
      </p:sp>
      <p:sp>
        <p:nvSpPr>
          <p:cNvPr id="7" name="Subtitle 6">
            <a:extLst>
              <a:ext uri="{FF2B5EF4-FFF2-40B4-BE49-F238E27FC236}">
                <a16:creationId xmlns:a16="http://schemas.microsoft.com/office/drawing/2014/main" id="{1789E206-53C0-E8F5-4EE4-147BEC6A3DAE}"/>
              </a:ext>
            </a:extLst>
          </p:cNvPr>
          <p:cNvSpPr>
            <a:spLocks noGrp="1"/>
          </p:cNvSpPr>
          <p:nvPr>
            <p:ph type="subTitle" idx="6"/>
          </p:nvPr>
        </p:nvSpPr>
        <p:spPr>
          <a:xfrm>
            <a:off x="8236635" y="5407240"/>
            <a:ext cx="3955365" cy="749600"/>
          </a:xfrm>
        </p:spPr>
        <p:txBody>
          <a:bodyPr>
            <a:noAutofit/>
          </a:bodyPr>
          <a:lstStyle/>
          <a:p>
            <a:r>
              <a:rPr lang="en-US" dirty="0"/>
              <a:t>Allow flow in one direction </a:t>
            </a:r>
          </a:p>
          <a:p>
            <a:r>
              <a:rPr lang="en-US" dirty="0"/>
              <a:t>and Prevents reverse flow</a:t>
            </a:r>
            <a:endParaRPr lang="en-IN" dirty="0"/>
          </a:p>
        </p:txBody>
      </p:sp>
      <p:sp>
        <p:nvSpPr>
          <p:cNvPr id="8" name="Subtitle 7">
            <a:extLst>
              <a:ext uri="{FF2B5EF4-FFF2-40B4-BE49-F238E27FC236}">
                <a16:creationId xmlns:a16="http://schemas.microsoft.com/office/drawing/2014/main" id="{CE533F46-604D-7987-F73E-2E72600ABD28}"/>
              </a:ext>
            </a:extLst>
          </p:cNvPr>
          <p:cNvSpPr>
            <a:spLocks noGrp="1"/>
          </p:cNvSpPr>
          <p:nvPr>
            <p:ph type="subTitle" idx="7"/>
          </p:nvPr>
        </p:nvSpPr>
        <p:spPr/>
        <p:txBody>
          <a:bodyPr/>
          <a:lstStyle/>
          <a:p>
            <a:r>
              <a:rPr lang="en-US" dirty="0"/>
              <a:t>Ball Valve</a:t>
            </a:r>
            <a:endParaRPr lang="en-IN" dirty="0"/>
          </a:p>
        </p:txBody>
      </p:sp>
      <p:sp>
        <p:nvSpPr>
          <p:cNvPr id="9" name="Subtitle 8">
            <a:extLst>
              <a:ext uri="{FF2B5EF4-FFF2-40B4-BE49-F238E27FC236}">
                <a16:creationId xmlns:a16="http://schemas.microsoft.com/office/drawing/2014/main" id="{DDAD9900-F306-D318-5C71-D30615260C6B}"/>
              </a:ext>
            </a:extLst>
          </p:cNvPr>
          <p:cNvSpPr>
            <a:spLocks noGrp="1"/>
          </p:cNvSpPr>
          <p:nvPr>
            <p:ph type="subTitle" idx="8"/>
          </p:nvPr>
        </p:nvSpPr>
        <p:spPr/>
        <p:txBody>
          <a:bodyPr/>
          <a:lstStyle/>
          <a:p>
            <a:r>
              <a:rPr lang="en-US" dirty="0"/>
              <a:t>Butterfly valve</a:t>
            </a:r>
            <a:endParaRPr lang="en-IN" dirty="0"/>
          </a:p>
        </p:txBody>
      </p:sp>
      <p:sp>
        <p:nvSpPr>
          <p:cNvPr id="10" name="Subtitle 9">
            <a:extLst>
              <a:ext uri="{FF2B5EF4-FFF2-40B4-BE49-F238E27FC236}">
                <a16:creationId xmlns:a16="http://schemas.microsoft.com/office/drawing/2014/main" id="{338F7BDF-2935-E8CE-B5A4-C77B758D79E0}"/>
              </a:ext>
            </a:extLst>
          </p:cNvPr>
          <p:cNvSpPr>
            <a:spLocks noGrp="1"/>
          </p:cNvSpPr>
          <p:nvPr>
            <p:ph type="subTitle" idx="9"/>
          </p:nvPr>
        </p:nvSpPr>
        <p:spPr/>
        <p:txBody>
          <a:bodyPr/>
          <a:lstStyle/>
          <a:p>
            <a:r>
              <a:rPr lang="en-US" dirty="0"/>
              <a:t>Flush Bottom Valve</a:t>
            </a:r>
            <a:endParaRPr lang="en-IN" dirty="0"/>
          </a:p>
        </p:txBody>
      </p:sp>
      <p:sp>
        <p:nvSpPr>
          <p:cNvPr id="11" name="Subtitle 10">
            <a:extLst>
              <a:ext uri="{FF2B5EF4-FFF2-40B4-BE49-F238E27FC236}">
                <a16:creationId xmlns:a16="http://schemas.microsoft.com/office/drawing/2014/main" id="{10CE83D7-0F86-4987-B1A3-26E0FB79383B}"/>
              </a:ext>
            </a:extLst>
          </p:cNvPr>
          <p:cNvSpPr>
            <a:spLocks noGrp="1"/>
          </p:cNvSpPr>
          <p:nvPr>
            <p:ph type="subTitle" idx="13"/>
          </p:nvPr>
        </p:nvSpPr>
        <p:spPr>
          <a:xfrm>
            <a:off x="810717" y="5015668"/>
            <a:ext cx="3004400" cy="522400"/>
          </a:xfrm>
        </p:spPr>
        <p:txBody>
          <a:bodyPr/>
          <a:lstStyle/>
          <a:p>
            <a:r>
              <a:rPr lang="en-US" dirty="0"/>
              <a:t>Gate Valve</a:t>
            </a:r>
            <a:endParaRPr lang="en-IN" dirty="0"/>
          </a:p>
        </p:txBody>
      </p:sp>
      <p:sp>
        <p:nvSpPr>
          <p:cNvPr id="12" name="Subtitle 11">
            <a:extLst>
              <a:ext uri="{FF2B5EF4-FFF2-40B4-BE49-F238E27FC236}">
                <a16:creationId xmlns:a16="http://schemas.microsoft.com/office/drawing/2014/main" id="{EEB13B15-89E0-15D3-8528-A27671CA11EC}"/>
              </a:ext>
            </a:extLst>
          </p:cNvPr>
          <p:cNvSpPr>
            <a:spLocks noGrp="1"/>
          </p:cNvSpPr>
          <p:nvPr>
            <p:ph type="subTitle" idx="14"/>
          </p:nvPr>
        </p:nvSpPr>
        <p:spPr>
          <a:xfrm>
            <a:off x="4480477" y="5015668"/>
            <a:ext cx="3004400" cy="522400"/>
          </a:xfrm>
        </p:spPr>
        <p:txBody>
          <a:bodyPr/>
          <a:lstStyle/>
          <a:p>
            <a:endParaRPr lang="en-US" dirty="0"/>
          </a:p>
          <a:p>
            <a:endParaRPr lang="en-US" dirty="0"/>
          </a:p>
          <a:p>
            <a:endParaRPr lang="en-US" dirty="0"/>
          </a:p>
          <a:p>
            <a:endParaRPr lang="en-US" dirty="0"/>
          </a:p>
          <a:p>
            <a:r>
              <a:rPr lang="en-US" dirty="0"/>
              <a:t>Globe Control Valve</a:t>
            </a:r>
            <a:endParaRPr lang="en-IN" dirty="0"/>
          </a:p>
        </p:txBody>
      </p:sp>
      <p:sp>
        <p:nvSpPr>
          <p:cNvPr id="13" name="Subtitle 12">
            <a:extLst>
              <a:ext uri="{FF2B5EF4-FFF2-40B4-BE49-F238E27FC236}">
                <a16:creationId xmlns:a16="http://schemas.microsoft.com/office/drawing/2014/main" id="{05907182-91B2-FB7F-22D8-42BBB3551B88}"/>
              </a:ext>
            </a:extLst>
          </p:cNvPr>
          <p:cNvSpPr>
            <a:spLocks noGrp="1"/>
          </p:cNvSpPr>
          <p:nvPr>
            <p:ph type="subTitle" idx="15"/>
          </p:nvPr>
        </p:nvSpPr>
        <p:spPr>
          <a:xfrm>
            <a:off x="8227600" y="5015668"/>
            <a:ext cx="3004400" cy="522400"/>
          </a:xfrm>
        </p:spPr>
        <p:txBody>
          <a:bodyPr/>
          <a:lstStyle/>
          <a:p>
            <a:r>
              <a:rPr lang="en-US" dirty="0"/>
              <a:t>Check Valve</a:t>
            </a:r>
            <a:endParaRPr lang="en-IN" dirty="0"/>
          </a:p>
        </p:txBody>
      </p:sp>
      <p:sp>
        <p:nvSpPr>
          <p:cNvPr id="14" name="Title 13">
            <a:extLst>
              <a:ext uri="{FF2B5EF4-FFF2-40B4-BE49-F238E27FC236}">
                <a16:creationId xmlns:a16="http://schemas.microsoft.com/office/drawing/2014/main" id="{05E02BFB-A8AA-F80A-8A37-FEBF36D135B2}"/>
              </a:ext>
            </a:extLst>
          </p:cNvPr>
          <p:cNvSpPr>
            <a:spLocks noGrp="1"/>
          </p:cNvSpPr>
          <p:nvPr>
            <p:ph type="title"/>
          </p:nvPr>
        </p:nvSpPr>
        <p:spPr>
          <a:xfrm>
            <a:off x="969033" y="218665"/>
            <a:ext cx="10272000" cy="763600"/>
          </a:xfrm>
        </p:spPr>
        <p:txBody>
          <a:bodyPr/>
          <a:lstStyle/>
          <a:p>
            <a:r>
              <a:rPr lang="en-US" dirty="0"/>
              <a:t>Selection of Different Types of Valves:-</a:t>
            </a:r>
            <a:endParaRPr lang="en-IN" dirty="0"/>
          </a:p>
        </p:txBody>
      </p:sp>
      <p:sp>
        <p:nvSpPr>
          <p:cNvPr id="6" name="Subtitle 5">
            <a:extLst>
              <a:ext uri="{FF2B5EF4-FFF2-40B4-BE49-F238E27FC236}">
                <a16:creationId xmlns:a16="http://schemas.microsoft.com/office/drawing/2014/main" id="{905194CD-CDA1-1D82-A460-B5034616E97F}"/>
              </a:ext>
            </a:extLst>
          </p:cNvPr>
          <p:cNvSpPr>
            <a:spLocks noGrp="1"/>
          </p:cNvSpPr>
          <p:nvPr>
            <p:ph type="subTitle" idx="5"/>
          </p:nvPr>
        </p:nvSpPr>
        <p:spPr/>
        <p:txBody>
          <a:bodyPr/>
          <a:lstStyle/>
          <a:p>
            <a:r>
              <a:rPr lang="en-US" dirty="0"/>
              <a:t>Flushing Application </a:t>
            </a:r>
            <a:endParaRPr lang="en-IN" dirty="0"/>
          </a:p>
        </p:txBody>
      </p:sp>
      <p:pic>
        <p:nvPicPr>
          <p:cNvPr id="25" name="Picture 24">
            <a:extLst>
              <a:ext uri="{FF2B5EF4-FFF2-40B4-BE49-F238E27FC236}">
                <a16:creationId xmlns:a16="http://schemas.microsoft.com/office/drawing/2014/main" id="{0F3F67D7-C641-762D-2B72-098CFB46972C}"/>
              </a:ext>
            </a:extLst>
          </p:cNvPr>
          <p:cNvPicPr>
            <a:picLocks noChangeAspect="1"/>
          </p:cNvPicPr>
          <p:nvPr/>
        </p:nvPicPr>
        <p:blipFill>
          <a:blip r:embed="rId2"/>
          <a:stretch>
            <a:fillRect/>
          </a:stretch>
        </p:blipFill>
        <p:spPr>
          <a:xfrm>
            <a:off x="8559521" y="1088491"/>
            <a:ext cx="1604009" cy="1531100"/>
          </a:xfrm>
          <a:prstGeom prst="rect">
            <a:avLst/>
          </a:prstGeom>
        </p:spPr>
      </p:pic>
      <p:pic>
        <p:nvPicPr>
          <p:cNvPr id="27" name="Picture 26">
            <a:extLst>
              <a:ext uri="{FF2B5EF4-FFF2-40B4-BE49-F238E27FC236}">
                <a16:creationId xmlns:a16="http://schemas.microsoft.com/office/drawing/2014/main" id="{67065305-9E19-75C0-81E7-519DB534883E}"/>
              </a:ext>
            </a:extLst>
          </p:cNvPr>
          <p:cNvPicPr>
            <a:picLocks noChangeAspect="1"/>
          </p:cNvPicPr>
          <p:nvPr/>
        </p:nvPicPr>
        <p:blipFill>
          <a:blip r:embed="rId3"/>
          <a:stretch>
            <a:fillRect/>
          </a:stretch>
        </p:blipFill>
        <p:spPr>
          <a:xfrm>
            <a:off x="8559520" y="3848735"/>
            <a:ext cx="1326160" cy="1166932"/>
          </a:xfrm>
          <a:prstGeom prst="rect">
            <a:avLst/>
          </a:prstGeom>
        </p:spPr>
      </p:pic>
      <p:pic>
        <p:nvPicPr>
          <p:cNvPr id="31" name="Picture 30">
            <a:extLst>
              <a:ext uri="{FF2B5EF4-FFF2-40B4-BE49-F238E27FC236}">
                <a16:creationId xmlns:a16="http://schemas.microsoft.com/office/drawing/2014/main" id="{0E27A2CD-C480-474B-288D-FA39E9C046B7}"/>
              </a:ext>
            </a:extLst>
          </p:cNvPr>
          <p:cNvPicPr>
            <a:picLocks noChangeAspect="1"/>
          </p:cNvPicPr>
          <p:nvPr/>
        </p:nvPicPr>
        <p:blipFill>
          <a:blip r:embed="rId4"/>
          <a:stretch>
            <a:fillRect/>
          </a:stretch>
        </p:blipFill>
        <p:spPr>
          <a:xfrm>
            <a:off x="1223816" y="3919065"/>
            <a:ext cx="1229533" cy="1086215"/>
          </a:xfrm>
          <a:prstGeom prst="rect">
            <a:avLst/>
          </a:prstGeom>
        </p:spPr>
      </p:pic>
      <p:pic>
        <p:nvPicPr>
          <p:cNvPr id="33" name="Picture 32">
            <a:extLst>
              <a:ext uri="{FF2B5EF4-FFF2-40B4-BE49-F238E27FC236}">
                <a16:creationId xmlns:a16="http://schemas.microsoft.com/office/drawing/2014/main" id="{6644E893-F9FE-B2AC-366F-E9727E942AC7}"/>
              </a:ext>
            </a:extLst>
          </p:cNvPr>
          <p:cNvPicPr>
            <a:picLocks noChangeAspect="1"/>
          </p:cNvPicPr>
          <p:nvPr/>
        </p:nvPicPr>
        <p:blipFill>
          <a:blip r:embed="rId5"/>
          <a:stretch>
            <a:fillRect/>
          </a:stretch>
        </p:blipFill>
        <p:spPr>
          <a:xfrm>
            <a:off x="4902649" y="1080265"/>
            <a:ext cx="1193351" cy="1573868"/>
          </a:xfrm>
          <a:prstGeom prst="rect">
            <a:avLst/>
          </a:prstGeom>
        </p:spPr>
      </p:pic>
      <p:pic>
        <p:nvPicPr>
          <p:cNvPr id="35" name="Picture 34">
            <a:extLst>
              <a:ext uri="{FF2B5EF4-FFF2-40B4-BE49-F238E27FC236}">
                <a16:creationId xmlns:a16="http://schemas.microsoft.com/office/drawing/2014/main" id="{3F3AD5CE-F33A-6962-BED0-08387C762CB8}"/>
              </a:ext>
            </a:extLst>
          </p:cNvPr>
          <p:cNvPicPr>
            <a:picLocks noChangeAspect="1"/>
          </p:cNvPicPr>
          <p:nvPr/>
        </p:nvPicPr>
        <p:blipFill>
          <a:blip r:embed="rId6"/>
          <a:stretch>
            <a:fillRect/>
          </a:stretch>
        </p:blipFill>
        <p:spPr>
          <a:xfrm>
            <a:off x="1098578" y="1080265"/>
            <a:ext cx="1714873" cy="1573868"/>
          </a:xfrm>
          <a:prstGeom prst="rect">
            <a:avLst/>
          </a:prstGeom>
        </p:spPr>
      </p:pic>
      <p:pic>
        <p:nvPicPr>
          <p:cNvPr id="15" name="図 4" descr="小さい, テーブル, 乗る, 空気 が含まれている画像&#10;&#10;自動的に生成された説明">
            <a:extLst>
              <a:ext uri="{FF2B5EF4-FFF2-40B4-BE49-F238E27FC236}">
                <a16:creationId xmlns:a16="http://schemas.microsoft.com/office/drawing/2014/main" id="{A4911DD5-873A-1412-100B-90C938C77EA0}"/>
              </a:ext>
            </a:extLst>
          </p:cNvPr>
          <p:cNvPicPr>
            <a:picLocks noChangeAspect="1"/>
          </p:cNvPicPr>
          <p:nvPr/>
        </p:nvPicPr>
        <p:blipFill>
          <a:blip r:embed="rId7" cstate="print">
            <a:alphaModFix/>
            <a:extLst>
              <a:ext uri="{28A0092B-C50C-407E-A947-70E740481C1C}">
                <a14:useLocalDpi xmlns:a14="http://schemas.microsoft.com/office/drawing/2010/main" val="0"/>
              </a:ext>
            </a:extLst>
          </a:blip>
          <a:srcRect l="11573" r="6534"/>
          <a:stretch/>
        </p:blipFill>
        <p:spPr>
          <a:xfrm>
            <a:off x="4548661" y="3821065"/>
            <a:ext cx="1901326" cy="1264932"/>
          </a:xfrm>
          <a:prstGeom prst="ellipse">
            <a:avLst/>
          </a:prstGeom>
          <a:effectLst>
            <a:innerShdw blurRad="114300">
              <a:prstClr val="black"/>
            </a:innerShdw>
          </a:effectLst>
        </p:spPr>
      </p:pic>
    </p:spTree>
    <p:extLst>
      <p:ext uri="{BB962C8B-B14F-4D97-AF65-F5344CB8AC3E}">
        <p14:creationId xmlns:p14="http://schemas.microsoft.com/office/powerpoint/2010/main" val="2186531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B857A-7342-456B-BFB0-6DC0B0D55C1B}"/>
              </a:ext>
            </a:extLst>
          </p:cNvPr>
          <p:cNvSpPr>
            <a:spLocks noGrp="1"/>
          </p:cNvSpPr>
          <p:nvPr>
            <p:ph type="title"/>
          </p:nvPr>
        </p:nvSpPr>
        <p:spPr>
          <a:xfrm>
            <a:off x="488205" y="37606"/>
            <a:ext cx="10515600" cy="1325563"/>
          </a:xfrm>
        </p:spPr>
        <p:txBody>
          <a:bodyPr/>
          <a:lstStyle/>
          <a:p>
            <a:r>
              <a:rPr lang="en-US" u="sng" dirty="0">
                <a:latin typeface="Palatino Linotype" panose="02040502050505030304" pitchFamily="18" charset="0"/>
              </a:rPr>
              <a:t>BALL VALVES-TWO WAY</a:t>
            </a:r>
            <a:endParaRPr lang="en-IN" dirty="0"/>
          </a:p>
        </p:txBody>
      </p:sp>
      <p:pic>
        <p:nvPicPr>
          <p:cNvPr id="5" name="Picture 4">
            <a:extLst>
              <a:ext uri="{FF2B5EF4-FFF2-40B4-BE49-F238E27FC236}">
                <a16:creationId xmlns:a16="http://schemas.microsoft.com/office/drawing/2014/main" id="{317F6015-724A-45E8-91CF-D14F023ACAC0}"/>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009571" y="1993596"/>
            <a:ext cx="3388785" cy="206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a:extLst>
              <a:ext uri="{FF2B5EF4-FFF2-40B4-BE49-F238E27FC236}">
                <a16:creationId xmlns:a16="http://schemas.microsoft.com/office/drawing/2014/main" id="{05DD9C7F-CA2C-468B-AF08-033C8FFE9E4E}"/>
              </a:ext>
            </a:extLst>
          </p:cNvPr>
          <p:cNvPicPr>
            <a:picLocks noGrp="1" noChangeAspect="1" noChangeArrowheads="1"/>
          </p:cNvPicPr>
          <p:nvPr>
            <p:ph idx="1"/>
          </p:nvPr>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a:stretch>
            <a:fillRect/>
          </a:stretch>
        </p:blipFill>
        <p:spPr>
          <a:xfrm>
            <a:off x="4624804" y="1993596"/>
            <a:ext cx="3494481" cy="2063649"/>
          </a:xfrm>
          <a:noFill/>
        </p:spPr>
      </p:pic>
      <p:pic>
        <p:nvPicPr>
          <p:cNvPr id="7" name="Picture 6">
            <a:extLst>
              <a:ext uri="{FF2B5EF4-FFF2-40B4-BE49-F238E27FC236}">
                <a16:creationId xmlns:a16="http://schemas.microsoft.com/office/drawing/2014/main" id="{14B9F4C5-1B5A-48DE-B5CE-80509C35B99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509559" y="1998696"/>
            <a:ext cx="3015614" cy="2058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a:extLst>
              <a:ext uri="{FF2B5EF4-FFF2-40B4-BE49-F238E27FC236}">
                <a16:creationId xmlns:a16="http://schemas.microsoft.com/office/drawing/2014/main" id="{AC030FED-2981-4ECD-8ED4-DAFBFEE06833}"/>
              </a:ext>
            </a:extLst>
          </p:cNvPr>
          <p:cNvPicPr>
            <a:picLocks noChangeAspect="1"/>
          </p:cNvPicPr>
          <p:nvPr/>
        </p:nvPicPr>
        <p:blipFill>
          <a:blip r:embed="rId7">
            <a:extLst>
              <a:ext uri="{BEBA8EAE-BF5A-486C-A8C5-ECC9F3942E4B}">
                <a14:imgProps xmlns:a14="http://schemas.microsoft.com/office/drawing/2010/main">
                  <a14:imgLayer r:embed="rId8">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009572" y="4438591"/>
            <a:ext cx="3388784" cy="206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id="{17C2D8A7-29BF-4878-A989-C1EF560A1249}"/>
              </a:ext>
            </a:extLst>
          </p:cNvPr>
          <p:cNvPicPr>
            <a:picLocks noChangeAspect="1"/>
          </p:cNvPicPr>
          <p:nvPr/>
        </p:nvPicPr>
        <p:blipFill>
          <a:blip r:embed="rId9">
            <a:extLst>
              <a:ext uri="{BEBA8EAE-BF5A-486C-A8C5-ECC9F3942E4B}">
                <a14:imgProps xmlns:a14="http://schemas.microsoft.com/office/drawing/2010/main">
                  <a14:imgLayer r:embed="rId10">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a:off x="4624804" y="4440773"/>
            <a:ext cx="3494481" cy="2063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677243F9-4A50-4115-85B9-45EB219002C0}"/>
              </a:ext>
            </a:extLst>
          </p:cNvPr>
          <p:cNvPicPr>
            <a:picLocks noChangeAspect="1"/>
          </p:cNvPicPr>
          <p:nvPr/>
        </p:nvPicPr>
        <p:blipFill>
          <a:blip r:embed="rId11">
            <a:extLst>
              <a:ext uri="{BEBA8EAE-BF5A-486C-A8C5-ECC9F3942E4B}">
                <a14:imgProps xmlns:a14="http://schemas.microsoft.com/office/drawing/2010/main">
                  <a14:imgLayer r:embed="rId12">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8509560" y="4445873"/>
            <a:ext cx="3015613" cy="2058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95731870-9F9E-4066-8555-56D6E03E72CD}"/>
              </a:ext>
            </a:extLst>
          </p:cNvPr>
          <p:cNvSpPr txBox="1"/>
          <p:nvPr/>
        </p:nvSpPr>
        <p:spPr>
          <a:xfrm>
            <a:off x="732796" y="1011959"/>
            <a:ext cx="10026417" cy="369332"/>
          </a:xfrm>
          <a:prstGeom prst="rect">
            <a:avLst/>
          </a:prstGeom>
          <a:noFill/>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VARIABLE END CONNECTIONS COMPLYING TO REQUIRED STANDARDS</a:t>
            </a:r>
            <a:endParaRPr lang="en-IN" b="1" dirty="0">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A52B205C-C142-230F-081B-191E9A356F23}"/>
              </a:ext>
            </a:extLst>
          </p:cNvPr>
          <p:cNvSpPr txBox="1"/>
          <p:nvPr/>
        </p:nvSpPr>
        <p:spPr>
          <a:xfrm>
            <a:off x="1322962" y="1591178"/>
            <a:ext cx="2081719" cy="338554"/>
          </a:xfrm>
          <a:prstGeom prst="rect">
            <a:avLst/>
          </a:prstGeom>
          <a:noFill/>
        </p:spPr>
        <p:txBody>
          <a:bodyPr wrap="square" rtlCol="0">
            <a:spAutoFit/>
          </a:bodyPr>
          <a:lstStyle/>
          <a:p>
            <a:r>
              <a:rPr lang="en-US" dirty="0"/>
              <a:t>FLANGE END</a:t>
            </a:r>
            <a:endParaRPr lang="en-IN" dirty="0"/>
          </a:p>
        </p:txBody>
      </p:sp>
      <p:sp>
        <p:nvSpPr>
          <p:cNvPr id="8" name="TextBox 7">
            <a:extLst>
              <a:ext uri="{FF2B5EF4-FFF2-40B4-BE49-F238E27FC236}">
                <a16:creationId xmlns:a16="http://schemas.microsoft.com/office/drawing/2014/main" id="{776BDA8C-0599-743C-B69A-44076973B579}"/>
              </a:ext>
            </a:extLst>
          </p:cNvPr>
          <p:cNvSpPr txBox="1"/>
          <p:nvPr/>
        </p:nvSpPr>
        <p:spPr>
          <a:xfrm>
            <a:off x="4705144" y="1586948"/>
            <a:ext cx="2081719" cy="338554"/>
          </a:xfrm>
          <a:prstGeom prst="rect">
            <a:avLst/>
          </a:prstGeom>
          <a:noFill/>
        </p:spPr>
        <p:txBody>
          <a:bodyPr wrap="square" rtlCol="0">
            <a:spAutoFit/>
          </a:bodyPr>
          <a:lstStyle/>
          <a:p>
            <a:r>
              <a:rPr lang="en-US" dirty="0"/>
              <a:t>BUTT WELD END</a:t>
            </a:r>
            <a:endParaRPr lang="en-IN" dirty="0"/>
          </a:p>
        </p:txBody>
      </p:sp>
      <p:sp>
        <p:nvSpPr>
          <p:cNvPr id="13" name="TextBox 12">
            <a:extLst>
              <a:ext uri="{FF2B5EF4-FFF2-40B4-BE49-F238E27FC236}">
                <a16:creationId xmlns:a16="http://schemas.microsoft.com/office/drawing/2014/main" id="{80F25FFF-9F35-F4C9-338F-CDB4BB5BD984}"/>
              </a:ext>
            </a:extLst>
          </p:cNvPr>
          <p:cNvSpPr txBox="1"/>
          <p:nvPr/>
        </p:nvSpPr>
        <p:spPr>
          <a:xfrm>
            <a:off x="8677494" y="1584645"/>
            <a:ext cx="2081719" cy="338554"/>
          </a:xfrm>
          <a:prstGeom prst="rect">
            <a:avLst/>
          </a:prstGeom>
          <a:noFill/>
        </p:spPr>
        <p:txBody>
          <a:bodyPr wrap="square" rtlCol="0">
            <a:spAutoFit/>
          </a:bodyPr>
          <a:lstStyle/>
          <a:p>
            <a:r>
              <a:rPr lang="en-US" dirty="0"/>
              <a:t>ORBIT WELD END</a:t>
            </a:r>
            <a:endParaRPr lang="en-IN" dirty="0"/>
          </a:p>
        </p:txBody>
      </p:sp>
      <p:sp>
        <p:nvSpPr>
          <p:cNvPr id="14" name="TextBox 13">
            <a:extLst>
              <a:ext uri="{FF2B5EF4-FFF2-40B4-BE49-F238E27FC236}">
                <a16:creationId xmlns:a16="http://schemas.microsoft.com/office/drawing/2014/main" id="{B407346C-C7D1-E413-9F44-B79E7CAC4BC7}"/>
              </a:ext>
            </a:extLst>
          </p:cNvPr>
          <p:cNvSpPr txBox="1"/>
          <p:nvPr/>
        </p:nvSpPr>
        <p:spPr>
          <a:xfrm>
            <a:off x="1141735" y="4116079"/>
            <a:ext cx="2081719" cy="338554"/>
          </a:xfrm>
          <a:prstGeom prst="rect">
            <a:avLst/>
          </a:prstGeom>
          <a:noFill/>
        </p:spPr>
        <p:txBody>
          <a:bodyPr wrap="square" rtlCol="0">
            <a:spAutoFit/>
          </a:bodyPr>
          <a:lstStyle/>
          <a:p>
            <a:r>
              <a:rPr lang="en-US" dirty="0"/>
              <a:t>TRICLOVER END</a:t>
            </a:r>
            <a:endParaRPr lang="en-IN" dirty="0"/>
          </a:p>
        </p:txBody>
      </p:sp>
      <p:sp>
        <p:nvSpPr>
          <p:cNvPr id="15" name="TextBox 14">
            <a:extLst>
              <a:ext uri="{FF2B5EF4-FFF2-40B4-BE49-F238E27FC236}">
                <a16:creationId xmlns:a16="http://schemas.microsoft.com/office/drawing/2014/main" id="{593C15CD-36E2-9B32-255B-30FCA7B96F2C}"/>
              </a:ext>
            </a:extLst>
          </p:cNvPr>
          <p:cNvSpPr txBox="1"/>
          <p:nvPr/>
        </p:nvSpPr>
        <p:spPr>
          <a:xfrm>
            <a:off x="4809816" y="4116079"/>
            <a:ext cx="2081719" cy="338554"/>
          </a:xfrm>
          <a:prstGeom prst="rect">
            <a:avLst/>
          </a:prstGeom>
          <a:noFill/>
        </p:spPr>
        <p:txBody>
          <a:bodyPr wrap="square" rtlCol="0">
            <a:spAutoFit/>
          </a:bodyPr>
          <a:lstStyle/>
          <a:p>
            <a:r>
              <a:rPr lang="en-US" dirty="0"/>
              <a:t>SCREWED END</a:t>
            </a:r>
            <a:endParaRPr lang="en-IN" dirty="0"/>
          </a:p>
        </p:txBody>
      </p:sp>
      <p:sp>
        <p:nvSpPr>
          <p:cNvPr id="16" name="TextBox 15">
            <a:extLst>
              <a:ext uri="{FF2B5EF4-FFF2-40B4-BE49-F238E27FC236}">
                <a16:creationId xmlns:a16="http://schemas.microsoft.com/office/drawing/2014/main" id="{62CD7D46-4599-D281-2F8C-FC00E2BE0952}"/>
              </a:ext>
            </a:extLst>
          </p:cNvPr>
          <p:cNvSpPr txBox="1"/>
          <p:nvPr/>
        </p:nvSpPr>
        <p:spPr>
          <a:xfrm>
            <a:off x="8455138" y="4150448"/>
            <a:ext cx="2081719" cy="338554"/>
          </a:xfrm>
          <a:prstGeom prst="rect">
            <a:avLst/>
          </a:prstGeom>
          <a:noFill/>
        </p:spPr>
        <p:txBody>
          <a:bodyPr wrap="square" rtlCol="0">
            <a:spAutoFit/>
          </a:bodyPr>
          <a:lstStyle/>
          <a:p>
            <a:r>
              <a:rPr lang="en-US" dirty="0"/>
              <a:t>SOCKET WELD END</a:t>
            </a:r>
            <a:endParaRPr lang="en-IN" dirty="0"/>
          </a:p>
        </p:txBody>
      </p:sp>
    </p:spTree>
    <p:extLst>
      <p:ext uri="{BB962C8B-B14F-4D97-AF65-F5344CB8AC3E}">
        <p14:creationId xmlns:p14="http://schemas.microsoft.com/office/powerpoint/2010/main" val="607409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E5F9B-3A1E-4D4A-95DC-DA9BF421564F}"/>
              </a:ext>
            </a:extLst>
          </p:cNvPr>
          <p:cNvSpPr>
            <a:spLocks noGrp="1"/>
          </p:cNvSpPr>
          <p:nvPr>
            <p:ph type="title"/>
          </p:nvPr>
        </p:nvSpPr>
        <p:spPr>
          <a:xfrm>
            <a:off x="337626" y="14480"/>
            <a:ext cx="10515600" cy="739863"/>
          </a:xfrm>
        </p:spPr>
        <p:txBody>
          <a:bodyPr>
            <a:normAutofit/>
          </a:bodyPr>
          <a:lstStyle/>
          <a:p>
            <a:pPr algn="l"/>
            <a:r>
              <a:rPr lang="en-US" sz="4000" u="sng" dirty="0">
                <a:latin typeface="Palatino Linotype" panose="02040502050505030304" pitchFamily="18" charset="0"/>
              </a:rPr>
              <a:t>BALL- VALVES-THREE WAY</a:t>
            </a:r>
            <a:endParaRPr lang="en-IN" sz="4000" dirty="0"/>
          </a:p>
        </p:txBody>
      </p:sp>
      <p:graphicFrame>
        <p:nvGraphicFramePr>
          <p:cNvPr id="4" name="Table 4">
            <a:extLst>
              <a:ext uri="{FF2B5EF4-FFF2-40B4-BE49-F238E27FC236}">
                <a16:creationId xmlns:a16="http://schemas.microsoft.com/office/drawing/2014/main" id="{1B402996-FDB1-40D9-8DF7-DC253098931C}"/>
              </a:ext>
            </a:extLst>
          </p:cNvPr>
          <p:cNvGraphicFramePr>
            <a:graphicFrameLocks noGrp="1"/>
          </p:cNvGraphicFramePr>
          <p:nvPr>
            <p:ph idx="1"/>
            <p:extLst>
              <p:ext uri="{D42A27DB-BD31-4B8C-83A1-F6EECF244321}">
                <p14:modId xmlns:p14="http://schemas.microsoft.com/office/powerpoint/2010/main" val="44715963"/>
              </p:ext>
            </p:extLst>
          </p:nvPr>
        </p:nvGraphicFramePr>
        <p:xfrm>
          <a:off x="482027" y="966504"/>
          <a:ext cx="8642518" cy="5751780"/>
        </p:xfrm>
        <a:graphic>
          <a:graphicData uri="http://schemas.openxmlformats.org/drawingml/2006/table">
            <a:tbl>
              <a:tblPr firstRow="1" bandRow="1">
                <a:tableStyleId>{5C22544A-7EE6-4342-B048-85BDC9FD1C3A}</a:tableStyleId>
              </a:tblPr>
              <a:tblGrid>
                <a:gridCol w="1943727">
                  <a:extLst>
                    <a:ext uri="{9D8B030D-6E8A-4147-A177-3AD203B41FA5}">
                      <a16:colId xmlns:a16="http://schemas.microsoft.com/office/drawing/2014/main" val="913078039"/>
                    </a:ext>
                  </a:extLst>
                </a:gridCol>
                <a:gridCol w="4296059">
                  <a:extLst>
                    <a:ext uri="{9D8B030D-6E8A-4147-A177-3AD203B41FA5}">
                      <a16:colId xmlns:a16="http://schemas.microsoft.com/office/drawing/2014/main" val="2456215397"/>
                    </a:ext>
                  </a:extLst>
                </a:gridCol>
                <a:gridCol w="2402732">
                  <a:extLst>
                    <a:ext uri="{9D8B030D-6E8A-4147-A177-3AD203B41FA5}">
                      <a16:colId xmlns:a16="http://schemas.microsoft.com/office/drawing/2014/main" val="3316999295"/>
                    </a:ext>
                  </a:extLst>
                </a:gridCol>
              </a:tblGrid>
              <a:tr h="506548">
                <a:tc>
                  <a:txBody>
                    <a:bodyPr/>
                    <a:lstStyle/>
                    <a:p>
                      <a:r>
                        <a:rPr lang="en-US" dirty="0"/>
                        <a:t>TYPE OF VALVE</a:t>
                      </a:r>
                      <a:endParaRPr lang="en-IN" dirty="0"/>
                    </a:p>
                  </a:txBody>
                  <a:tcPr/>
                </a:tc>
                <a:tc>
                  <a:txBody>
                    <a:bodyPr/>
                    <a:lstStyle/>
                    <a:p>
                      <a:pPr algn="ctr"/>
                      <a:r>
                        <a:rPr lang="en-US" dirty="0"/>
                        <a:t>DESIGN TYPE</a:t>
                      </a:r>
                      <a:endParaRPr lang="en-IN" dirty="0"/>
                    </a:p>
                  </a:txBody>
                  <a:tcPr/>
                </a:tc>
                <a:tc>
                  <a:txBody>
                    <a:bodyPr/>
                    <a:lstStyle/>
                    <a:p>
                      <a:r>
                        <a:rPr lang="en-US" dirty="0"/>
                        <a:t>APPLICATION</a:t>
                      </a:r>
                      <a:endParaRPr lang="en-IN" dirty="0"/>
                    </a:p>
                  </a:txBody>
                  <a:tcPr/>
                </a:tc>
                <a:extLst>
                  <a:ext uri="{0D108BD9-81ED-4DB2-BD59-A6C34878D82A}">
                    <a16:rowId xmlns:a16="http://schemas.microsoft.com/office/drawing/2014/main" val="2039116922"/>
                  </a:ext>
                </a:extLst>
              </a:tr>
              <a:tr h="1543852">
                <a:tc>
                  <a:txBody>
                    <a:bodyPr/>
                    <a:lstStyle/>
                    <a:p>
                      <a:r>
                        <a:rPr lang="en-US" sz="1400" dirty="0">
                          <a:latin typeface="Times New Roman" panose="02020603050405020304" pitchFamily="18" charset="0"/>
                          <a:cs typeface="Times New Roman" panose="02020603050405020304" pitchFamily="18" charset="0"/>
                        </a:rPr>
                        <a:t>THREE WAY </a:t>
                      </a:r>
                      <a:r>
                        <a:rPr lang="en-US" sz="1400" dirty="0">
                          <a:solidFill>
                            <a:srgbClr val="C00000"/>
                          </a:solidFill>
                          <a:latin typeface="Times New Roman" panose="02020603050405020304" pitchFamily="18" charset="0"/>
                          <a:cs typeface="Times New Roman" panose="02020603050405020304" pitchFamily="18" charset="0"/>
                        </a:rPr>
                        <a:t>T-PORT</a:t>
                      </a:r>
                      <a:r>
                        <a:rPr lang="en-US" sz="1400" dirty="0">
                          <a:latin typeface="Times New Roman" panose="02020603050405020304" pitchFamily="18" charset="0"/>
                          <a:cs typeface="Times New Roman" panose="02020603050405020304" pitchFamily="18" charset="0"/>
                        </a:rPr>
                        <a:t> FLANGED END DIVERTER BALL VALVE   </a:t>
                      </a:r>
                    </a:p>
                    <a:p>
                      <a:endParaRPr lang="en-US" sz="1400" dirty="0">
                        <a:latin typeface="Times New Roman" panose="02020603050405020304" pitchFamily="18" charset="0"/>
                        <a:cs typeface="Times New Roman" panose="02020603050405020304" pitchFamily="18" charset="0"/>
                      </a:endParaRPr>
                    </a:p>
                    <a:p>
                      <a:r>
                        <a:rPr lang="en-US" sz="1400" dirty="0">
                          <a:latin typeface="Times New Roman" panose="02020603050405020304" pitchFamily="18" charset="0"/>
                          <a:cs typeface="Times New Roman" panose="02020603050405020304" pitchFamily="18" charset="0"/>
                        </a:rPr>
                        <a:t>(ASME B 16.5 STD)</a:t>
                      </a:r>
                    </a:p>
                    <a:p>
                      <a:endParaRPr lang="en-IN" sz="1400" dirty="0">
                        <a:latin typeface="Times New Roman" panose="02020603050405020304" pitchFamily="18" charset="0"/>
                        <a:cs typeface="Times New Roman" panose="02020603050405020304" pitchFamily="18" charset="0"/>
                      </a:endParaRPr>
                    </a:p>
                  </a:txBody>
                  <a:tcPr/>
                </a:tc>
                <a:tc>
                  <a:txBody>
                    <a:bodyPr/>
                    <a:lstStyle/>
                    <a:p>
                      <a:pPr marL="0" indent="0">
                        <a:buFont typeface="Courier New" panose="02070309020205020404" pitchFamily="49" charset="0"/>
                        <a:buNone/>
                      </a:pPr>
                      <a:endParaRPr lang="en-US" sz="1400" dirty="0">
                        <a:latin typeface="Times New Roman" panose="02020603050405020304" pitchFamily="18" charset="0"/>
                        <a:cs typeface="Times New Roman" panose="02020603050405020304" pitchFamily="18" charset="0"/>
                      </a:endParaRPr>
                    </a:p>
                    <a:p>
                      <a:pPr marL="0" indent="0">
                        <a:buFont typeface="Courier New" panose="02070309020205020404" pitchFamily="49" charset="0"/>
                        <a:buNone/>
                      </a:pPr>
                      <a:r>
                        <a:rPr lang="en-US" sz="1400" dirty="0">
                          <a:latin typeface="Times New Roman" panose="02020603050405020304" pitchFamily="18" charset="0"/>
                          <a:cs typeface="Times New Roman" panose="02020603050405020304" pitchFamily="18" charset="0"/>
                        </a:rPr>
                        <a:t>a</a:t>
                      </a:r>
                    </a:p>
                  </a:txBody>
                  <a:tcPr/>
                </a:tc>
                <a:tc>
                  <a:txBody>
                    <a:bodyPr/>
                    <a:lstStyle/>
                    <a:p>
                      <a:pPr marL="0" indent="0">
                        <a:buFont typeface="Courier New" panose="02070309020205020404" pitchFamily="49" charset="0"/>
                        <a:buNone/>
                      </a:pPr>
                      <a:r>
                        <a:rPr lang="en-US" sz="1400" dirty="0">
                          <a:latin typeface="Times New Roman" panose="02020603050405020304" pitchFamily="18" charset="0"/>
                          <a:cs typeface="Times New Roman" panose="02020603050405020304" pitchFamily="18" charset="0"/>
                        </a:rPr>
                        <a:t>FLOW DIVERTING </a:t>
                      </a:r>
                    </a:p>
                    <a:p>
                      <a:pPr marL="0" indent="0">
                        <a:buFont typeface="Courier New" panose="02070309020205020404" pitchFamily="49" charset="0"/>
                        <a:buNone/>
                      </a:pPr>
                      <a:endParaRPr lang="en-US" sz="1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280866178"/>
                  </a:ext>
                </a:extLst>
              </a:tr>
              <a:tr h="1737971">
                <a:tc>
                  <a:txBody>
                    <a:bodyPr/>
                    <a:lstStyle/>
                    <a:p>
                      <a:r>
                        <a:rPr lang="en-US" sz="1400" dirty="0">
                          <a:latin typeface="Times New Roman" panose="02020603050405020304" pitchFamily="18" charset="0"/>
                          <a:cs typeface="Times New Roman" panose="02020603050405020304" pitchFamily="18" charset="0"/>
                        </a:rPr>
                        <a:t>THREE WAY </a:t>
                      </a:r>
                      <a:r>
                        <a:rPr lang="en-US" sz="1400" dirty="0">
                          <a:solidFill>
                            <a:srgbClr val="C00000"/>
                          </a:solidFill>
                          <a:latin typeface="Times New Roman" panose="02020603050405020304" pitchFamily="18" charset="0"/>
                          <a:cs typeface="Times New Roman" panose="02020603050405020304" pitchFamily="18" charset="0"/>
                        </a:rPr>
                        <a:t>L-PORT</a:t>
                      </a:r>
                      <a:r>
                        <a:rPr lang="en-US" sz="1400" dirty="0">
                          <a:latin typeface="Times New Roman" panose="02020603050405020304" pitchFamily="18" charset="0"/>
                          <a:cs typeface="Times New Roman" panose="02020603050405020304" pitchFamily="18" charset="0"/>
                        </a:rPr>
                        <a:t> FLANGED END DIVERTER BALL VALVE   </a:t>
                      </a:r>
                    </a:p>
                    <a:p>
                      <a:endParaRPr lang="en-US" sz="1400" dirty="0">
                        <a:latin typeface="Times New Roman" panose="02020603050405020304" pitchFamily="18" charset="0"/>
                        <a:cs typeface="Times New Roman" panose="02020603050405020304" pitchFamily="18" charset="0"/>
                      </a:endParaRPr>
                    </a:p>
                    <a:p>
                      <a:r>
                        <a:rPr lang="en-US" sz="1400" dirty="0">
                          <a:latin typeface="Times New Roman" panose="02020603050405020304" pitchFamily="18" charset="0"/>
                          <a:cs typeface="Times New Roman" panose="02020603050405020304" pitchFamily="18" charset="0"/>
                        </a:rPr>
                        <a:t>(ASME B 16.5 STD)</a:t>
                      </a:r>
                      <a:endParaRPr lang="en-IN" sz="1400" dirty="0">
                        <a:latin typeface="Times New Roman" panose="02020603050405020304" pitchFamily="18" charset="0"/>
                        <a:cs typeface="Times New Roman" panose="02020603050405020304" pitchFamily="18" charset="0"/>
                      </a:endParaRPr>
                    </a:p>
                  </a:txBody>
                  <a:tcPr/>
                </a:tc>
                <a:tc>
                  <a:txBody>
                    <a:bodyPr/>
                    <a:lstStyle/>
                    <a:p>
                      <a:pPr marL="0" indent="0">
                        <a:buFont typeface="Courier New" panose="02070309020205020404" pitchFamily="49" charset="0"/>
                        <a:buNone/>
                      </a:pPr>
                      <a:endParaRPr lang="en-US" sz="1400" dirty="0">
                        <a:latin typeface="Times New Roman" panose="02020603050405020304" pitchFamily="18" charset="0"/>
                        <a:cs typeface="Times New Roman" panose="02020603050405020304" pitchFamily="18" charset="0"/>
                      </a:endParaRPr>
                    </a:p>
                  </a:txBody>
                  <a:tcPr/>
                </a:tc>
                <a:tc>
                  <a:txBody>
                    <a:bodyPr/>
                    <a:lstStyle/>
                    <a:p>
                      <a:pPr marL="0" indent="0">
                        <a:buFont typeface="Courier New" panose="02070309020205020404" pitchFamily="49" charset="0"/>
                        <a:buNone/>
                      </a:pPr>
                      <a:r>
                        <a:rPr lang="en-US" sz="1400" dirty="0">
                          <a:latin typeface="Times New Roman" panose="02020603050405020304" pitchFamily="18" charset="0"/>
                          <a:cs typeface="Times New Roman" panose="02020603050405020304" pitchFamily="18" charset="0"/>
                        </a:rPr>
                        <a:t>FLOW DIVERTING</a:t>
                      </a:r>
                    </a:p>
                    <a:p>
                      <a:pPr marL="0" indent="0">
                        <a:buFont typeface="Courier New" panose="02070309020205020404" pitchFamily="49" charset="0"/>
                        <a:buNone/>
                      </a:pPr>
                      <a:endParaRPr lang="en-US" sz="1400" dirty="0">
                        <a:latin typeface="Times New Roman" panose="02020603050405020304" pitchFamily="18" charset="0"/>
                        <a:cs typeface="Times New Roman" panose="02020603050405020304" pitchFamily="18" charset="0"/>
                      </a:endParaRPr>
                    </a:p>
                    <a:p>
                      <a:pPr marL="0" indent="0">
                        <a:buFont typeface="Courier New" panose="02070309020205020404" pitchFamily="49" charset="0"/>
                        <a:buNone/>
                      </a:pPr>
                      <a:endParaRPr lang="en-IN" sz="1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949426933"/>
                  </a:ext>
                </a:extLst>
              </a:tr>
              <a:tr h="1922301">
                <a:tc>
                  <a:txBody>
                    <a:bodyPr/>
                    <a:lstStyle/>
                    <a:p>
                      <a:r>
                        <a:rPr lang="en-US" sz="1400" dirty="0">
                          <a:latin typeface="Times New Roman" panose="02020603050405020304" pitchFamily="18" charset="0"/>
                          <a:cs typeface="Times New Roman" panose="02020603050405020304" pitchFamily="18" charset="0"/>
                        </a:rPr>
                        <a:t>THREE WAY </a:t>
                      </a:r>
                      <a:r>
                        <a:rPr lang="en-US" sz="1400" dirty="0">
                          <a:solidFill>
                            <a:srgbClr val="C00000"/>
                          </a:solidFill>
                          <a:latin typeface="Times New Roman" panose="02020603050405020304" pitchFamily="18" charset="0"/>
                          <a:cs typeface="Times New Roman" panose="02020603050405020304" pitchFamily="18" charset="0"/>
                        </a:rPr>
                        <a:t>TRIPORT </a:t>
                      </a:r>
                      <a:r>
                        <a:rPr lang="en-US" sz="1400" dirty="0">
                          <a:latin typeface="Times New Roman" panose="02020603050405020304" pitchFamily="18" charset="0"/>
                          <a:cs typeface="Times New Roman" panose="02020603050405020304" pitchFamily="18" charset="0"/>
                        </a:rPr>
                        <a:t>FLANGED END BALL VALVE</a:t>
                      </a:r>
                    </a:p>
                    <a:p>
                      <a:endParaRPr lang="en-US" sz="1400" dirty="0">
                        <a:latin typeface="Times New Roman" panose="02020603050405020304" pitchFamily="18" charset="0"/>
                        <a:cs typeface="Times New Roman" panose="02020603050405020304" pitchFamily="18" charset="0"/>
                      </a:endParaRPr>
                    </a:p>
                    <a:p>
                      <a:r>
                        <a:rPr lang="en-US" sz="1400" dirty="0">
                          <a:latin typeface="Times New Roman" panose="02020603050405020304" pitchFamily="18" charset="0"/>
                          <a:cs typeface="Times New Roman" panose="02020603050405020304" pitchFamily="18" charset="0"/>
                        </a:rPr>
                        <a:t>ASME B 16.5 STD</a:t>
                      </a:r>
                      <a:endParaRPr lang="en-IN" sz="1400" dirty="0">
                        <a:latin typeface="Times New Roman" panose="02020603050405020304" pitchFamily="18" charset="0"/>
                        <a:cs typeface="Times New Roman" panose="02020603050405020304" pitchFamily="18" charset="0"/>
                      </a:endParaRPr>
                    </a:p>
                  </a:txBody>
                  <a:tcPr/>
                </a:tc>
                <a:tc>
                  <a:txBody>
                    <a:bodyPr/>
                    <a:lstStyle/>
                    <a:p>
                      <a:pPr marL="0" indent="0">
                        <a:buFont typeface="Courier New" panose="02070309020205020404" pitchFamily="49" charset="0"/>
                        <a:buNone/>
                      </a:pPr>
                      <a:endParaRPr lang="en-US" sz="1400" dirty="0">
                        <a:latin typeface="Times New Roman" panose="02020603050405020304" pitchFamily="18" charset="0"/>
                        <a:cs typeface="Times New Roman" panose="02020603050405020304" pitchFamily="18" charset="0"/>
                      </a:endParaRPr>
                    </a:p>
                  </a:txBody>
                  <a:tcPr/>
                </a:tc>
                <a:tc>
                  <a:txBody>
                    <a:bodyPr/>
                    <a:lstStyle/>
                    <a:p>
                      <a:pPr marL="0" indent="0">
                        <a:buFont typeface="Courier New" panose="02070309020205020404" pitchFamily="49" charset="0"/>
                        <a:buNone/>
                      </a:pPr>
                      <a:r>
                        <a:rPr lang="en-US" sz="1400" dirty="0">
                          <a:latin typeface="Times New Roman" panose="02020603050405020304" pitchFamily="18" charset="0"/>
                          <a:cs typeface="Times New Roman" panose="02020603050405020304" pitchFamily="18" charset="0"/>
                        </a:rPr>
                        <a:t>FLOW DIVERTING &amp; MIXING</a:t>
                      </a:r>
                    </a:p>
                    <a:p>
                      <a:pPr marL="0" indent="0">
                        <a:buFont typeface="Courier New" panose="02070309020205020404" pitchFamily="49" charset="0"/>
                        <a:buNone/>
                      </a:pPr>
                      <a:endParaRPr lang="en-US" sz="1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671604497"/>
                  </a:ext>
                </a:extLst>
              </a:tr>
            </a:tbl>
          </a:graphicData>
        </a:graphic>
      </p:graphicFrame>
      <p:cxnSp>
        <p:nvCxnSpPr>
          <p:cNvPr id="5" name="Straight Arrow Connector 4">
            <a:extLst>
              <a:ext uri="{FF2B5EF4-FFF2-40B4-BE49-F238E27FC236}">
                <a16:creationId xmlns:a16="http://schemas.microsoft.com/office/drawing/2014/main" id="{AC4754C0-4F05-4123-9438-8832B043F04B}"/>
              </a:ext>
            </a:extLst>
          </p:cNvPr>
          <p:cNvCxnSpPr/>
          <p:nvPr/>
        </p:nvCxnSpPr>
        <p:spPr>
          <a:xfrm>
            <a:off x="2475914" y="2039815"/>
            <a:ext cx="1294228" cy="0"/>
          </a:xfrm>
          <a:prstGeom prst="straightConnector1">
            <a:avLst/>
          </a:prstGeom>
          <a:ln>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5172837F-CE95-440C-B4FA-790E45DB394F}"/>
              </a:ext>
            </a:extLst>
          </p:cNvPr>
          <p:cNvCxnSpPr/>
          <p:nvPr/>
        </p:nvCxnSpPr>
        <p:spPr>
          <a:xfrm>
            <a:off x="3042127" y="2039815"/>
            <a:ext cx="0" cy="43609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057B651B-9101-414A-88F1-03A47378A443}"/>
              </a:ext>
            </a:extLst>
          </p:cNvPr>
          <p:cNvCxnSpPr>
            <a:cxnSpLocks/>
          </p:cNvCxnSpPr>
          <p:nvPr/>
        </p:nvCxnSpPr>
        <p:spPr>
          <a:xfrm flipH="1">
            <a:off x="4234372" y="2039815"/>
            <a:ext cx="1167619"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C2893453-2076-4F69-BEE6-8396454A5C67}"/>
              </a:ext>
            </a:extLst>
          </p:cNvPr>
          <p:cNvCxnSpPr/>
          <p:nvPr/>
        </p:nvCxnSpPr>
        <p:spPr>
          <a:xfrm>
            <a:off x="4818181" y="2051619"/>
            <a:ext cx="0" cy="43609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F3EF94C7-2AEC-4215-A68B-67D555A2B5CB}"/>
              </a:ext>
            </a:extLst>
          </p:cNvPr>
          <p:cNvSpPr txBox="1"/>
          <p:nvPr/>
        </p:nvSpPr>
        <p:spPr>
          <a:xfrm>
            <a:off x="4677507" y="2475914"/>
            <a:ext cx="281348" cy="307777"/>
          </a:xfrm>
          <a:prstGeom prst="rect">
            <a:avLst/>
          </a:prstGeom>
          <a:noFill/>
        </p:spPr>
        <p:txBody>
          <a:bodyPr wrap="square" rtlCol="0">
            <a:spAutoFit/>
          </a:bodyPr>
          <a:lstStyle/>
          <a:p>
            <a:r>
              <a:rPr lang="en-US" sz="1400" dirty="0"/>
              <a:t>c</a:t>
            </a:r>
            <a:endParaRPr lang="en-IN" sz="1400" dirty="0"/>
          </a:p>
        </p:txBody>
      </p:sp>
      <p:sp>
        <p:nvSpPr>
          <p:cNvPr id="15" name="TextBox 14">
            <a:extLst>
              <a:ext uri="{FF2B5EF4-FFF2-40B4-BE49-F238E27FC236}">
                <a16:creationId xmlns:a16="http://schemas.microsoft.com/office/drawing/2014/main" id="{BFA44884-5D6A-46B3-BE9C-A207CBEA3444}"/>
              </a:ext>
            </a:extLst>
          </p:cNvPr>
          <p:cNvSpPr txBox="1"/>
          <p:nvPr/>
        </p:nvSpPr>
        <p:spPr>
          <a:xfrm>
            <a:off x="3615993" y="2103975"/>
            <a:ext cx="281348" cy="307777"/>
          </a:xfrm>
          <a:prstGeom prst="rect">
            <a:avLst/>
          </a:prstGeom>
          <a:noFill/>
        </p:spPr>
        <p:txBody>
          <a:bodyPr wrap="square" rtlCol="0">
            <a:spAutoFit/>
          </a:bodyPr>
          <a:lstStyle/>
          <a:p>
            <a:r>
              <a:rPr lang="en-US" sz="1400" dirty="0"/>
              <a:t>b</a:t>
            </a:r>
            <a:endParaRPr lang="en-IN" sz="1400" dirty="0"/>
          </a:p>
        </p:txBody>
      </p:sp>
      <p:sp>
        <p:nvSpPr>
          <p:cNvPr id="16" name="TextBox 15">
            <a:extLst>
              <a:ext uri="{FF2B5EF4-FFF2-40B4-BE49-F238E27FC236}">
                <a16:creationId xmlns:a16="http://schemas.microsoft.com/office/drawing/2014/main" id="{7B014AFE-1CB3-4B5F-A42E-429D082DD3FE}"/>
              </a:ext>
            </a:extLst>
          </p:cNvPr>
          <p:cNvSpPr txBox="1"/>
          <p:nvPr/>
        </p:nvSpPr>
        <p:spPr>
          <a:xfrm>
            <a:off x="5310567" y="2132687"/>
            <a:ext cx="281348" cy="307777"/>
          </a:xfrm>
          <a:prstGeom prst="rect">
            <a:avLst/>
          </a:prstGeom>
          <a:noFill/>
        </p:spPr>
        <p:txBody>
          <a:bodyPr wrap="square" rtlCol="0">
            <a:spAutoFit/>
          </a:bodyPr>
          <a:lstStyle/>
          <a:p>
            <a:r>
              <a:rPr lang="en-US" sz="1400" dirty="0"/>
              <a:t>b</a:t>
            </a:r>
            <a:endParaRPr lang="en-IN" sz="1400" dirty="0"/>
          </a:p>
        </p:txBody>
      </p:sp>
      <p:sp>
        <p:nvSpPr>
          <p:cNvPr id="20" name="TextBox 19">
            <a:extLst>
              <a:ext uri="{FF2B5EF4-FFF2-40B4-BE49-F238E27FC236}">
                <a16:creationId xmlns:a16="http://schemas.microsoft.com/office/drawing/2014/main" id="{A25466A1-7A56-4AF4-91B0-053D078FA6D6}"/>
              </a:ext>
            </a:extLst>
          </p:cNvPr>
          <p:cNvSpPr txBox="1"/>
          <p:nvPr/>
        </p:nvSpPr>
        <p:spPr>
          <a:xfrm>
            <a:off x="4162841" y="2103974"/>
            <a:ext cx="281348" cy="307777"/>
          </a:xfrm>
          <a:prstGeom prst="rect">
            <a:avLst/>
          </a:prstGeom>
          <a:noFill/>
        </p:spPr>
        <p:txBody>
          <a:bodyPr wrap="square" rtlCol="0">
            <a:spAutoFit/>
          </a:bodyPr>
          <a:lstStyle/>
          <a:p>
            <a:r>
              <a:rPr lang="en-US" sz="1400" dirty="0"/>
              <a:t>a</a:t>
            </a:r>
            <a:endParaRPr lang="en-IN" sz="1400" dirty="0"/>
          </a:p>
        </p:txBody>
      </p:sp>
      <p:cxnSp>
        <p:nvCxnSpPr>
          <p:cNvPr id="22" name="Straight Arrow Connector 21">
            <a:extLst>
              <a:ext uri="{FF2B5EF4-FFF2-40B4-BE49-F238E27FC236}">
                <a16:creationId xmlns:a16="http://schemas.microsoft.com/office/drawing/2014/main" id="{81AC5C48-F45C-4FE0-A772-03EE78310733}"/>
              </a:ext>
            </a:extLst>
          </p:cNvPr>
          <p:cNvCxnSpPr>
            <a:cxnSpLocks/>
          </p:cNvCxnSpPr>
          <p:nvPr/>
        </p:nvCxnSpPr>
        <p:spPr>
          <a:xfrm flipH="1">
            <a:off x="3042127" y="3927168"/>
            <a:ext cx="562701"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D901F10F-6C01-4862-A2AE-511BCA9CA200}"/>
              </a:ext>
            </a:extLst>
          </p:cNvPr>
          <p:cNvCxnSpPr>
            <a:cxnSpLocks/>
          </p:cNvCxnSpPr>
          <p:nvPr/>
        </p:nvCxnSpPr>
        <p:spPr>
          <a:xfrm>
            <a:off x="4635303" y="3886712"/>
            <a:ext cx="513472"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8A11FB71-CA0F-44AB-B53C-3CD4EBF42A8C}"/>
              </a:ext>
            </a:extLst>
          </p:cNvPr>
          <p:cNvCxnSpPr>
            <a:cxnSpLocks/>
          </p:cNvCxnSpPr>
          <p:nvPr/>
        </p:nvCxnSpPr>
        <p:spPr>
          <a:xfrm flipH="1">
            <a:off x="3604828" y="3927168"/>
            <a:ext cx="5" cy="49161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37413661-8B90-46ED-971C-9CBC954A2F09}"/>
              </a:ext>
            </a:extLst>
          </p:cNvPr>
          <p:cNvSpPr txBox="1"/>
          <p:nvPr/>
        </p:nvSpPr>
        <p:spPr>
          <a:xfrm>
            <a:off x="2933097" y="3927168"/>
            <a:ext cx="281348" cy="307777"/>
          </a:xfrm>
          <a:prstGeom prst="rect">
            <a:avLst/>
          </a:prstGeom>
          <a:noFill/>
        </p:spPr>
        <p:txBody>
          <a:bodyPr wrap="square" rtlCol="0">
            <a:spAutoFit/>
          </a:bodyPr>
          <a:lstStyle/>
          <a:p>
            <a:r>
              <a:rPr lang="en-US" sz="1400" dirty="0"/>
              <a:t>a</a:t>
            </a:r>
            <a:endParaRPr lang="en-IN" sz="1400" dirty="0"/>
          </a:p>
        </p:txBody>
      </p:sp>
      <p:sp>
        <p:nvSpPr>
          <p:cNvPr id="32" name="TextBox 31">
            <a:extLst>
              <a:ext uri="{FF2B5EF4-FFF2-40B4-BE49-F238E27FC236}">
                <a16:creationId xmlns:a16="http://schemas.microsoft.com/office/drawing/2014/main" id="{06BD97E7-05C1-4653-B6BE-FCC45029217D}"/>
              </a:ext>
            </a:extLst>
          </p:cNvPr>
          <p:cNvSpPr txBox="1"/>
          <p:nvPr/>
        </p:nvSpPr>
        <p:spPr>
          <a:xfrm>
            <a:off x="5078438" y="3842394"/>
            <a:ext cx="281348" cy="307777"/>
          </a:xfrm>
          <a:prstGeom prst="rect">
            <a:avLst/>
          </a:prstGeom>
          <a:noFill/>
        </p:spPr>
        <p:txBody>
          <a:bodyPr wrap="square" rtlCol="0">
            <a:spAutoFit/>
          </a:bodyPr>
          <a:lstStyle/>
          <a:p>
            <a:r>
              <a:rPr lang="en-US" sz="1400" dirty="0"/>
              <a:t>b</a:t>
            </a:r>
            <a:endParaRPr lang="en-IN" sz="1400" dirty="0"/>
          </a:p>
        </p:txBody>
      </p:sp>
      <p:sp>
        <p:nvSpPr>
          <p:cNvPr id="37" name="TextBox 36">
            <a:extLst>
              <a:ext uri="{FF2B5EF4-FFF2-40B4-BE49-F238E27FC236}">
                <a16:creationId xmlns:a16="http://schemas.microsoft.com/office/drawing/2014/main" id="{E164CC17-EB04-492F-8AD8-0933744B7177}"/>
              </a:ext>
            </a:extLst>
          </p:cNvPr>
          <p:cNvSpPr txBox="1"/>
          <p:nvPr/>
        </p:nvSpPr>
        <p:spPr>
          <a:xfrm>
            <a:off x="3464154" y="4368018"/>
            <a:ext cx="281348" cy="307777"/>
          </a:xfrm>
          <a:prstGeom prst="rect">
            <a:avLst/>
          </a:prstGeom>
          <a:noFill/>
        </p:spPr>
        <p:txBody>
          <a:bodyPr wrap="square" rtlCol="0">
            <a:spAutoFit/>
          </a:bodyPr>
          <a:lstStyle/>
          <a:p>
            <a:r>
              <a:rPr lang="en-US" sz="1400" dirty="0"/>
              <a:t>c</a:t>
            </a:r>
            <a:endParaRPr lang="en-IN" sz="1400" dirty="0"/>
          </a:p>
        </p:txBody>
      </p:sp>
      <p:cxnSp>
        <p:nvCxnSpPr>
          <p:cNvPr id="38" name="Straight Arrow Connector 37">
            <a:extLst>
              <a:ext uri="{FF2B5EF4-FFF2-40B4-BE49-F238E27FC236}">
                <a16:creationId xmlns:a16="http://schemas.microsoft.com/office/drawing/2014/main" id="{15C25431-A719-41D5-B4CF-8CE720F8523B}"/>
              </a:ext>
            </a:extLst>
          </p:cNvPr>
          <p:cNvCxnSpPr>
            <a:cxnSpLocks/>
          </p:cNvCxnSpPr>
          <p:nvPr/>
        </p:nvCxnSpPr>
        <p:spPr>
          <a:xfrm flipH="1">
            <a:off x="4635303" y="3878522"/>
            <a:ext cx="5" cy="49161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15EABD53-E3F6-4ECB-9F41-3B0CE6BD20AF}"/>
              </a:ext>
            </a:extLst>
          </p:cNvPr>
          <p:cNvSpPr txBox="1"/>
          <p:nvPr/>
        </p:nvSpPr>
        <p:spPr>
          <a:xfrm>
            <a:off x="4494629" y="4346973"/>
            <a:ext cx="281348" cy="307777"/>
          </a:xfrm>
          <a:prstGeom prst="rect">
            <a:avLst/>
          </a:prstGeom>
          <a:noFill/>
        </p:spPr>
        <p:txBody>
          <a:bodyPr wrap="square" rtlCol="0">
            <a:spAutoFit/>
          </a:bodyPr>
          <a:lstStyle/>
          <a:p>
            <a:r>
              <a:rPr lang="en-US" sz="1400" dirty="0"/>
              <a:t>c</a:t>
            </a:r>
            <a:endParaRPr lang="en-IN" sz="1400" dirty="0"/>
          </a:p>
        </p:txBody>
      </p:sp>
      <p:cxnSp>
        <p:nvCxnSpPr>
          <p:cNvPr id="41" name="Straight Arrow Connector 40">
            <a:extLst>
              <a:ext uri="{FF2B5EF4-FFF2-40B4-BE49-F238E27FC236}">
                <a16:creationId xmlns:a16="http://schemas.microsoft.com/office/drawing/2014/main" id="{E244597E-93A2-4861-8A44-5A8036134254}"/>
              </a:ext>
            </a:extLst>
          </p:cNvPr>
          <p:cNvCxnSpPr/>
          <p:nvPr/>
        </p:nvCxnSpPr>
        <p:spPr>
          <a:xfrm>
            <a:off x="2757262" y="5765409"/>
            <a:ext cx="1294228" cy="0"/>
          </a:xfrm>
          <a:prstGeom prst="straightConnector1">
            <a:avLst/>
          </a:prstGeom>
          <a:ln>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7C3B333B-764F-4924-94FF-3896E7BEBCAE}"/>
              </a:ext>
            </a:extLst>
          </p:cNvPr>
          <p:cNvSpPr txBox="1"/>
          <p:nvPr/>
        </p:nvSpPr>
        <p:spPr>
          <a:xfrm>
            <a:off x="2686929" y="5768260"/>
            <a:ext cx="281348" cy="307777"/>
          </a:xfrm>
          <a:prstGeom prst="rect">
            <a:avLst/>
          </a:prstGeom>
          <a:noFill/>
        </p:spPr>
        <p:txBody>
          <a:bodyPr wrap="square" rtlCol="0">
            <a:spAutoFit/>
          </a:bodyPr>
          <a:lstStyle/>
          <a:p>
            <a:r>
              <a:rPr lang="en-US" sz="1400" dirty="0"/>
              <a:t>a</a:t>
            </a:r>
            <a:endParaRPr lang="en-IN" sz="1400" dirty="0"/>
          </a:p>
        </p:txBody>
      </p:sp>
      <p:sp>
        <p:nvSpPr>
          <p:cNvPr id="45" name="TextBox 44">
            <a:extLst>
              <a:ext uri="{FF2B5EF4-FFF2-40B4-BE49-F238E27FC236}">
                <a16:creationId xmlns:a16="http://schemas.microsoft.com/office/drawing/2014/main" id="{BAFF8A8F-088B-4BE9-8311-B5DF42DA4553}"/>
              </a:ext>
            </a:extLst>
          </p:cNvPr>
          <p:cNvSpPr txBox="1"/>
          <p:nvPr/>
        </p:nvSpPr>
        <p:spPr>
          <a:xfrm>
            <a:off x="3182806" y="6168643"/>
            <a:ext cx="281348" cy="307777"/>
          </a:xfrm>
          <a:prstGeom prst="rect">
            <a:avLst/>
          </a:prstGeom>
          <a:noFill/>
        </p:spPr>
        <p:txBody>
          <a:bodyPr wrap="square" rtlCol="0">
            <a:spAutoFit/>
          </a:bodyPr>
          <a:lstStyle/>
          <a:p>
            <a:r>
              <a:rPr lang="en-US" sz="1400" dirty="0"/>
              <a:t>c</a:t>
            </a:r>
            <a:endParaRPr lang="en-IN" sz="1400" dirty="0"/>
          </a:p>
        </p:txBody>
      </p:sp>
      <p:sp>
        <p:nvSpPr>
          <p:cNvPr id="46" name="TextBox 45">
            <a:extLst>
              <a:ext uri="{FF2B5EF4-FFF2-40B4-BE49-F238E27FC236}">
                <a16:creationId xmlns:a16="http://schemas.microsoft.com/office/drawing/2014/main" id="{D5F70118-D7D4-4B4D-B2D4-3FB843C4D052}"/>
              </a:ext>
            </a:extLst>
          </p:cNvPr>
          <p:cNvSpPr txBox="1"/>
          <p:nvPr/>
        </p:nvSpPr>
        <p:spPr>
          <a:xfrm>
            <a:off x="3882676" y="5836678"/>
            <a:ext cx="281348" cy="307777"/>
          </a:xfrm>
          <a:prstGeom prst="rect">
            <a:avLst/>
          </a:prstGeom>
          <a:noFill/>
        </p:spPr>
        <p:txBody>
          <a:bodyPr wrap="square" rtlCol="0">
            <a:spAutoFit/>
          </a:bodyPr>
          <a:lstStyle/>
          <a:p>
            <a:r>
              <a:rPr lang="en-US" sz="1400" dirty="0"/>
              <a:t>b</a:t>
            </a:r>
            <a:endParaRPr lang="en-IN" sz="1400" dirty="0"/>
          </a:p>
        </p:txBody>
      </p:sp>
      <p:cxnSp>
        <p:nvCxnSpPr>
          <p:cNvPr id="47" name="Straight Arrow Connector 46">
            <a:extLst>
              <a:ext uri="{FF2B5EF4-FFF2-40B4-BE49-F238E27FC236}">
                <a16:creationId xmlns:a16="http://schemas.microsoft.com/office/drawing/2014/main" id="{057CFF61-935F-485A-AC04-C8282D8C2229}"/>
              </a:ext>
            </a:extLst>
          </p:cNvPr>
          <p:cNvCxnSpPr/>
          <p:nvPr/>
        </p:nvCxnSpPr>
        <p:spPr>
          <a:xfrm>
            <a:off x="4358637" y="5765408"/>
            <a:ext cx="1294228" cy="0"/>
          </a:xfrm>
          <a:prstGeom prst="straightConnector1">
            <a:avLst/>
          </a:prstGeom>
          <a:ln>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AE137719-EFA5-42D9-99C3-EF614422C31B}"/>
              </a:ext>
            </a:extLst>
          </p:cNvPr>
          <p:cNvCxnSpPr>
            <a:cxnSpLocks/>
            <a:stCxn id="50" idx="0"/>
          </p:cNvCxnSpPr>
          <p:nvPr/>
        </p:nvCxnSpPr>
        <p:spPr>
          <a:xfrm flipV="1">
            <a:off x="5032713" y="5765408"/>
            <a:ext cx="0" cy="4935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C1C5FF6D-FAB5-43FE-8963-D2FEEBD2E802}"/>
              </a:ext>
            </a:extLst>
          </p:cNvPr>
          <p:cNvSpPr txBox="1"/>
          <p:nvPr/>
        </p:nvSpPr>
        <p:spPr>
          <a:xfrm>
            <a:off x="4303530" y="5836677"/>
            <a:ext cx="281348" cy="307777"/>
          </a:xfrm>
          <a:prstGeom prst="rect">
            <a:avLst/>
          </a:prstGeom>
          <a:noFill/>
        </p:spPr>
        <p:txBody>
          <a:bodyPr wrap="square" rtlCol="0">
            <a:spAutoFit/>
          </a:bodyPr>
          <a:lstStyle/>
          <a:p>
            <a:r>
              <a:rPr lang="en-US" sz="1400" dirty="0"/>
              <a:t>a</a:t>
            </a:r>
            <a:endParaRPr lang="en-IN" sz="1400" dirty="0"/>
          </a:p>
        </p:txBody>
      </p:sp>
      <p:sp>
        <p:nvSpPr>
          <p:cNvPr id="50" name="TextBox 49">
            <a:extLst>
              <a:ext uri="{FF2B5EF4-FFF2-40B4-BE49-F238E27FC236}">
                <a16:creationId xmlns:a16="http://schemas.microsoft.com/office/drawing/2014/main" id="{4A350B87-775D-4639-BB52-0888F2876D08}"/>
              </a:ext>
            </a:extLst>
          </p:cNvPr>
          <p:cNvSpPr txBox="1"/>
          <p:nvPr/>
        </p:nvSpPr>
        <p:spPr>
          <a:xfrm>
            <a:off x="4892039" y="6258929"/>
            <a:ext cx="281348" cy="307777"/>
          </a:xfrm>
          <a:prstGeom prst="rect">
            <a:avLst/>
          </a:prstGeom>
          <a:noFill/>
        </p:spPr>
        <p:txBody>
          <a:bodyPr wrap="square" rtlCol="0">
            <a:spAutoFit/>
          </a:bodyPr>
          <a:lstStyle/>
          <a:p>
            <a:r>
              <a:rPr lang="en-US" sz="1400" dirty="0"/>
              <a:t>C</a:t>
            </a:r>
            <a:endParaRPr lang="en-IN" sz="1400" dirty="0"/>
          </a:p>
        </p:txBody>
      </p:sp>
      <p:sp>
        <p:nvSpPr>
          <p:cNvPr id="51" name="TextBox 50">
            <a:extLst>
              <a:ext uri="{FF2B5EF4-FFF2-40B4-BE49-F238E27FC236}">
                <a16:creationId xmlns:a16="http://schemas.microsoft.com/office/drawing/2014/main" id="{35FE2537-FDAD-4CE1-865D-B3029A4FABC9}"/>
              </a:ext>
            </a:extLst>
          </p:cNvPr>
          <p:cNvSpPr txBox="1"/>
          <p:nvPr/>
        </p:nvSpPr>
        <p:spPr>
          <a:xfrm>
            <a:off x="5568463" y="5810360"/>
            <a:ext cx="281348" cy="307777"/>
          </a:xfrm>
          <a:prstGeom prst="rect">
            <a:avLst/>
          </a:prstGeom>
          <a:noFill/>
        </p:spPr>
        <p:txBody>
          <a:bodyPr wrap="square" rtlCol="0">
            <a:spAutoFit/>
          </a:bodyPr>
          <a:lstStyle/>
          <a:p>
            <a:r>
              <a:rPr lang="en-US" sz="1400" dirty="0"/>
              <a:t>b</a:t>
            </a:r>
            <a:endParaRPr lang="en-IN" sz="1400" dirty="0"/>
          </a:p>
        </p:txBody>
      </p:sp>
      <p:sp>
        <p:nvSpPr>
          <p:cNvPr id="52" name="Multiplication Sign 51">
            <a:extLst>
              <a:ext uri="{FF2B5EF4-FFF2-40B4-BE49-F238E27FC236}">
                <a16:creationId xmlns:a16="http://schemas.microsoft.com/office/drawing/2014/main" id="{11E84FDB-7EC0-4A3B-B866-6ADC91E66D84}"/>
              </a:ext>
            </a:extLst>
          </p:cNvPr>
          <p:cNvSpPr/>
          <p:nvPr/>
        </p:nvSpPr>
        <p:spPr>
          <a:xfrm>
            <a:off x="2901474" y="2399113"/>
            <a:ext cx="281348" cy="17721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3" name="Multiplication Sign 52">
            <a:extLst>
              <a:ext uri="{FF2B5EF4-FFF2-40B4-BE49-F238E27FC236}">
                <a16:creationId xmlns:a16="http://schemas.microsoft.com/office/drawing/2014/main" id="{27E57531-50D2-4188-A845-738F449D288A}"/>
              </a:ext>
            </a:extLst>
          </p:cNvPr>
          <p:cNvSpPr/>
          <p:nvPr/>
        </p:nvSpPr>
        <p:spPr>
          <a:xfrm>
            <a:off x="5249003" y="1963014"/>
            <a:ext cx="281348" cy="17721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4" name="Multiplication Sign 53">
            <a:extLst>
              <a:ext uri="{FF2B5EF4-FFF2-40B4-BE49-F238E27FC236}">
                <a16:creationId xmlns:a16="http://schemas.microsoft.com/office/drawing/2014/main" id="{FA863FA6-277D-4F1A-A532-0EA690742AAB}"/>
              </a:ext>
            </a:extLst>
          </p:cNvPr>
          <p:cNvSpPr/>
          <p:nvPr/>
        </p:nvSpPr>
        <p:spPr>
          <a:xfrm>
            <a:off x="3881493" y="5676803"/>
            <a:ext cx="281348" cy="17721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11" name="Straight Arrow Connector 10">
            <a:extLst>
              <a:ext uri="{FF2B5EF4-FFF2-40B4-BE49-F238E27FC236}">
                <a16:creationId xmlns:a16="http://schemas.microsoft.com/office/drawing/2014/main" id="{5DFE6A68-92DF-E958-DA1D-50570741BD62}"/>
              </a:ext>
            </a:extLst>
          </p:cNvPr>
          <p:cNvCxnSpPr>
            <a:cxnSpLocks/>
          </p:cNvCxnSpPr>
          <p:nvPr/>
        </p:nvCxnSpPr>
        <p:spPr>
          <a:xfrm flipV="1">
            <a:off x="3464154" y="5765408"/>
            <a:ext cx="0" cy="4935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78230D0A-E9C8-9BA3-B4A2-AB962E9EC3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58368" y="743983"/>
            <a:ext cx="2051605" cy="2943840"/>
          </a:xfrm>
          <a:prstGeom prst="rect">
            <a:avLst/>
          </a:prstGeom>
        </p:spPr>
      </p:pic>
      <p:pic>
        <p:nvPicPr>
          <p:cNvPr id="21" name="Picture 20">
            <a:extLst>
              <a:ext uri="{FF2B5EF4-FFF2-40B4-BE49-F238E27FC236}">
                <a16:creationId xmlns:a16="http://schemas.microsoft.com/office/drawing/2014/main" id="{3A781A14-452C-0DA2-414E-9D91FE2983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46770" y="3687823"/>
            <a:ext cx="2063203" cy="3030461"/>
          </a:xfrm>
          <a:prstGeom prst="rect">
            <a:avLst/>
          </a:prstGeom>
        </p:spPr>
      </p:pic>
    </p:spTree>
    <p:extLst>
      <p:ext uri="{BB962C8B-B14F-4D97-AF65-F5344CB8AC3E}">
        <p14:creationId xmlns:p14="http://schemas.microsoft.com/office/powerpoint/2010/main" val="2362603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E5F9B-3A1E-4D4A-95DC-DA9BF421564F}"/>
              </a:ext>
            </a:extLst>
          </p:cNvPr>
          <p:cNvSpPr>
            <a:spLocks noGrp="1"/>
          </p:cNvSpPr>
          <p:nvPr>
            <p:ph type="title"/>
          </p:nvPr>
        </p:nvSpPr>
        <p:spPr>
          <a:xfrm>
            <a:off x="711590" y="230903"/>
            <a:ext cx="10515600" cy="1325563"/>
          </a:xfrm>
        </p:spPr>
        <p:txBody>
          <a:bodyPr/>
          <a:lstStyle/>
          <a:p>
            <a:pPr algn="l"/>
            <a:r>
              <a:rPr lang="en-US" u="sng" dirty="0">
                <a:latin typeface="Palatino Linotype" panose="02040502050505030304" pitchFamily="18" charset="0"/>
              </a:rPr>
              <a:t>BALL VALVES-THREE WAY</a:t>
            </a:r>
            <a:endParaRPr lang="en-IN" dirty="0"/>
          </a:p>
        </p:txBody>
      </p:sp>
      <p:graphicFrame>
        <p:nvGraphicFramePr>
          <p:cNvPr id="4" name="Table 4">
            <a:extLst>
              <a:ext uri="{FF2B5EF4-FFF2-40B4-BE49-F238E27FC236}">
                <a16:creationId xmlns:a16="http://schemas.microsoft.com/office/drawing/2014/main" id="{1B402996-FDB1-40D9-8DF7-DC253098931C}"/>
              </a:ext>
            </a:extLst>
          </p:cNvPr>
          <p:cNvGraphicFramePr>
            <a:graphicFrameLocks noGrp="1"/>
          </p:cNvGraphicFramePr>
          <p:nvPr>
            <p:ph idx="1"/>
            <p:extLst>
              <p:ext uri="{D42A27DB-BD31-4B8C-83A1-F6EECF244321}">
                <p14:modId xmlns:p14="http://schemas.microsoft.com/office/powerpoint/2010/main" val="3956555237"/>
              </p:ext>
            </p:extLst>
          </p:nvPr>
        </p:nvGraphicFramePr>
        <p:xfrm>
          <a:off x="711590" y="1280456"/>
          <a:ext cx="8315677" cy="5013339"/>
        </p:xfrm>
        <a:graphic>
          <a:graphicData uri="http://schemas.openxmlformats.org/drawingml/2006/table">
            <a:tbl>
              <a:tblPr firstRow="1" bandRow="1">
                <a:tableStyleId>{5C22544A-7EE6-4342-B048-85BDC9FD1C3A}</a:tableStyleId>
              </a:tblPr>
              <a:tblGrid>
                <a:gridCol w="1969778">
                  <a:extLst>
                    <a:ext uri="{9D8B030D-6E8A-4147-A177-3AD203B41FA5}">
                      <a16:colId xmlns:a16="http://schemas.microsoft.com/office/drawing/2014/main" val="913078039"/>
                    </a:ext>
                  </a:extLst>
                </a:gridCol>
                <a:gridCol w="3585020">
                  <a:extLst>
                    <a:ext uri="{9D8B030D-6E8A-4147-A177-3AD203B41FA5}">
                      <a16:colId xmlns:a16="http://schemas.microsoft.com/office/drawing/2014/main" val="2456215397"/>
                    </a:ext>
                  </a:extLst>
                </a:gridCol>
                <a:gridCol w="2760879">
                  <a:extLst>
                    <a:ext uri="{9D8B030D-6E8A-4147-A177-3AD203B41FA5}">
                      <a16:colId xmlns:a16="http://schemas.microsoft.com/office/drawing/2014/main" val="3316999295"/>
                    </a:ext>
                  </a:extLst>
                </a:gridCol>
              </a:tblGrid>
              <a:tr h="797576">
                <a:tc>
                  <a:txBody>
                    <a:bodyPr/>
                    <a:lstStyle/>
                    <a:p>
                      <a:r>
                        <a:rPr lang="en-US" dirty="0"/>
                        <a:t>TYPE OF VALVE</a:t>
                      </a:r>
                      <a:endParaRPr lang="en-IN" dirty="0"/>
                    </a:p>
                  </a:txBody>
                  <a:tcPr/>
                </a:tc>
                <a:tc>
                  <a:txBody>
                    <a:bodyPr/>
                    <a:lstStyle/>
                    <a:p>
                      <a:r>
                        <a:rPr lang="en-US" dirty="0"/>
                        <a:t>DESIGN TYPE</a:t>
                      </a:r>
                      <a:endParaRPr lang="en-IN" dirty="0"/>
                    </a:p>
                  </a:txBody>
                  <a:tcPr/>
                </a:tc>
                <a:tc>
                  <a:txBody>
                    <a:bodyPr/>
                    <a:lstStyle/>
                    <a:p>
                      <a:r>
                        <a:rPr lang="en-US" dirty="0"/>
                        <a:t>APPLICATION</a:t>
                      </a:r>
                      <a:endParaRPr lang="en-IN" dirty="0"/>
                    </a:p>
                  </a:txBody>
                  <a:tcPr/>
                </a:tc>
                <a:extLst>
                  <a:ext uri="{0D108BD9-81ED-4DB2-BD59-A6C34878D82A}">
                    <a16:rowId xmlns:a16="http://schemas.microsoft.com/office/drawing/2014/main" val="2039116922"/>
                  </a:ext>
                </a:extLst>
              </a:tr>
              <a:tr h="2240811">
                <a:tc>
                  <a:txBody>
                    <a:bodyPr/>
                    <a:lstStyle/>
                    <a:p>
                      <a:r>
                        <a:rPr lang="en-US" sz="1400" dirty="0">
                          <a:latin typeface="Times New Roman" panose="02020603050405020304" pitchFamily="18" charset="0"/>
                          <a:cs typeface="Times New Roman" panose="02020603050405020304" pitchFamily="18" charset="0"/>
                        </a:rPr>
                        <a:t>THREE WAY </a:t>
                      </a:r>
                      <a:r>
                        <a:rPr lang="en-US" sz="1400" dirty="0">
                          <a:solidFill>
                            <a:srgbClr val="C00000"/>
                          </a:solidFill>
                          <a:latin typeface="Times New Roman" panose="02020603050405020304" pitchFamily="18" charset="0"/>
                          <a:cs typeface="Times New Roman" panose="02020603050405020304" pitchFamily="18" charset="0"/>
                        </a:rPr>
                        <a:t>SHUTT OFF</a:t>
                      </a:r>
                      <a:r>
                        <a:rPr lang="en-US" sz="1400" dirty="0">
                          <a:latin typeface="Times New Roman" panose="02020603050405020304" pitchFamily="18" charset="0"/>
                          <a:cs typeface="Times New Roman" panose="02020603050405020304" pitchFamily="18" charset="0"/>
                        </a:rPr>
                        <a:t> FLANGED END DIVERTER BALL VALVE   </a:t>
                      </a:r>
                    </a:p>
                    <a:p>
                      <a:endParaRPr lang="en-US" sz="1400" dirty="0">
                        <a:latin typeface="Times New Roman" panose="02020603050405020304" pitchFamily="18" charset="0"/>
                        <a:cs typeface="Times New Roman" panose="02020603050405020304" pitchFamily="18" charset="0"/>
                      </a:endParaRPr>
                    </a:p>
                    <a:p>
                      <a:r>
                        <a:rPr lang="en-US" sz="1400" dirty="0">
                          <a:latin typeface="Times New Roman" panose="02020603050405020304" pitchFamily="18" charset="0"/>
                          <a:cs typeface="Times New Roman" panose="02020603050405020304" pitchFamily="18" charset="0"/>
                        </a:rPr>
                        <a:t>(ASME B 16.5 STD)</a:t>
                      </a:r>
                    </a:p>
                    <a:p>
                      <a:endParaRPr lang="en-IN" sz="1400" dirty="0">
                        <a:latin typeface="Times New Roman" panose="02020603050405020304" pitchFamily="18" charset="0"/>
                        <a:cs typeface="Times New Roman" panose="02020603050405020304" pitchFamily="18" charset="0"/>
                      </a:endParaRPr>
                    </a:p>
                  </a:txBody>
                  <a:tcPr/>
                </a:tc>
                <a:tc>
                  <a:txBody>
                    <a:bodyPr/>
                    <a:lstStyle/>
                    <a:p>
                      <a:pPr marL="0" indent="0">
                        <a:buFont typeface="Courier New" panose="02070309020205020404" pitchFamily="49" charset="0"/>
                        <a:buNone/>
                      </a:pPr>
                      <a:endParaRPr lang="en-US" sz="1400" dirty="0">
                        <a:latin typeface="Times New Roman" panose="02020603050405020304" pitchFamily="18" charset="0"/>
                        <a:cs typeface="Times New Roman" panose="02020603050405020304" pitchFamily="18" charset="0"/>
                      </a:endParaRPr>
                    </a:p>
                    <a:p>
                      <a:pPr marL="0" indent="0">
                        <a:buFont typeface="Courier New" panose="02070309020205020404" pitchFamily="49" charset="0"/>
                        <a:buNone/>
                      </a:pPr>
                      <a:endParaRPr lang="en-US" sz="1400" dirty="0">
                        <a:latin typeface="Times New Roman" panose="02020603050405020304" pitchFamily="18" charset="0"/>
                        <a:cs typeface="Times New Roman" panose="02020603050405020304" pitchFamily="18" charset="0"/>
                      </a:endParaRPr>
                    </a:p>
                  </a:txBody>
                  <a:tcPr/>
                </a:tc>
                <a:tc>
                  <a:txBody>
                    <a:bodyPr/>
                    <a:lstStyle/>
                    <a:p>
                      <a:pPr marL="0" indent="0">
                        <a:buFont typeface="Courier New" panose="02070309020205020404" pitchFamily="49" charset="0"/>
                        <a:buNone/>
                      </a:pPr>
                      <a:r>
                        <a:rPr lang="en-US" sz="1400" dirty="0">
                          <a:latin typeface="Times New Roman" panose="02020603050405020304" pitchFamily="18" charset="0"/>
                          <a:cs typeface="Times New Roman" panose="02020603050405020304" pitchFamily="18" charset="0"/>
                        </a:rPr>
                        <a:t>FLOW DIVERTING &amp; SHUTT OFF</a:t>
                      </a:r>
                    </a:p>
                    <a:p>
                      <a:pPr marL="0" indent="0">
                        <a:buFont typeface="Courier New" panose="02070309020205020404" pitchFamily="49" charset="0"/>
                        <a:buNone/>
                      </a:pPr>
                      <a:endParaRPr lang="en-US" sz="1400" dirty="0">
                        <a:latin typeface="Times New Roman" panose="02020603050405020304" pitchFamily="18" charset="0"/>
                        <a:cs typeface="Times New Roman" panose="02020603050405020304" pitchFamily="18" charset="0"/>
                      </a:endParaRPr>
                    </a:p>
                    <a:p>
                      <a:pPr marL="0" indent="0">
                        <a:buFont typeface="Courier New" panose="02070309020205020404" pitchFamily="49" charset="0"/>
                        <a:buNone/>
                      </a:pPr>
                      <a:endParaRPr lang="en-US" sz="1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280866178"/>
                  </a:ext>
                </a:extLst>
              </a:tr>
              <a:tr h="1974952">
                <a:tc>
                  <a:txBody>
                    <a:bodyPr/>
                    <a:lstStyle/>
                    <a:p>
                      <a:r>
                        <a:rPr lang="en-US" sz="1400" dirty="0">
                          <a:latin typeface="Times New Roman" panose="02020603050405020304" pitchFamily="18" charset="0"/>
                          <a:cs typeface="Times New Roman" panose="02020603050405020304" pitchFamily="18" charset="0"/>
                        </a:rPr>
                        <a:t>THREE WAY </a:t>
                      </a:r>
                      <a:r>
                        <a:rPr lang="en-US" sz="1400" dirty="0">
                          <a:solidFill>
                            <a:srgbClr val="C00000"/>
                          </a:solidFill>
                          <a:latin typeface="Times New Roman" panose="02020603050405020304" pitchFamily="18" charset="0"/>
                          <a:cs typeface="Times New Roman" panose="02020603050405020304" pitchFamily="18" charset="0"/>
                        </a:rPr>
                        <a:t>L-PORT 120 DEGREE</a:t>
                      </a:r>
                      <a:r>
                        <a:rPr lang="en-US" sz="1400" dirty="0">
                          <a:latin typeface="Times New Roman" panose="02020603050405020304" pitchFamily="18" charset="0"/>
                          <a:cs typeface="Times New Roman" panose="02020603050405020304" pitchFamily="18" charset="0"/>
                        </a:rPr>
                        <a:t> FLANGED END DIVERTER BALL VALVE   </a:t>
                      </a:r>
                    </a:p>
                    <a:p>
                      <a:endParaRPr lang="en-US" sz="1400" dirty="0">
                        <a:latin typeface="Times New Roman" panose="02020603050405020304" pitchFamily="18" charset="0"/>
                        <a:cs typeface="Times New Roman" panose="02020603050405020304" pitchFamily="18" charset="0"/>
                      </a:endParaRPr>
                    </a:p>
                    <a:p>
                      <a:r>
                        <a:rPr lang="en-US" sz="1400" dirty="0">
                          <a:latin typeface="Times New Roman" panose="02020603050405020304" pitchFamily="18" charset="0"/>
                          <a:cs typeface="Times New Roman" panose="02020603050405020304" pitchFamily="18" charset="0"/>
                        </a:rPr>
                        <a:t>(ASME B 16.5 STD)</a:t>
                      </a:r>
                      <a:endParaRPr lang="en-IN" sz="1400" dirty="0">
                        <a:latin typeface="Times New Roman" panose="02020603050405020304" pitchFamily="18" charset="0"/>
                        <a:cs typeface="Times New Roman" panose="02020603050405020304" pitchFamily="18" charset="0"/>
                      </a:endParaRPr>
                    </a:p>
                  </a:txBody>
                  <a:tcPr/>
                </a:tc>
                <a:tc>
                  <a:txBody>
                    <a:bodyPr/>
                    <a:lstStyle/>
                    <a:p>
                      <a:pPr marL="0" indent="0">
                        <a:buFont typeface="Courier New" panose="02070309020205020404" pitchFamily="49" charset="0"/>
                        <a:buNone/>
                      </a:pPr>
                      <a:endParaRPr lang="en-US" sz="1400" dirty="0">
                        <a:latin typeface="Times New Roman" panose="02020603050405020304" pitchFamily="18" charset="0"/>
                        <a:cs typeface="Times New Roman" panose="02020603050405020304" pitchFamily="18" charset="0"/>
                      </a:endParaRPr>
                    </a:p>
                  </a:txBody>
                  <a:tcPr/>
                </a:tc>
                <a:tc>
                  <a:txBody>
                    <a:bodyPr/>
                    <a:lstStyle/>
                    <a:p>
                      <a:pPr marL="0" indent="0">
                        <a:buFont typeface="Courier New" panose="02070309020205020404" pitchFamily="49" charset="0"/>
                        <a:buNone/>
                      </a:pPr>
                      <a:r>
                        <a:rPr lang="en-US" sz="1400" dirty="0">
                          <a:latin typeface="Times New Roman" panose="02020603050405020304" pitchFamily="18" charset="0"/>
                          <a:cs typeface="Times New Roman" panose="02020603050405020304" pitchFamily="18" charset="0"/>
                        </a:rPr>
                        <a:t>ANGULAR FLOW DIVERTING</a:t>
                      </a:r>
                    </a:p>
                    <a:p>
                      <a:pPr marL="0" indent="0">
                        <a:buFont typeface="Courier New" panose="02070309020205020404" pitchFamily="49" charset="0"/>
                        <a:buNone/>
                      </a:pPr>
                      <a:endParaRPr lang="en-US" sz="1400" dirty="0">
                        <a:latin typeface="Times New Roman" panose="02020603050405020304" pitchFamily="18" charset="0"/>
                        <a:cs typeface="Times New Roman" panose="02020603050405020304" pitchFamily="18" charset="0"/>
                      </a:endParaRPr>
                    </a:p>
                    <a:p>
                      <a:pPr marL="0" indent="0">
                        <a:buFont typeface="Courier New" panose="02070309020205020404" pitchFamily="49" charset="0"/>
                        <a:buNone/>
                      </a:pPr>
                      <a:endParaRPr lang="en-US" sz="1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949426933"/>
                  </a:ext>
                </a:extLst>
              </a:tr>
            </a:tbl>
          </a:graphicData>
        </a:graphic>
      </p:graphicFrame>
      <p:cxnSp>
        <p:nvCxnSpPr>
          <p:cNvPr id="9" name="Straight Arrow Connector 8">
            <a:extLst>
              <a:ext uri="{FF2B5EF4-FFF2-40B4-BE49-F238E27FC236}">
                <a16:creationId xmlns:a16="http://schemas.microsoft.com/office/drawing/2014/main" id="{057B651B-9101-414A-88F1-03A47378A443}"/>
              </a:ext>
            </a:extLst>
          </p:cNvPr>
          <p:cNvCxnSpPr>
            <a:cxnSpLocks/>
          </p:cNvCxnSpPr>
          <p:nvPr/>
        </p:nvCxnSpPr>
        <p:spPr>
          <a:xfrm flipH="1">
            <a:off x="2707986" y="3197766"/>
            <a:ext cx="1167619"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C2893453-2076-4F69-BEE6-8396454A5C67}"/>
              </a:ext>
            </a:extLst>
          </p:cNvPr>
          <p:cNvCxnSpPr/>
          <p:nvPr/>
        </p:nvCxnSpPr>
        <p:spPr>
          <a:xfrm>
            <a:off x="3260160" y="3197766"/>
            <a:ext cx="0" cy="43609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1999E165-C1F9-40CB-A58D-4066D50F588F}"/>
              </a:ext>
            </a:extLst>
          </p:cNvPr>
          <p:cNvSpPr txBox="1"/>
          <p:nvPr/>
        </p:nvSpPr>
        <p:spPr>
          <a:xfrm>
            <a:off x="3175324" y="3558494"/>
            <a:ext cx="281348" cy="307777"/>
          </a:xfrm>
          <a:prstGeom prst="rect">
            <a:avLst/>
          </a:prstGeom>
          <a:noFill/>
        </p:spPr>
        <p:txBody>
          <a:bodyPr wrap="square" rtlCol="0">
            <a:spAutoFit/>
          </a:bodyPr>
          <a:lstStyle/>
          <a:p>
            <a:r>
              <a:rPr lang="en-US" sz="1400" dirty="0"/>
              <a:t>c</a:t>
            </a:r>
            <a:endParaRPr lang="en-IN" sz="1400" dirty="0"/>
          </a:p>
        </p:txBody>
      </p:sp>
      <p:sp>
        <p:nvSpPr>
          <p:cNvPr id="14" name="TextBox 13">
            <a:extLst>
              <a:ext uri="{FF2B5EF4-FFF2-40B4-BE49-F238E27FC236}">
                <a16:creationId xmlns:a16="http://schemas.microsoft.com/office/drawing/2014/main" id="{F3EF94C7-2AEC-4215-A68B-67D555A2B5CB}"/>
              </a:ext>
            </a:extLst>
          </p:cNvPr>
          <p:cNvSpPr txBox="1"/>
          <p:nvPr/>
        </p:nvSpPr>
        <p:spPr>
          <a:xfrm>
            <a:off x="4765406" y="3598190"/>
            <a:ext cx="281348" cy="307777"/>
          </a:xfrm>
          <a:prstGeom prst="rect">
            <a:avLst/>
          </a:prstGeom>
          <a:noFill/>
        </p:spPr>
        <p:txBody>
          <a:bodyPr wrap="square" rtlCol="0">
            <a:spAutoFit/>
          </a:bodyPr>
          <a:lstStyle/>
          <a:p>
            <a:r>
              <a:rPr lang="en-US" sz="1400" dirty="0"/>
              <a:t>c</a:t>
            </a:r>
            <a:endParaRPr lang="en-IN" sz="1400" dirty="0"/>
          </a:p>
        </p:txBody>
      </p:sp>
      <p:sp>
        <p:nvSpPr>
          <p:cNvPr id="15" name="TextBox 14">
            <a:extLst>
              <a:ext uri="{FF2B5EF4-FFF2-40B4-BE49-F238E27FC236}">
                <a16:creationId xmlns:a16="http://schemas.microsoft.com/office/drawing/2014/main" id="{BFA44884-5D6A-46B3-BE9C-A207CBEA3444}"/>
              </a:ext>
            </a:extLst>
          </p:cNvPr>
          <p:cNvSpPr txBox="1"/>
          <p:nvPr/>
        </p:nvSpPr>
        <p:spPr>
          <a:xfrm>
            <a:off x="3727647" y="3255029"/>
            <a:ext cx="207478" cy="307777"/>
          </a:xfrm>
          <a:prstGeom prst="rect">
            <a:avLst/>
          </a:prstGeom>
          <a:noFill/>
        </p:spPr>
        <p:txBody>
          <a:bodyPr wrap="square" rtlCol="0">
            <a:spAutoFit/>
          </a:bodyPr>
          <a:lstStyle/>
          <a:p>
            <a:r>
              <a:rPr lang="en-US" sz="1400" dirty="0"/>
              <a:t>b</a:t>
            </a:r>
            <a:endParaRPr lang="en-IN" sz="1400" dirty="0"/>
          </a:p>
        </p:txBody>
      </p:sp>
      <p:sp>
        <p:nvSpPr>
          <p:cNvPr id="16" name="TextBox 15">
            <a:extLst>
              <a:ext uri="{FF2B5EF4-FFF2-40B4-BE49-F238E27FC236}">
                <a16:creationId xmlns:a16="http://schemas.microsoft.com/office/drawing/2014/main" id="{7B014AFE-1CB3-4B5F-A42E-429D082DD3FE}"/>
              </a:ext>
            </a:extLst>
          </p:cNvPr>
          <p:cNvSpPr txBox="1"/>
          <p:nvPr/>
        </p:nvSpPr>
        <p:spPr>
          <a:xfrm>
            <a:off x="5387890" y="3231655"/>
            <a:ext cx="281348" cy="307777"/>
          </a:xfrm>
          <a:prstGeom prst="rect">
            <a:avLst/>
          </a:prstGeom>
          <a:noFill/>
        </p:spPr>
        <p:txBody>
          <a:bodyPr wrap="square" rtlCol="0">
            <a:spAutoFit/>
          </a:bodyPr>
          <a:lstStyle/>
          <a:p>
            <a:r>
              <a:rPr lang="en-US" sz="1400" dirty="0"/>
              <a:t>b</a:t>
            </a:r>
            <a:endParaRPr lang="en-IN" sz="1400" dirty="0"/>
          </a:p>
        </p:txBody>
      </p:sp>
      <p:cxnSp>
        <p:nvCxnSpPr>
          <p:cNvPr id="22" name="Straight Arrow Connector 21">
            <a:extLst>
              <a:ext uri="{FF2B5EF4-FFF2-40B4-BE49-F238E27FC236}">
                <a16:creationId xmlns:a16="http://schemas.microsoft.com/office/drawing/2014/main" id="{81AC5C48-F45C-4FE0-A772-03EE78310733}"/>
              </a:ext>
            </a:extLst>
          </p:cNvPr>
          <p:cNvCxnSpPr>
            <a:cxnSpLocks/>
          </p:cNvCxnSpPr>
          <p:nvPr/>
        </p:nvCxnSpPr>
        <p:spPr>
          <a:xfrm flipH="1">
            <a:off x="2697459" y="5254412"/>
            <a:ext cx="562701"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8A11FB71-CA0F-44AB-B53C-3CD4EBF42A8C}"/>
              </a:ext>
            </a:extLst>
          </p:cNvPr>
          <p:cNvCxnSpPr>
            <a:cxnSpLocks/>
          </p:cNvCxnSpPr>
          <p:nvPr/>
        </p:nvCxnSpPr>
        <p:spPr>
          <a:xfrm>
            <a:off x="3245507" y="5250771"/>
            <a:ext cx="302452" cy="30785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37413661-8B90-46ED-971C-9CBC954A2F09}"/>
              </a:ext>
            </a:extLst>
          </p:cNvPr>
          <p:cNvSpPr txBox="1"/>
          <p:nvPr/>
        </p:nvSpPr>
        <p:spPr>
          <a:xfrm>
            <a:off x="2627511" y="5233122"/>
            <a:ext cx="281348" cy="307777"/>
          </a:xfrm>
          <a:prstGeom prst="rect">
            <a:avLst/>
          </a:prstGeom>
          <a:noFill/>
        </p:spPr>
        <p:txBody>
          <a:bodyPr wrap="square" rtlCol="0">
            <a:spAutoFit/>
          </a:bodyPr>
          <a:lstStyle/>
          <a:p>
            <a:r>
              <a:rPr lang="en-US" sz="1400" dirty="0"/>
              <a:t>a</a:t>
            </a:r>
            <a:endParaRPr lang="en-IN" sz="1400" dirty="0"/>
          </a:p>
        </p:txBody>
      </p:sp>
      <p:sp>
        <p:nvSpPr>
          <p:cNvPr id="37" name="TextBox 36">
            <a:extLst>
              <a:ext uri="{FF2B5EF4-FFF2-40B4-BE49-F238E27FC236}">
                <a16:creationId xmlns:a16="http://schemas.microsoft.com/office/drawing/2014/main" id="{E164CC17-EB04-492F-8AD8-0933744B7177}"/>
              </a:ext>
            </a:extLst>
          </p:cNvPr>
          <p:cNvSpPr txBox="1"/>
          <p:nvPr/>
        </p:nvSpPr>
        <p:spPr>
          <a:xfrm>
            <a:off x="3430728" y="4614516"/>
            <a:ext cx="281348" cy="307777"/>
          </a:xfrm>
          <a:prstGeom prst="rect">
            <a:avLst/>
          </a:prstGeom>
          <a:noFill/>
        </p:spPr>
        <p:txBody>
          <a:bodyPr wrap="square" rtlCol="0">
            <a:spAutoFit/>
          </a:bodyPr>
          <a:lstStyle/>
          <a:p>
            <a:r>
              <a:rPr lang="en-US" sz="1400" dirty="0"/>
              <a:t>c</a:t>
            </a:r>
            <a:endParaRPr lang="en-IN" sz="1400" dirty="0"/>
          </a:p>
        </p:txBody>
      </p:sp>
      <p:sp>
        <p:nvSpPr>
          <p:cNvPr id="53" name="Multiplication Sign 52">
            <a:extLst>
              <a:ext uri="{FF2B5EF4-FFF2-40B4-BE49-F238E27FC236}">
                <a16:creationId xmlns:a16="http://schemas.microsoft.com/office/drawing/2014/main" id="{27E57531-50D2-4188-A845-738F449D288A}"/>
              </a:ext>
            </a:extLst>
          </p:cNvPr>
          <p:cNvSpPr/>
          <p:nvPr/>
        </p:nvSpPr>
        <p:spPr>
          <a:xfrm>
            <a:off x="3708554" y="3102132"/>
            <a:ext cx="281348" cy="17721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4" name="TextBox 33">
            <a:extLst>
              <a:ext uri="{FF2B5EF4-FFF2-40B4-BE49-F238E27FC236}">
                <a16:creationId xmlns:a16="http://schemas.microsoft.com/office/drawing/2014/main" id="{7EB30060-3F76-411B-B05C-08F2A0FC32DF}"/>
              </a:ext>
            </a:extLst>
          </p:cNvPr>
          <p:cNvSpPr txBox="1"/>
          <p:nvPr/>
        </p:nvSpPr>
        <p:spPr>
          <a:xfrm>
            <a:off x="2594773" y="3211077"/>
            <a:ext cx="281348" cy="307777"/>
          </a:xfrm>
          <a:prstGeom prst="rect">
            <a:avLst/>
          </a:prstGeom>
          <a:noFill/>
        </p:spPr>
        <p:txBody>
          <a:bodyPr wrap="square" rtlCol="0">
            <a:spAutoFit/>
          </a:bodyPr>
          <a:lstStyle/>
          <a:p>
            <a:r>
              <a:rPr lang="en-US" sz="1400" dirty="0"/>
              <a:t>a</a:t>
            </a:r>
            <a:endParaRPr lang="en-IN" sz="1400" dirty="0"/>
          </a:p>
        </p:txBody>
      </p:sp>
      <p:cxnSp>
        <p:nvCxnSpPr>
          <p:cNvPr id="35" name="Straight Arrow Connector 34">
            <a:extLst>
              <a:ext uri="{FF2B5EF4-FFF2-40B4-BE49-F238E27FC236}">
                <a16:creationId xmlns:a16="http://schemas.microsoft.com/office/drawing/2014/main" id="{507158F1-E299-4EFE-98E0-809E243FA21D}"/>
              </a:ext>
            </a:extLst>
          </p:cNvPr>
          <p:cNvCxnSpPr>
            <a:cxnSpLocks/>
          </p:cNvCxnSpPr>
          <p:nvPr/>
        </p:nvCxnSpPr>
        <p:spPr>
          <a:xfrm flipH="1">
            <a:off x="4387736" y="3159968"/>
            <a:ext cx="1167619"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6" name="Multiplication Sign 35">
            <a:extLst>
              <a:ext uri="{FF2B5EF4-FFF2-40B4-BE49-F238E27FC236}">
                <a16:creationId xmlns:a16="http://schemas.microsoft.com/office/drawing/2014/main" id="{3E96A75D-DDC8-44BA-A136-35183BD1C4A4}"/>
              </a:ext>
            </a:extLst>
          </p:cNvPr>
          <p:cNvSpPr/>
          <p:nvPr/>
        </p:nvSpPr>
        <p:spPr>
          <a:xfrm>
            <a:off x="4237546" y="3071363"/>
            <a:ext cx="281348" cy="17721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9" name="Multiplication Sign 38">
            <a:extLst>
              <a:ext uri="{FF2B5EF4-FFF2-40B4-BE49-F238E27FC236}">
                <a16:creationId xmlns:a16="http://schemas.microsoft.com/office/drawing/2014/main" id="{87E84BDE-E3D8-44CD-BB1E-DBD5D744630E}"/>
              </a:ext>
            </a:extLst>
          </p:cNvPr>
          <p:cNvSpPr/>
          <p:nvPr/>
        </p:nvSpPr>
        <p:spPr>
          <a:xfrm>
            <a:off x="5349176" y="3083149"/>
            <a:ext cx="281348" cy="17721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43" name="Straight Arrow Connector 42">
            <a:extLst>
              <a:ext uri="{FF2B5EF4-FFF2-40B4-BE49-F238E27FC236}">
                <a16:creationId xmlns:a16="http://schemas.microsoft.com/office/drawing/2014/main" id="{C70434C0-58F3-43EE-9BF9-5B57897F4DD1}"/>
              </a:ext>
            </a:extLst>
          </p:cNvPr>
          <p:cNvCxnSpPr/>
          <p:nvPr/>
        </p:nvCxnSpPr>
        <p:spPr>
          <a:xfrm>
            <a:off x="4906080" y="3159968"/>
            <a:ext cx="0" cy="43609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4E77461D-D49E-4E16-9488-B2E689BA147D}"/>
              </a:ext>
            </a:extLst>
          </p:cNvPr>
          <p:cNvCxnSpPr>
            <a:cxnSpLocks/>
          </p:cNvCxnSpPr>
          <p:nvPr/>
        </p:nvCxnSpPr>
        <p:spPr>
          <a:xfrm flipV="1">
            <a:off x="3253169" y="4872525"/>
            <a:ext cx="304225" cy="371242"/>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1A24D30E-A045-4099-BF31-B4F453B56A6E}"/>
              </a:ext>
            </a:extLst>
          </p:cNvPr>
          <p:cNvSpPr txBox="1"/>
          <p:nvPr/>
        </p:nvSpPr>
        <p:spPr>
          <a:xfrm>
            <a:off x="3520792" y="5431245"/>
            <a:ext cx="281348" cy="307777"/>
          </a:xfrm>
          <a:prstGeom prst="rect">
            <a:avLst/>
          </a:prstGeom>
          <a:noFill/>
        </p:spPr>
        <p:txBody>
          <a:bodyPr wrap="square" rtlCol="0">
            <a:spAutoFit/>
          </a:bodyPr>
          <a:lstStyle/>
          <a:p>
            <a:r>
              <a:rPr lang="en-US" sz="1400" dirty="0"/>
              <a:t>b</a:t>
            </a:r>
            <a:endParaRPr lang="en-IN" sz="1400" dirty="0"/>
          </a:p>
        </p:txBody>
      </p:sp>
      <p:sp>
        <p:nvSpPr>
          <p:cNvPr id="57" name="Multiplication Sign 56">
            <a:extLst>
              <a:ext uri="{FF2B5EF4-FFF2-40B4-BE49-F238E27FC236}">
                <a16:creationId xmlns:a16="http://schemas.microsoft.com/office/drawing/2014/main" id="{A8FFD6A1-3852-4076-939A-6419717C368A}"/>
              </a:ext>
            </a:extLst>
          </p:cNvPr>
          <p:cNvSpPr/>
          <p:nvPr/>
        </p:nvSpPr>
        <p:spPr>
          <a:xfrm>
            <a:off x="3416720" y="4812135"/>
            <a:ext cx="281348" cy="161799"/>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58" name="Straight Arrow Connector 57">
            <a:extLst>
              <a:ext uri="{FF2B5EF4-FFF2-40B4-BE49-F238E27FC236}">
                <a16:creationId xmlns:a16="http://schemas.microsoft.com/office/drawing/2014/main" id="{AF7DFA07-8806-4E20-AF30-CDC440FE1AB8}"/>
              </a:ext>
            </a:extLst>
          </p:cNvPr>
          <p:cNvCxnSpPr>
            <a:cxnSpLocks/>
          </p:cNvCxnSpPr>
          <p:nvPr/>
        </p:nvCxnSpPr>
        <p:spPr>
          <a:xfrm>
            <a:off x="5197983" y="5185368"/>
            <a:ext cx="302452" cy="30785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39678CFF-81FA-49D4-B83D-A13255746FB2}"/>
              </a:ext>
            </a:extLst>
          </p:cNvPr>
          <p:cNvCxnSpPr>
            <a:cxnSpLocks/>
          </p:cNvCxnSpPr>
          <p:nvPr/>
        </p:nvCxnSpPr>
        <p:spPr>
          <a:xfrm flipV="1">
            <a:off x="5187431" y="4813250"/>
            <a:ext cx="304225" cy="371242"/>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C9E7E638-7BE8-478A-9116-8E70E3927C35}"/>
              </a:ext>
            </a:extLst>
          </p:cNvPr>
          <p:cNvSpPr txBox="1"/>
          <p:nvPr/>
        </p:nvSpPr>
        <p:spPr>
          <a:xfrm>
            <a:off x="5349140" y="4570756"/>
            <a:ext cx="281348" cy="307777"/>
          </a:xfrm>
          <a:prstGeom prst="rect">
            <a:avLst/>
          </a:prstGeom>
          <a:noFill/>
        </p:spPr>
        <p:txBody>
          <a:bodyPr wrap="square" rtlCol="0">
            <a:spAutoFit/>
          </a:bodyPr>
          <a:lstStyle/>
          <a:p>
            <a:r>
              <a:rPr lang="en-US" sz="1400" dirty="0"/>
              <a:t>c</a:t>
            </a:r>
            <a:endParaRPr lang="en-IN" sz="1400" dirty="0"/>
          </a:p>
        </p:txBody>
      </p:sp>
      <p:sp>
        <p:nvSpPr>
          <p:cNvPr id="63" name="TextBox 62">
            <a:extLst>
              <a:ext uri="{FF2B5EF4-FFF2-40B4-BE49-F238E27FC236}">
                <a16:creationId xmlns:a16="http://schemas.microsoft.com/office/drawing/2014/main" id="{7599579E-2667-4DA9-AF4D-309AE0329CB2}"/>
              </a:ext>
            </a:extLst>
          </p:cNvPr>
          <p:cNvSpPr txBox="1"/>
          <p:nvPr/>
        </p:nvSpPr>
        <p:spPr>
          <a:xfrm>
            <a:off x="5510987" y="5420874"/>
            <a:ext cx="281348" cy="307777"/>
          </a:xfrm>
          <a:prstGeom prst="rect">
            <a:avLst/>
          </a:prstGeom>
          <a:noFill/>
        </p:spPr>
        <p:txBody>
          <a:bodyPr wrap="square" rtlCol="0">
            <a:spAutoFit/>
          </a:bodyPr>
          <a:lstStyle/>
          <a:p>
            <a:r>
              <a:rPr lang="en-US" sz="1400" dirty="0"/>
              <a:t>b</a:t>
            </a:r>
            <a:endParaRPr lang="en-IN" sz="1400" dirty="0"/>
          </a:p>
        </p:txBody>
      </p:sp>
      <p:sp>
        <p:nvSpPr>
          <p:cNvPr id="64" name="TextBox 63">
            <a:extLst>
              <a:ext uri="{FF2B5EF4-FFF2-40B4-BE49-F238E27FC236}">
                <a16:creationId xmlns:a16="http://schemas.microsoft.com/office/drawing/2014/main" id="{2432027D-F34D-4FC2-B92C-FBB5D1A556F3}"/>
              </a:ext>
            </a:extLst>
          </p:cNvPr>
          <p:cNvSpPr txBox="1"/>
          <p:nvPr/>
        </p:nvSpPr>
        <p:spPr>
          <a:xfrm>
            <a:off x="4387736" y="5032547"/>
            <a:ext cx="281348" cy="307777"/>
          </a:xfrm>
          <a:prstGeom prst="rect">
            <a:avLst/>
          </a:prstGeom>
          <a:noFill/>
        </p:spPr>
        <p:txBody>
          <a:bodyPr wrap="square" rtlCol="0">
            <a:spAutoFit/>
          </a:bodyPr>
          <a:lstStyle/>
          <a:p>
            <a:r>
              <a:rPr lang="en-US" sz="1400" dirty="0"/>
              <a:t>a</a:t>
            </a:r>
            <a:endParaRPr lang="en-IN" sz="1400" dirty="0"/>
          </a:p>
        </p:txBody>
      </p:sp>
      <p:cxnSp>
        <p:nvCxnSpPr>
          <p:cNvPr id="65" name="Straight Arrow Connector 64">
            <a:extLst>
              <a:ext uri="{FF2B5EF4-FFF2-40B4-BE49-F238E27FC236}">
                <a16:creationId xmlns:a16="http://schemas.microsoft.com/office/drawing/2014/main" id="{D3A5DEA6-2C41-457A-ACB6-45DFAEB8B5CE}"/>
              </a:ext>
            </a:extLst>
          </p:cNvPr>
          <p:cNvCxnSpPr>
            <a:cxnSpLocks/>
          </p:cNvCxnSpPr>
          <p:nvPr/>
        </p:nvCxnSpPr>
        <p:spPr>
          <a:xfrm flipH="1">
            <a:off x="4624730" y="5184492"/>
            <a:ext cx="562701"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66" name="Multiplication Sign 65">
            <a:extLst>
              <a:ext uri="{FF2B5EF4-FFF2-40B4-BE49-F238E27FC236}">
                <a16:creationId xmlns:a16="http://schemas.microsoft.com/office/drawing/2014/main" id="{A2B7EBFC-B323-4B69-BCA0-5563BB15519F}"/>
              </a:ext>
            </a:extLst>
          </p:cNvPr>
          <p:cNvSpPr/>
          <p:nvPr/>
        </p:nvSpPr>
        <p:spPr>
          <a:xfrm>
            <a:off x="5339543" y="5365049"/>
            <a:ext cx="281348" cy="17721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EA7958D0-88C8-DB92-B831-867665B9F4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40754" y="745856"/>
            <a:ext cx="2135084" cy="3009528"/>
          </a:xfrm>
          <a:prstGeom prst="rect">
            <a:avLst/>
          </a:prstGeom>
        </p:spPr>
      </p:pic>
      <p:pic>
        <p:nvPicPr>
          <p:cNvPr id="7" name="Picture 6">
            <a:extLst>
              <a:ext uri="{FF2B5EF4-FFF2-40B4-BE49-F238E27FC236}">
                <a16:creationId xmlns:a16="http://schemas.microsoft.com/office/drawing/2014/main" id="{F735C24A-5ED1-FC60-8DED-F6B893C25E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94541" y="3752078"/>
            <a:ext cx="2081297" cy="3054566"/>
          </a:xfrm>
          <a:prstGeom prst="rect">
            <a:avLst/>
          </a:prstGeom>
        </p:spPr>
      </p:pic>
    </p:spTree>
    <p:extLst>
      <p:ext uri="{BB962C8B-B14F-4D97-AF65-F5344CB8AC3E}">
        <p14:creationId xmlns:p14="http://schemas.microsoft.com/office/powerpoint/2010/main" val="2701249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50"/>
        <p:cNvGrpSpPr/>
        <p:nvPr/>
      </p:nvGrpSpPr>
      <p:grpSpPr>
        <a:xfrm>
          <a:off x="0" y="0"/>
          <a:ext cx="0" cy="0"/>
          <a:chOff x="0" y="0"/>
          <a:chExt cx="0" cy="0"/>
        </a:xfrm>
      </p:grpSpPr>
      <p:sp>
        <p:nvSpPr>
          <p:cNvPr id="952" name="Google Shape;952;p57"/>
          <p:cNvSpPr txBox="1">
            <a:spLocks noGrp="1"/>
          </p:cNvSpPr>
          <p:nvPr>
            <p:ph type="title"/>
          </p:nvPr>
        </p:nvSpPr>
        <p:spPr>
          <a:xfrm>
            <a:off x="644860" y="93306"/>
            <a:ext cx="10902280" cy="643200"/>
          </a:xfrm>
          <a:prstGeom prst="rect">
            <a:avLst/>
          </a:prstGeom>
        </p:spPr>
        <p:txBody>
          <a:bodyPr spcFirstLastPara="1" wrap="square" lIns="121900" tIns="121900" rIns="121900" bIns="121900" anchor="t" anchorCtr="0">
            <a:noAutofit/>
          </a:bodyPr>
          <a:lstStyle/>
          <a:p>
            <a:r>
              <a:rPr lang="en" dirty="0">
                <a:solidFill>
                  <a:schemeClr val="tx1"/>
                </a:solidFill>
              </a:rPr>
              <a:t>VALVES FOR DIFFERENT APPLICATIONS</a:t>
            </a:r>
            <a:endParaRPr dirty="0">
              <a:solidFill>
                <a:schemeClr val="tx1"/>
              </a:solidFill>
            </a:endParaRPr>
          </a:p>
        </p:txBody>
      </p:sp>
      <p:sp>
        <p:nvSpPr>
          <p:cNvPr id="954" name="Google Shape;954;p57">
            <a:hlinkClick r:id="rId3"/>
          </p:cNvPr>
          <p:cNvSpPr txBox="1"/>
          <p:nvPr/>
        </p:nvSpPr>
        <p:spPr>
          <a:xfrm>
            <a:off x="753257" y="2150716"/>
            <a:ext cx="1607600" cy="402000"/>
          </a:xfrm>
          <a:prstGeom prst="rect">
            <a:avLst/>
          </a:prstGeom>
          <a:noFill/>
          <a:ln>
            <a:noFill/>
          </a:ln>
        </p:spPr>
        <p:txBody>
          <a:bodyPr spcFirstLastPara="1" wrap="square" lIns="121900" tIns="121900" rIns="121900" bIns="121900" anchor="ctr" anchorCtr="0">
            <a:noAutofit/>
          </a:bodyPr>
          <a:lstStyle/>
          <a:p>
            <a:pPr algn="ctr">
              <a:lnSpc>
                <a:spcPct val="115000"/>
              </a:lnSpc>
              <a:spcBef>
                <a:spcPts val="0"/>
              </a:spcBef>
              <a:spcAft>
                <a:spcPts val="0"/>
              </a:spcAft>
            </a:pPr>
            <a:r>
              <a:rPr lang="en" sz="2133" b="1" dirty="0">
                <a:uFill>
                  <a:noFill/>
                </a:uFill>
              </a:rPr>
              <a:t>OXYGEN SERVICE</a:t>
            </a:r>
            <a:endParaRPr sz="2133" b="1" dirty="0"/>
          </a:p>
        </p:txBody>
      </p:sp>
      <p:sp>
        <p:nvSpPr>
          <p:cNvPr id="955" name="Google Shape;955;p57">
            <a:hlinkClick r:id="rId4"/>
          </p:cNvPr>
          <p:cNvSpPr txBox="1"/>
          <p:nvPr/>
        </p:nvSpPr>
        <p:spPr>
          <a:xfrm>
            <a:off x="2834421" y="2146676"/>
            <a:ext cx="1833273" cy="402000"/>
          </a:xfrm>
          <a:prstGeom prst="rect">
            <a:avLst/>
          </a:prstGeom>
          <a:noFill/>
          <a:ln>
            <a:noFill/>
          </a:ln>
        </p:spPr>
        <p:txBody>
          <a:bodyPr spcFirstLastPara="1" wrap="square" lIns="121900" tIns="121900" rIns="121900" bIns="121900" anchor="ctr" anchorCtr="0">
            <a:noAutofit/>
          </a:bodyPr>
          <a:lstStyle/>
          <a:p>
            <a:pPr algn="ctr">
              <a:lnSpc>
                <a:spcPct val="115000"/>
              </a:lnSpc>
              <a:spcBef>
                <a:spcPts val="0"/>
              </a:spcBef>
              <a:spcAft>
                <a:spcPts val="0"/>
              </a:spcAft>
            </a:pPr>
            <a:r>
              <a:rPr lang="en" sz="2133" b="1" dirty="0">
                <a:uFill>
                  <a:noFill/>
                </a:uFill>
              </a:rPr>
              <a:t>HYDROGEN SERVICE</a:t>
            </a:r>
            <a:endParaRPr sz="2133" b="1" dirty="0"/>
          </a:p>
        </p:txBody>
      </p:sp>
      <p:sp>
        <p:nvSpPr>
          <p:cNvPr id="956" name="Google Shape;956;p57">
            <a:hlinkClick r:id="rId5"/>
          </p:cNvPr>
          <p:cNvSpPr txBox="1"/>
          <p:nvPr/>
        </p:nvSpPr>
        <p:spPr>
          <a:xfrm>
            <a:off x="4996127" y="2150716"/>
            <a:ext cx="1829967" cy="402000"/>
          </a:xfrm>
          <a:prstGeom prst="rect">
            <a:avLst/>
          </a:prstGeom>
          <a:noFill/>
          <a:ln>
            <a:noFill/>
          </a:ln>
        </p:spPr>
        <p:txBody>
          <a:bodyPr spcFirstLastPara="1" wrap="square" lIns="121900" tIns="121900" rIns="121900" bIns="121900" anchor="ctr" anchorCtr="0">
            <a:noAutofit/>
          </a:bodyPr>
          <a:lstStyle/>
          <a:p>
            <a:pPr algn="ctr">
              <a:lnSpc>
                <a:spcPct val="115000"/>
              </a:lnSpc>
              <a:spcBef>
                <a:spcPts val="0"/>
              </a:spcBef>
              <a:spcAft>
                <a:spcPts val="0"/>
              </a:spcAft>
            </a:pPr>
            <a:r>
              <a:rPr lang="en" sz="2133" b="1" dirty="0">
                <a:uFill>
                  <a:noFill/>
                </a:uFill>
              </a:rPr>
              <a:t>CORROSIVE SERVICE</a:t>
            </a:r>
            <a:endParaRPr sz="2133" b="1" dirty="0"/>
          </a:p>
        </p:txBody>
      </p:sp>
      <p:sp>
        <p:nvSpPr>
          <p:cNvPr id="957" name="Google Shape;957;p57">
            <a:hlinkClick r:id="rId6"/>
          </p:cNvPr>
          <p:cNvSpPr txBox="1"/>
          <p:nvPr/>
        </p:nvSpPr>
        <p:spPr>
          <a:xfrm>
            <a:off x="6918034" y="2150716"/>
            <a:ext cx="2101572" cy="402000"/>
          </a:xfrm>
          <a:prstGeom prst="rect">
            <a:avLst/>
          </a:prstGeom>
          <a:noFill/>
          <a:ln>
            <a:noFill/>
          </a:ln>
        </p:spPr>
        <p:txBody>
          <a:bodyPr spcFirstLastPara="1" wrap="square" lIns="121900" tIns="121900" rIns="121900" bIns="121900" anchor="ctr" anchorCtr="0">
            <a:noAutofit/>
          </a:bodyPr>
          <a:lstStyle/>
          <a:p>
            <a:pPr algn="ctr">
              <a:lnSpc>
                <a:spcPct val="115000"/>
              </a:lnSpc>
              <a:spcBef>
                <a:spcPts val="0"/>
              </a:spcBef>
              <a:spcAft>
                <a:spcPts val="0"/>
              </a:spcAft>
            </a:pPr>
            <a:r>
              <a:rPr lang="en" sz="2133" b="1" dirty="0">
                <a:uFill>
                  <a:noFill/>
                </a:uFill>
              </a:rPr>
              <a:t>HIGH TEMP SERVICE</a:t>
            </a:r>
            <a:endParaRPr sz="2133" b="1" dirty="0"/>
          </a:p>
        </p:txBody>
      </p:sp>
      <p:sp>
        <p:nvSpPr>
          <p:cNvPr id="962" name="Google Shape;962;p57">
            <a:hlinkClick r:id="rId7"/>
          </p:cNvPr>
          <p:cNvSpPr txBox="1"/>
          <p:nvPr/>
        </p:nvSpPr>
        <p:spPr>
          <a:xfrm>
            <a:off x="9122699" y="2150716"/>
            <a:ext cx="1939044" cy="402000"/>
          </a:xfrm>
          <a:prstGeom prst="rect">
            <a:avLst/>
          </a:prstGeom>
          <a:noFill/>
          <a:ln>
            <a:noFill/>
          </a:ln>
        </p:spPr>
        <p:txBody>
          <a:bodyPr spcFirstLastPara="1" wrap="square" lIns="121900" tIns="121900" rIns="121900" bIns="121900" anchor="ctr" anchorCtr="0">
            <a:noAutofit/>
          </a:bodyPr>
          <a:lstStyle/>
          <a:p>
            <a:pPr algn="ctr">
              <a:lnSpc>
                <a:spcPct val="115000"/>
              </a:lnSpc>
              <a:spcBef>
                <a:spcPts val="0"/>
              </a:spcBef>
              <a:spcAft>
                <a:spcPts val="0"/>
              </a:spcAft>
            </a:pPr>
            <a:r>
              <a:rPr lang="en" sz="2133" b="1" dirty="0">
                <a:uFill>
                  <a:noFill/>
                </a:uFill>
              </a:rPr>
              <a:t>CRYOGENIC SERVICE</a:t>
            </a:r>
            <a:endParaRPr sz="2133" b="1" dirty="0"/>
          </a:p>
        </p:txBody>
      </p:sp>
      <p:sp>
        <p:nvSpPr>
          <p:cNvPr id="4" name="Google Shape;954;p57">
            <a:hlinkClick r:id="rId3"/>
            <a:extLst>
              <a:ext uri="{FF2B5EF4-FFF2-40B4-BE49-F238E27FC236}">
                <a16:creationId xmlns:a16="http://schemas.microsoft.com/office/drawing/2014/main" id="{A910AB64-2DD4-CDC9-0BFE-59A95B08C932}"/>
              </a:ext>
            </a:extLst>
          </p:cNvPr>
          <p:cNvSpPr txBox="1"/>
          <p:nvPr/>
        </p:nvSpPr>
        <p:spPr>
          <a:xfrm>
            <a:off x="753257" y="5302184"/>
            <a:ext cx="1607600" cy="402000"/>
          </a:xfrm>
          <a:prstGeom prst="rect">
            <a:avLst/>
          </a:prstGeom>
          <a:noFill/>
          <a:ln>
            <a:noFill/>
          </a:ln>
        </p:spPr>
        <p:txBody>
          <a:bodyPr spcFirstLastPara="1" wrap="square" lIns="121900" tIns="121900" rIns="121900" bIns="121900" anchor="ctr" anchorCtr="0">
            <a:noAutofit/>
          </a:bodyPr>
          <a:lstStyle/>
          <a:p>
            <a:pPr algn="ctr">
              <a:lnSpc>
                <a:spcPct val="115000"/>
              </a:lnSpc>
              <a:spcBef>
                <a:spcPts val="0"/>
              </a:spcBef>
              <a:spcAft>
                <a:spcPts val="0"/>
              </a:spcAft>
            </a:pPr>
            <a:r>
              <a:rPr lang="en" sz="2133" b="1" dirty="0">
                <a:uFill>
                  <a:noFill/>
                </a:uFill>
              </a:rPr>
              <a:t>HYGIENE SERVICE</a:t>
            </a:r>
            <a:endParaRPr sz="2133" b="1" dirty="0"/>
          </a:p>
        </p:txBody>
      </p:sp>
      <p:sp>
        <p:nvSpPr>
          <p:cNvPr id="5" name="Google Shape;954;p57">
            <a:hlinkClick r:id="rId3"/>
            <a:extLst>
              <a:ext uri="{FF2B5EF4-FFF2-40B4-BE49-F238E27FC236}">
                <a16:creationId xmlns:a16="http://schemas.microsoft.com/office/drawing/2014/main" id="{69F68F85-6983-4CA7-EEE9-9590D9E2CC62}"/>
              </a:ext>
            </a:extLst>
          </p:cNvPr>
          <p:cNvSpPr txBox="1"/>
          <p:nvPr/>
        </p:nvSpPr>
        <p:spPr>
          <a:xfrm>
            <a:off x="2927163" y="5302183"/>
            <a:ext cx="1607600" cy="402000"/>
          </a:xfrm>
          <a:prstGeom prst="rect">
            <a:avLst/>
          </a:prstGeom>
          <a:noFill/>
          <a:ln>
            <a:noFill/>
          </a:ln>
        </p:spPr>
        <p:txBody>
          <a:bodyPr spcFirstLastPara="1" wrap="square" lIns="121900" tIns="121900" rIns="121900" bIns="121900" anchor="ctr" anchorCtr="0">
            <a:noAutofit/>
          </a:bodyPr>
          <a:lstStyle/>
          <a:p>
            <a:pPr algn="ctr">
              <a:lnSpc>
                <a:spcPct val="115000"/>
              </a:lnSpc>
              <a:spcBef>
                <a:spcPts val="0"/>
              </a:spcBef>
              <a:spcAft>
                <a:spcPts val="0"/>
              </a:spcAft>
            </a:pPr>
            <a:r>
              <a:rPr lang="en" sz="2133" b="1" dirty="0">
                <a:uFill>
                  <a:noFill/>
                </a:uFill>
              </a:rPr>
              <a:t>VACCUUM SERVICE</a:t>
            </a:r>
            <a:endParaRPr sz="2133" b="1" dirty="0"/>
          </a:p>
        </p:txBody>
      </p:sp>
      <p:sp>
        <p:nvSpPr>
          <p:cNvPr id="6" name="Google Shape;954;p57">
            <a:hlinkClick r:id="rId3"/>
            <a:extLst>
              <a:ext uri="{FF2B5EF4-FFF2-40B4-BE49-F238E27FC236}">
                <a16:creationId xmlns:a16="http://schemas.microsoft.com/office/drawing/2014/main" id="{51DAAAB3-1DED-A418-3C59-9F631E745357}"/>
              </a:ext>
            </a:extLst>
          </p:cNvPr>
          <p:cNvSpPr txBox="1"/>
          <p:nvPr/>
        </p:nvSpPr>
        <p:spPr>
          <a:xfrm>
            <a:off x="5031045" y="5503183"/>
            <a:ext cx="2085275" cy="402000"/>
          </a:xfrm>
          <a:prstGeom prst="rect">
            <a:avLst/>
          </a:prstGeom>
          <a:noFill/>
          <a:ln>
            <a:noFill/>
          </a:ln>
        </p:spPr>
        <p:txBody>
          <a:bodyPr spcFirstLastPara="1" wrap="square" lIns="121900" tIns="121900" rIns="121900" bIns="121900" anchor="ctr" anchorCtr="0">
            <a:noAutofit/>
          </a:bodyPr>
          <a:lstStyle/>
          <a:p>
            <a:pPr algn="ctr">
              <a:lnSpc>
                <a:spcPct val="115000"/>
              </a:lnSpc>
              <a:spcBef>
                <a:spcPts val="0"/>
              </a:spcBef>
              <a:spcAft>
                <a:spcPts val="0"/>
              </a:spcAft>
            </a:pPr>
            <a:r>
              <a:rPr lang="en" sz="2133" b="1" dirty="0">
                <a:uFill>
                  <a:noFill/>
                </a:uFill>
              </a:rPr>
              <a:t>CHILLED BRINE SERVICE</a:t>
            </a:r>
          </a:p>
        </p:txBody>
      </p:sp>
      <p:sp>
        <p:nvSpPr>
          <p:cNvPr id="7" name="Google Shape;954;p57">
            <a:hlinkClick r:id="rId3"/>
            <a:extLst>
              <a:ext uri="{FF2B5EF4-FFF2-40B4-BE49-F238E27FC236}">
                <a16:creationId xmlns:a16="http://schemas.microsoft.com/office/drawing/2014/main" id="{FAB34A46-4BA0-59FE-D180-A53DE42F0AD0}"/>
              </a:ext>
            </a:extLst>
          </p:cNvPr>
          <p:cNvSpPr txBox="1"/>
          <p:nvPr/>
        </p:nvSpPr>
        <p:spPr>
          <a:xfrm>
            <a:off x="7015247" y="5302183"/>
            <a:ext cx="1935848" cy="402000"/>
          </a:xfrm>
          <a:prstGeom prst="rect">
            <a:avLst/>
          </a:prstGeom>
          <a:noFill/>
          <a:ln>
            <a:noFill/>
          </a:ln>
        </p:spPr>
        <p:txBody>
          <a:bodyPr spcFirstLastPara="1" wrap="square" lIns="121900" tIns="121900" rIns="121900" bIns="121900" anchor="ctr" anchorCtr="0">
            <a:noAutofit/>
          </a:bodyPr>
          <a:lstStyle/>
          <a:p>
            <a:pPr algn="ctr">
              <a:lnSpc>
                <a:spcPct val="115000"/>
              </a:lnSpc>
              <a:spcBef>
                <a:spcPts val="0"/>
              </a:spcBef>
              <a:spcAft>
                <a:spcPts val="0"/>
              </a:spcAft>
            </a:pPr>
            <a:r>
              <a:rPr lang="en" sz="2133" b="1" dirty="0">
                <a:uFill>
                  <a:noFill/>
                </a:uFill>
              </a:rPr>
              <a:t>BATCHING APPLICATION</a:t>
            </a:r>
            <a:endParaRPr sz="2133" b="1" dirty="0"/>
          </a:p>
        </p:txBody>
      </p:sp>
      <p:sp>
        <p:nvSpPr>
          <p:cNvPr id="8" name="Google Shape;954;p57">
            <a:hlinkClick r:id="rId3"/>
            <a:extLst>
              <a:ext uri="{FF2B5EF4-FFF2-40B4-BE49-F238E27FC236}">
                <a16:creationId xmlns:a16="http://schemas.microsoft.com/office/drawing/2014/main" id="{BC690E8A-7216-D301-54B5-E6ED214D0D28}"/>
              </a:ext>
            </a:extLst>
          </p:cNvPr>
          <p:cNvSpPr txBox="1"/>
          <p:nvPr/>
        </p:nvSpPr>
        <p:spPr>
          <a:xfrm>
            <a:off x="9330509" y="5291680"/>
            <a:ext cx="1935848" cy="402000"/>
          </a:xfrm>
          <a:prstGeom prst="rect">
            <a:avLst/>
          </a:prstGeom>
          <a:noFill/>
          <a:ln>
            <a:noFill/>
          </a:ln>
        </p:spPr>
        <p:txBody>
          <a:bodyPr spcFirstLastPara="1" wrap="square" lIns="121900" tIns="121900" rIns="121900" bIns="121900" anchor="ctr" anchorCtr="0">
            <a:noAutofit/>
          </a:bodyPr>
          <a:lstStyle/>
          <a:p>
            <a:pPr algn="ctr">
              <a:lnSpc>
                <a:spcPct val="115000"/>
              </a:lnSpc>
              <a:spcBef>
                <a:spcPts val="0"/>
              </a:spcBef>
              <a:spcAft>
                <a:spcPts val="0"/>
              </a:spcAft>
            </a:pPr>
            <a:r>
              <a:rPr lang="en" sz="2133" b="1" dirty="0">
                <a:uFill>
                  <a:noFill/>
                </a:uFill>
              </a:rPr>
              <a:t>FUGITIVE EMISSION</a:t>
            </a:r>
            <a:endParaRPr sz="2133" b="1" dirty="0"/>
          </a:p>
        </p:txBody>
      </p:sp>
      <p:grpSp>
        <p:nvGrpSpPr>
          <p:cNvPr id="9" name="Google Shape;3623;p60">
            <a:extLst>
              <a:ext uri="{FF2B5EF4-FFF2-40B4-BE49-F238E27FC236}">
                <a16:creationId xmlns:a16="http://schemas.microsoft.com/office/drawing/2014/main" id="{1CB90A76-8645-B8AB-7859-D723B9F4FEA5}"/>
              </a:ext>
            </a:extLst>
          </p:cNvPr>
          <p:cNvGrpSpPr/>
          <p:nvPr/>
        </p:nvGrpSpPr>
        <p:grpSpPr>
          <a:xfrm rot="10800000">
            <a:off x="385480" y="2824480"/>
            <a:ext cx="10902280" cy="2245360"/>
            <a:chOff x="6853641" y="2534077"/>
            <a:chExt cx="1515545" cy="501229"/>
          </a:xfrm>
        </p:grpSpPr>
        <p:grpSp>
          <p:nvGrpSpPr>
            <p:cNvPr id="10" name="Google Shape;3624;p60">
              <a:extLst>
                <a:ext uri="{FF2B5EF4-FFF2-40B4-BE49-F238E27FC236}">
                  <a16:creationId xmlns:a16="http://schemas.microsoft.com/office/drawing/2014/main" id="{1F2C2B22-BB9C-5F2B-56F7-10845640EB20}"/>
                </a:ext>
              </a:extLst>
            </p:cNvPr>
            <p:cNvGrpSpPr/>
            <p:nvPr/>
          </p:nvGrpSpPr>
          <p:grpSpPr>
            <a:xfrm>
              <a:off x="6853641" y="2618923"/>
              <a:ext cx="1515545" cy="324556"/>
              <a:chOff x="6853641" y="2618923"/>
              <a:chExt cx="1515545" cy="324556"/>
            </a:xfrm>
          </p:grpSpPr>
          <p:sp>
            <p:nvSpPr>
              <p:cNvPr id="16" name="Google Shape;3625;p60">
                <a:extLst>
                  <a:ext uri="{FF2B5EF4-FFF2-40B4-BE49-F238E27FC236}">
                    <a16:creationId xmlns:a16="http://schemas.microsoft.com/office/drawing/2014/main" id="{B2356F22-80F5-E628-9E3A-D241449F7CE0}"/>
                  </a:ext>
                </a:extLst>
              </p:cNvPr>
              <p:cNvSpPr/>
              <p:nvPr/>
            </p:nvSpPr>
            <p:spPr>
              <a:xfrm>
                <a:off x="7747010" y="2781222"/>
                <a:ext cx="324578" cy="162258"/>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solidFill>
                <a:srgbClr val="A5B7C5"/>
              </a:solidFill>
              <a:ln>
                <a:noFill/>
              </a:ln>
            </p:spPr>
            <p:txBody>
              <a:bodyPr spcFirstLastPara="1" wrap="square" lIns="121900" tIns="121900" rIns="121900" bIns="121900" anchor="ctr" anchorCtr="0">
                <a:noAutofit/>
              </a:bodyPr>
              <a:lstStyle/>
              <a:p>
                <a:pPr>
                  <a:spcBef>
                    <a:spcPts val="0"/>
                  </a:spcBef>
                  <a:spcAft>
                    <a:spcPts val="0"/>
                  </a:spcAft>
                </a:pPr>
                <a:endParaRPr sz="2133"/>
              </a:p>
            </p:txBody>
          </p:sp>
          <p:sp>
            <p:nvSpPr>
              <p:cNvPr id="17" name="Google Shape;3626;p60">
                <a:extLst>
                  <a:ext uri="{FF2B5EF4-FFF2-40B4-BE49-F238E27FC236}">
                    <a16:creationId xmlns:a16="http://schemas.microsoft.com/office/drawing/2014/main" id="{33CF3338-48DF-C3C6-E5EF-CF74DD938FEF}"/>
                  </a:ext>
                </a:extLst>
              </p:cNvPr>
              <p:cNvSpPr/>
              <p:nvPr/>
            </p:nvSpPr>
            <p:spPr>
              <a:xfrm>
                <a:off x="7449412" y="2618923"/>
                <a:ext cx="324496" cy="162258"/>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solidFill>
                <a:srgbClr val="869FB1"/>
              </a:solidFill>
              <a:ln>
                <a:noFill/>
              </a:ln>
            </p:spPr>
            <p:txBody>
              <a:bodyPr spcFirstLastPara="1" wrap="square" lIns="121900" tIns="121900" rIns="121900" bIns="121900" anchor="ctr" anchorCtr="0">
                <a:noAutofit/>
              </a:bodyPr>
              <a:lstStyle/>
              <a:p>
                <a:pPr>
                  <a:spcBef>
                    <a:spcPts val="0"/>
                  </a:spcBef>
                  <a:spcAft>
                    <a:spcPts val="0"/>
                  </a:spcAft>
                </a:pPr>
                <a:endParaRPr sz="2133"/>
              </a:p>
            </p:txBody>
          </p:sp>
          <p:sp>
            <p:nvSpPr>
              <p:cNvPr id="18" name="Google Shape;3627;p60">
                <a:extLst>
                  <a:ext uri="{FF2B5EF4-FFF2-40B4-BE49-F238E27FC236}">
                    <a16:creationId xmlns:a16="http://schemas.microsoft.com/office/drawing/2014/main" id="{FB1C7EB4-82A6-7391-FF30-6802EFA7260E}"/>
                  </a:ext>
                </a:extLst>
              </p:cNvPr>
              <p:cNvSpPr/>
              <p:nvPr/>
            </p:nvSpPr>
            <p:spPr>
              <a:xfrm>
                <a:off x="6853641" y="2618923"/>
                <a:ext cx="324824" cy="16279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solidFill>
                <a:srgbClr val="869FB2"/>
              </a:solidFill>
              <a:ln>
                <a:noFill/>
              </a:ln>
            </p:spPr>
            <p:txBody>
              <a:bodyPr spcFirstLastPara="1" wrap="square" lIns="121900" tIns="121900" rIns="121900" bIns="121900" anchor="ctr" anchorCtr="0">
                <a:noAutofit/>
              </a:bodyPr>
              <a:lstStyle/>
              <a:p>
                <a:pPr>
                  <a:spcBef>
                    <a:spcPts val="0"/>
                  </a:spcBef>
                  <a:spcAft>
                    <a:spcPts val="0"/>
                  </a:spcAft>
                </a:pPr>
                <a:endParaRPr sz="2133"/>
              </a:p>
            </p:txBody>
          </p:sp>
          <p:sp>
            <p:nvSpPr>
              <p:cNvPr id="19" name="Google Shape;3628;p60">
                <a:extLst>
                  <a:ext uri="{FF2B5EF4-FFF2-40B4-BE49-F238E27FC236}">
                    <a16:creationId xmlns:a16="http://schemas.microsoft.com/office/drawing/2014/main" id="{18DBE850-F02E-6736-78B1-1A5585F17DBA}"/>
                  </a:ext>
                </a:extLst>
              </p:cNvPr>
              <p:cNvSpPr/>
              <p:nvPr/>
            </p:nvSpPr>
            <p:spPr>
              <a:xfrm>
                <a:off x="7151691" y="2781222"/>
                <a:ext cx="324578" cy="162258"/>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solidFill>
                <a:srgbClr val="CFD9E0"/>
              </a:solidFill>
              <a:ln>
                <a:noFill/>
              </a:ln>
            </p:spPr>
            <p:txBody>
              <a:bodyPr spcFirstLastPara="1" wrap="square" lIns="121900" tIns="121900" rIns="121900" bIns="121900" anchor="ctr" anchorCtr="0">
                <a:noAutofit/>
              </a:bodyPr>
              <a:lstStyle/>
              <a:p>
                <a:pPr>
                  <a:spcBef>
                    <a:spcPts val="0"/>
                  </a:spcBef>
                  <a:spcAft>
                    <a:spcPts val="0"/>
                  </a:spcAft>
                </a:pPr>
                <a:endParaRPr sz="2133"/>
              </a:p>
            </p:txBody>
          </p:sp>
          <p:sp>
            <p:nvSpPr>
              <p:cNvPr id="20" name="Google Shape;3629;p60">
                <a:extLst>
                  <a:ext uri="{FF2B5EF4-FFF2-40B4-BE49-F238E27FC236}">
                    <a16:creationId xmlns:a16="http://schemas.microsoft.com/office/drawing/2014/main" id="{D201D044-5133-52BF-8973-B813480F3C14}"/>
                  </a:ext>
                </a:extLst>
              </p:cNvPr>
              <p:cNvSpPr/>
              <p:nvPr/>
            </p:nvSpPr>
            <p:spPr>
              <a:xfrm>
                <a:off x="8044362" y="2618923"/>
                <a:ext cx="324824" cy="16279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solidFill>
                <a:srgbClr val="667E92"/>
              </a:solidFill>
              <a:ln>
                <a:noFill/>
              </a:ln>
            </p:spPr>
            <p:txBody>
              <a:bodyPr spcFirstLastPara="1" wrap="square" lIns="121900" tIns="121900" rIns="121900" bIns="121900" anchor="ctr" anchorCtr="0">
                <a:noAutofit/>
              </a:bodyPr>
              <a:lstStyle/>
              <a:p>
                <a:pPr>
                  <a:spcBef>
                    <a:spcPts val="0"/>
                  </a:spcBef>
                  <a:spcAft>
                    <a:spcPts val="0"/>
                  </a:spcAft>
                </a:pPr>
                <a:endParaRPr sz="2133"/>
              </a:p>
            </p:txBody>
          </p:sp>
        </p:grpSp>
        <p:sp>
          <p:nvSpPr>
            <p:cNvPr id="11" name="Google Shape;3630;p60">
              <a:extLst>
                <a:ext uri="{FF2B5EF4-FFF2-40B4-BE49-F238E27FC236}">
                  <a16:creationId xmlns:a16="http://schemas.microsoft.com/office/drawing/2014/main" id="{BE03B19F-60C2-07A9-B2AE-34BC20D3EF93}"/>
                </a:ext>
              </a:extLst>
            </p:cNvPr>
            <p:cNvSpPr/>
            <p:nvPr/>
          </p:nvSpPr>
          <p:spPr>
            <a:xfrm>
              <a:off x="6899264" y="2673830"/>
              <a:ext cx="225242" cy="361476"/>
            </a:xfrm>
            <a:custGeom>
              <a:avLst/>
              <a:gdLst/>
              <a:ahLst/>
              <a:cxnLst/>
              <a:rect l="l" t="t" r="r" b="b"/>
              <a:pathLst>
                <a:path w="5485" h="8802" extrusionOk="0">
                  <a:moveTo>
                    <a:pt x="2798" y="1197"/>
                  </a:moveTo>
                  <a:cubicBezTo>
                    <a:pt x="2989" y="1197"/>
                    <a:pt x="3183" y="1234"/>
                    <a:pt x="3366" y="1310"/>
                  </a:cubicBezTo>
                  <a:cubicBezTo>
                    <a:pt x="3924" y="1542"/>
                    <a:pt x="4287" y="2085"/>
                    <a:pt x="4287" y="2689"/>
                  </a:cubicBezTo>
                  <a:cubicBezTo>
                    <a:pt x="4287" y="3512"/>
                    <a:pt x="3619" y="4178"/>
                    <a:pt x="2796" y="4180"/>
                  </a:cubicBezTo>
                  <a:cubicBezTo>
                    <a:pt x="2194" y="4180"/>
                    <a:pt x="1650" y="3816"/>
                    <a:pt x="1419" y="3259"/>
                  </a:cubicBezTo>
                  <a:cubicBezTo>
                    <a:pt x="1189" y="2702"/>
                    <a:pt x="1317" y="2061"/>
                    <a:pt x="1743" y="1634"/>
                  </a:cubicBezTo>
                  <a:cubicBezTo>
                    <a:pt x="2028" y="1348"/>
                    <a:pt x="2410" y="1197"/>
                    <a:pt x="2798" y="1197"/>
                  </a:cubicBezTo>
                  <a:close/>
                  <a:moveTo>
                    <a:pt x="2796" y="1"/>
                  </a:moveTo>
                  <a:cubicBezTo>
                    <a:pt x="2254" y="1"/>
                    <a:pt x="1714" y="165"/>
                    <a:pt x="1253" y="489"/>
                  </a:cubicBezTo>
                  <a:cubicBezTo>
                    <a:pt x="433" y="1063"/>
                    <a:pt x="0" y="2048"/>
                    <a:pt x="132" y="3043"/>
                  </a:cubicBezTo>
                  <a:cubicBezTo>
                    <a:pt x="263" y="4037"/>
                    <a:pt x="937" y="4875"/>
                    <a:pt x="1880" y="5216"/>
                  </a:cubicBezTo>
                  <a:lnTo>
                    <a:pt x="1880" y="6705"/>
                  </a:lnTo>
                  <a:lnTo>
                    <a:pt x="1067" y="6705"/>
                  </a:lnTo>
                  <a:lnTo>
                    <a:pt x="2723" y="8801"/>
                  </a:lnTo>
                  <a:lnTo>
                    <a:pt x="4377" y="6705"/>
                  </a:lnTo>
                  <a:lnTo>
                    <a:pt x="3563" y="6705"/>
                  </a:lnTo>
                  <a:lnTo>
                    <a:pt x="3563" y="5265"/>
                  </a:lnTo>
                  <a:cubicBezTo>
                    <a:pt x="4703" y="4926"/>
                    <a:pt x="5485" y="3877"/>
                    <a:pt x="5485" y="2689"/>
                  </a:cubicBezTo>
                  <a:cubicBezTo>
                    <a:pt x="5485" y="1685"/>
                    <a:pt x="4926" y="766"/>
                    <a:pt x="4037" y="304"/>
                  </a:cubicBezTo>
                  <a:cubicBezTo>
                    <a:pt x="3647" y="101"/>
                    <a:pt x="3221" y="1"/>
                    <a:pt x="2796" y="1"/>
                  </a:cubicBezTo>
                  <a:close/>
                </a:path>
              </a:pathLst>
            </a:custGeom>
            <a:solidFill>
              <a:srgbClr val="869FB2"/>
            </a:solidFill>
            <a:ln>
              <a:noFill/>
            </a:ln>
          </p:spPr>
          <p:txBody>
            <a:bodyPr spcFirstLastPara="1" wrap="square" lIns="121900" tIns="121900" rIns="121900" bIns="121900" anchor="ctr" anchorCtr="0">
              <a:noAutofit/>
            </a:bodyPr>
            <a:lstStyle/>
            <a:p>
              <a:pPr>
                <a:spcBef>
                  <a:spcPts val="0"/>
                </a:spcBef>
                <a:spcAft>
                  <a:spcPts val="0"/>
                </a:spcAft>
              </a:pPr>
              <a:endParaRPr sz="2133"/>
            </a:p>
          </p:txBody>
        </p:sp>
        <p:sp>
          <p:nvSpPr>
            <p:cNvPr id="12" name="Google Shape;3631;p60">
              <a:extLst>
                <a:ext uri="{FF2B5EF4-FFF2-40B4-BE49-F238E27FC236}">
                  <a16:creationId xmlns:a16="http://schemas.microsoft.com/office/drawing/2014/main" id="{1DF1DB6A-4900-35A7-46A9-A4F9247B2607}"/>
                </a:ext>
              </a:extLst>
            </p:cNvPr>
            <p:cNvSpPr/>
            <p:nvPr/>
          </p:nvSpPr>
          <p:spPr>
            <a:xfrm>
              <a:off x="7198259" y="2534077"/>
              <a:ext cx="235261" cy="360532"/>
            </a:xfrm>
            <a:custGeom>
              <a:avLst/>
              <a:gdLst/>
              <a:ahLst/>
              <a:cxnLst/>
              <a:rect l="l" t="t" r="r" b="b"/>
              <a:pathLst>
                <a:path w="5729" h="8779" extrusionOk="0">
                  <a:moveTo>
                    <a:pt x="2858" y="4600"/>
                  </a:moveTo>
                  <a:cubicBezTo>
                    <a:pt x="3050" y="4600"/>
                    <a:pt x="3243" y="4637"/>
                    <a:pt x="3427" y="4713"/>
                  </a:cubicBezTo>
                  <a:cubicBezTo>
                    <a:pt x="3985" y="4945"/>
                    <a:pt x="4347" y="5488"/>
                    <a:pt x="4347" y="6092"/>
                  </a:cubicBezTo>
                  <a:cubicBezTo>
                    <a:pt x="4347" y="6915"/>
                    <a:pt x="3679" y="7581"/>
                    <a:pt x="2856" y="7583"/>
                  </a:cubicBezTo>
                  <a:cubicBezTo>
                    <a:pt x="2254" y="7583"/>
                    <a:pt x="1709" y="7219"/>
                    <a:pt x="1479" y="6662"/>
                  </a:cubicBezTo>
                  <a:cubicBezTo>
                    <a:pt x="1248" y="6105"/>
                    <a:pt x="1376" y="5464"/>
                    <a:pt x="1802" y="5037"/>
                  </a:cubicBezTo>
                  <a:cubicBezTo>
                    <a:pt x="2087" y="4751"/>
                    <a:pt x="2469" y="4600"/>
                    <a:pt x="2858" y="4600"/>
                  </a:cubicBezTo>
                  <a:close/>
                  <a:moveTo>
                    <a:pt x="2883" y="0"/>
                  </a:moveTo>
                  <a:lnTo>
                    <a:pt x="1227" y="2097"/>
                  </a:lnTo>
                  <a:lnTo>
                    <a:pt x="2041" y="2097"/>
                  </a:lnTo>
                  <a:lnTo>
                    <a:pt x="2041" y="3530"/>
                  </a:lnTo>
                  <a:cubicBezTo>
                    <a:pt x="782" y="3930"/>
                    <a:pt x="1" y="5184"/>
                    <a:pt x="196" y="6491"/>
                  </a:cubicBezTo>
                  <a:cubicBezTo>
                    <a:pt x="393" y="7796"/>
                    <a:pt x="1507" y="8766"/>
                    <a:pt x="2827" y="8779"/>
                  </a:cubicBezTo>
                  <a:cubicBezTo>
                    <a:pt x="2837" y="8779"/>
                    <a:pt x="2847" y="8779"/>
                    <a:pt x="2857" y="8779"/>
                  </a:cubicBezTo>
                  <a:cubicBezTo>
                    <a:pt x="4165" y="8779"/>
                    <a:pt x="5285" y="7837"/>
                    <a:pt x="5506" y="6545"/>
                  </a:cubicBezTo>
                  <a:cubicBezTo>
                    <a:pt x="5729" y="5245"/>
                    <a:pt x="4974" y="3973"/>
                    <a:pt x="3724" y="3547"/>
                  </a:cubicBezTo>
                  <a:lnTo>
                    <a:pt x="3724" y="2097"/>
                  </a:lnTo>
                  <a:lnTo>
                    <a:pt x="4539" y="2097"/>
                  </a:lnTo>
                  <a:lnTo>
                    <a:pt x="2883" y="0"/>
                  </a:lnTo>
                  <a:close/>
                </a:path>
              </a:pathLst>
            </a:custGeom>
            <a:solidFill>
              <a:srgbClr val="CFD9E0"/>
            </a:solidFill>
            <a:ln>
              <a:noFill/>
            </a:ln>
          </p:spPr>
          <p:txBody>
            <a:bodyPr spcFirstLastPara="1" wrap="square" lIns="121900" tIns="121900" rIns="121900" bIns="121900" anchor="ctr" anchorCtr="0">
              <a:noAutofit/>
            </a:bodyPr>
            <a:lstStyle/>
            <a:p>
              <a:pPr>
                <a:spcBef>
                  <a:spcPts val="0"/>
                </a:spcBef>
                <a:spcAft>
                  <a:spcPts val="0"/>
                </a:spcAft>
              </a:pPr>
              <a:endParaRPr sz="2133"/>
            </a:p>
          </p:txBody>
        </p:sp>
        <p:sp>
          <p:nvSpPr>
            <p:cNvPr id="13" name="Google Shape;3632;p60">
              <a:extLst>
                <a:ext uri="{FF2B5EF4-FFF2-40B4-BE49-F238E27FC236}">
                  <a16:creationId xmlns:a16="http://schemas.microsoft.com/office/drawing/2014/main" id="{DBA0F3B7-29C5-B51F-4A89-8294029B1B7A}"/>
                </a:ext>
              </a:extLst>
            </p:cNvPr>
            <p:cNvSpPr/>
            <p:nvPr/>
          </p:nvSpPr>
          <p:spPr>
            <a:xfrm>
              <a:off x="7493639" y="2673830"/>
              <a:ext cx="225200" cy="361476"/>
            </a:xfrm>
            <a:custGeom>
              <a:avLst/>
              <a:gdLst/>
              <a:ahLst/>
              <a:cxnLst/>
              <a:rect l="l" t="t" r="r" b="b"/>
              <a:pathLst>
                <a:path w="5484" h="8802" extrusionOk="0">
                  <a:moveTo>
                    <a:pt x="2796" y="1197"/>
                  </a:moveTo>
                  <a:cubicBezTo>
                    <a:pt x="2988" y="1197"/>
                    <a:pt x="3181" y="1234"/>
                    <a:pt x="3365" y="1310"/>
                  </a:cubicBezTo>
                  <a:cubicBezTo>
                    <a:pt x="3922" y="1542"/>
                    <a:pt x="4286" y="2085"/>
                    <a:pt x="4286" y="2689"/>
                  </a:cubicBezTo>
                  <a:cubicBezTo>
                    <a:pt x="4284" y="3512"/>
                    <a:pt x="3618" y="4178"/>
                    <a:pt x="2795" y="4180"/>
                  </a:cubicBezTo>
                  <a:cubicBezTo>
                    <a:pt x="2191" y="4180"/>
                    <a:pt x="1649" y="3816"/>
                    <a:pt x="1418" y="3259"/>
                  </a:cubicBezTo>
                  <a:cubicBezTo>
                    <a:pt x="1187" y="2702"/>
                    <a:pt x="1314" y="2061"/>
                    <a:pt x="1740" y="1634"/>
                  </a:cubicBezTo>
                  <a:cubicBezTo>
                    <a:pt x="2026" y="1348"/>
                    <a:pt x="2408" y="1197"/>
                    <a:pt x="2796" y="1197"/>
                  </a:cubicBezTo>
                  <a:close/>
                  <a:moveTo>
                    <a:pt x="2794" y="1"/>
                  </a:moveTo>
                  <a:cubicBezTo>
                    <a:pt x="2254" y="1"/>
                    <a:pt x="1717" y="163"/>
                    <a:pt x="1258" y="484"/>
                  </a:cubicBezTo>
                  <a:cubicBezTo>
                    <a:pt x="436" y="1055"/>
                    <a:pt x="1" y="2037"/>
                    <a:pt x="127" y="3030"/>
                  </a:cubicBezTo>
                  <a:cubicBezTo>
                    <a:pt x="255" y="4023"/>
                    <a:pt x="923" y="4863"/>
                    <a:pt x="1862" y="5211"/>
                  </a:cubicBezTo>
                  <a:lnTo>
                    <a:pt x="1862" y="6705"/>
                  </a:lnTo>
                  <a:lnTo>
                    <a:pt x="1048" y="6705"/>
                  </a:lnTo>
                  <a:lnTo>
                    <a:pt x="2704" y="8801"/>
                  </a:lnTo>
                  <a:lnTo>
                    <a:pt x="4360" y="6705"/>
                  </a:lnTo>
                  <a:lnTo>
                    <a:pt x="3545" y="6705"/>
                  </a:lnTo>
                  <a:lnTo>
                    <a:pt x="3545" y="5270"/>
                  </a:lnTo>
                  <a:cubicBezTo>
                    <a:pt x="4693" y="4935"/>
                    <a:pt x="5484" y="3883"/>
                    <a:pt x="5484" y="2689"/>
                  </a:cubicBezTo>
                  <a:cubicBezTo>
                    <a:pt x="5482" y="1688"/>
                    <a:pt x="4927" y="769"/>
                    <a:pt x="4039" y="306"/>
                  </a:cubicBezTo>
                  <a:cubicBezTo>
                    <a:pt x="3647" y="102"/>
                    <a:pt x="3220" y="1"/>
                    <a:pt x="2794" y="1"/>
                  </a:cubicBezTo>
                  <a:close/>
                </a:path>
              </a:pathLst>
            </a:custGeom>
            <a:solidFill>
              <a:srgbClr val="869FB1"/>
            </a:solidFill>
            <a:ln>
              <a:noFill/>
            </a:ln>
          </p:spPr>
          <p:txBody>
            <a:bodyPr spcFirstLastPara="1" wrap="square" lIns="121900" tIns="121900" rIns="121900" bIns="121900" anchor="ctr" anchorCtr="0">
              <a:noAutofit/>
            </a:bodyPr>
            <a:lstStyle/>
            <a:p>
              <a:pPr>
                <a:spcBef>
                  <a:spcPts val="0"/>
                </a:spcBef>
                <a:spcAft>
                  <a:spcPts val="0"/>
                </a:spcAft>
              </a:pPr>
              <a:endParaRPr sz="2133"/>
            </a:p>
          </p:txBody>
        </p:sp>
        <p:sp>
          <p:nvSpPr>
            <p:cNvPr id="14" name="Google Shape;3633;p60">
              <a:extLst>
                <a:ext uri="{FF2B5EF4-FFF2-40B4-BE49-F238E27FC236}">
                  <a16:creationId xmlns:a16="http://schemas.microsoft.com/office/drawing/2014/main" id="{7FE5A781-87D3-5E20-57E4-1E014D5B4E7C}"/>
                </a:ext>
              </a:extLst>
            </p:cNvPr>
            <p:cNvSpPr/>
            <p:nvPr/>
          </p:nvSpPr>
          <p:spPr>
            <a:xfrm>
              <a:off x="7792387" y="2534077"/>
              <a:ext cx="235261" cy="360532"/>
            </a:xfrm>
            <a:custGeom>
              <a:avLst/>
              <a:gdLst/>
              <a:ahLst/>
              <a:cxnLst/>
              <a:rect l="l" t="t" r="r" b="b"/>
              <a:pathLst>
                <a:path w="5729" h="8779" extrusionOk="0">
                  <a:moveTo>
                    <a:pt x="2861" y="4601"/>
                  </a:moveTo>
                  <a:cubicBezTo>
                    <a:pt x="3053" y="4601"/>
                    <a:pt x="3247" y="4638"/>
                    <a:pt x="3431" y="4715"/>
                  </a:cubicBezTo>
                  <a:cubicBezTo>
                    <a:pt x="3988" y="4945"/>
                    <a:pt x="4351" y="5488"/>
                    <a:pt x="4351" y="6092"/>
                  </a:cubicBezTo>
                  <a:cubicBezTo>
                    <a:pt x="4350" y="6915"/>
                    <a:pt x="3684" y="7581"/>
                    <a:pt x="2861" y="7583"/>
                  </a:cubicBezTo>
                  <a:cubicBezTo>
                    <a:pt x="2259" y="7583"/>
                    <a:pt x="1714" y="7219"/>
                    <a:pt x="1483" y="6662"/>
                  </a:cubicBezTo>
                  <a:cubicBezTo>
                    <a:pt x="1253" y="6105"/>
                    <a:pt x="1381" y="5464"/>
                    <a:pt x="1807" y="5038"/>
                  </a:cubicBezTo>
                  <a:cubicBezTo>
                    <a:pt x="2092" y="4752"/>
                    <a:pt x="2473" y="4601"/>
                    <a:pt x="2861" y="4601"/>
                  </a:cubicBezTo>
                  <a:close/>
                  <a:moveTo>
                    <a:pt x="2870" y="0"/>
                  </a:moveTo>
                  <a:lnTo>
                    <a:pt x="1214" y="2097"/>
                  </a:lnTo>
                  <a:lnTo>
                    <a:pt x="2028" y="2097"/>
                  </a:lnTo>
                  <a:lnTo>
                    <a:pt x="2028" y="3536"/>
                  </a:lnTo>
                  <a:cubicBezTo>
                    <a:pt x="773" y="3944"/>
                    <a:pt x="1" y="5205"/>
                    <a:pt x="204" y="6508"/>
                  </a:cubicBezTo>
                  <a:cubicBezTo>
                    <a:pt x="409" y="7813"/>
                    <a:pt x="1532" y="8776"/>
                    <a:pt x="2851" y="8779"/>
                  </a:cubicBezTo>
                  <a:cubicBezTo>
                    <a:pt x="2854" y="8779"/>
                    <a:pt x="2858" y="8779"/>
                    <a:pt x="2861" y="8779"/>
                  </a:cubicBezTo>
                  <a:cubicBezTo>
                    <a:pt x="4178" y="8779"/>
                    <a:pt x="5300" y="7828"/>
                    <a:pt x="5514" y="6527"/>
                  </a:cubicBezTo>
                  <a:cubicBezTo>
                    <a:pt x="5729" y="5225"/>
                    <a:pt x="4965" y="3959"/>
                    <a:pt x="3713" y="3543"/>
                  </a:cubicBezTo>
                  <a:lnTo>
                    <a:pt x="3713" y="2097"/>
                  </a:lnTo>
                  <a:lnTo>
                    <a:pt x="4526" y="2097"/>
                  </a:lnTo>
                  <a:lnTo>
                    <a:pt x="2870" y="0"/>
                  </a:lnTo>
                  <a:close/>
                </a:path>
              </a:pathLst>
            </a:custGeom>
            <a:solidFill>
              <a:srgbClr val="A5B7C5"/>
            </a:solidFill>
            <a:ln>
              <a:noFill/>
            </a:ln>
          </p:spPr>
          <p:txBody>
            <a:bodyPr spcFirstLastPara="1" wrap="square" lIns="121900" tIns="121900" rIns="121900" bIns="121900" anchor="ctr" anchorCtr="0">
              <a:noAutofit/>
            </a:bodyPr>
            <a:lstStyle/>
            <a:p>
              <a:pPr>
                <a:spcBef>
                  <a:spcPts val="0"/>
                </a:spcBef>
                <a:spcAft>
                  <a:spcPts val="0"/>
                </a:spcAft>
              </a:pPr>
              <a:endParaRPr sz="2133"/>
            </a:p>
          </p:txBody>
        </p:sp>
        <p:sp>
          <p:nvSpPr>
            <p:cNvPr id="15" name="Google Shape;3634;p60">
              <a:extLst>
                <a:ext uri="{FF2B5EF4-FFF2-40B4-BE49-F238E27FC236}">
                  <a16:creationId xmlns:a16="http://schemas.microsoft.com/office/drawing/2014/main" id="{BA39DC37-729E-7604-9E6A-BED8DC3BE664}"/>
                </a:ext>
              </a:extLst>
            </p:cNvPr>
            <p:cNvSpPr/>
            <p:nvPr/>
          </p:nvSpPr>
          <p:spPr>
            <a:xfrm>
              <a:off x="8090150" y="2673789"/>
              <a:ext cx="225857" cy="361517"/>
            </a:xfrm>
            <a:custGeom>
              <a:avLst/>
              <a:gdLst/>
              <a:ahLst/>
              <a:cxnLst/>
              <a:rect l="l" t="t" r="r" b="b"/>
              <a:pathLst>
                <a:path w="5500" h="8803" extrusionOk="0">
                  <a:moveTo>
                    <a:pt x="2811" y="1198"/>
                  </a:moveTo>
                  <a:cubicBezTo>
                    <a:pt x="3003" y="1198"/>
                    <a:pt x="3197" y="1235"/>
                    <a:pt x="3381" y="1311"/>
                  </a:cubicBezTo>
                  <a:cubicBezTo>
                    <a:pt x="3938" y="1543"/>
                    <a:pt x="4302" y="2086"/>
                    <a:pt x="4302" y="2690"/>
                  </a:cubicBezTo>
                  <a:cubicBezTo>
                    <a:pt x="4300" y="3513"/>
                    <a:pt x="3634" y="4179"/>
                    <a:pt x="2811" y="4181"/>
                  </a:cubicBezTo>
                  <a:cubicBezTo>
                    <a:pt x="2209" y="4181"/>
                    <a:pt x="1664" y="3817"/>
                    <a:pt x="1434" y="3260"/>
                  </a:cubicBezTo>
                  <a:cubicBezTo>
                    <a:pt x="1203" y="2703"/>
                    <a:pt x="1330" y="2062"/>
                    <a:pt x="1757" y="1635"/>
                  </a:cubicBezTo>
                  <a:cubicBezTo>
                    <a:pt x="2042" y="1349"/>
                    <a:pt x="2423" y="1198"/>
                    <a:pt x="2811" y="1198"/>
                  </a:cubicBezTo>
                  <a:close/>
                  <a:moveTo>
                    <a:pt x="2812" y="1"/>
                  </a:moveTo>
                  <a:cubicBezTo>
                    <a:pt x="2257" y="1"/>
                    <a:pt x="1706" y="172"/>
                    <a:pt x="1238" y="509"/>
                  </a:cubicBezTo>
                  <a:cubicBezTo>
                    <a:pt x="420" y="1098"/>
                    <a:pt x="1" y="2097"/>
                    <a:pt x="154" y="3095"/>
                  </a:cubicBezTo>
                  <a:cubicBezTo>
                    <a:pt x="306" y="4093"/>
                    <a:pt x="1005" y="4920"/>
                    <a:pt x="1962" y="5239"/>
                  </a:cubicBezTo>
                  <a:lnTo>
                    <a:pt x="1962" y="6706"/>
                  </a:lnTo>
                  <a:lnTo>
                    <a:pt x="1149" y="6706"/>
                  </a:lnTo>
                  <a:lnTo>
                    <a:pt x="2804" y="8802"/>
                  </a:lnTo>
                  <a:lnTo>
                    <a:pt x="4460" y="6706"/>
                  </a:lnTo>
                  <a:lnTo>
                    <a:pt x="3645" y="6706"/>
                  </a:lnTo>
                  <a:lnTo>
                    <a:pt x="3645" y="5244"/>
                  </a:lnTo>
                  <a:cubicBezTo>
                    <a:pt x="4750" y="4882"/>
                    <a:pt x="5499" y="3852"/>
                    <a:pt x="5499" y="2690"/>
                  </a:cubicBezTo>
                  <a:cubicBezTo>
                    <a:pt x="5499" y="1679"/>
                    <a:pt x="4934" y="755"/>
                    <a:pt x="4036" y="296"/>
                  </a:cubicBezTo>
                  <a:cubicBezTo>
                    <a:pt x="3650" y="98"/>
                    <a:pt x="3230" y="1"/>
                    <a:pt x="2812" y="1"/>
                  </a:cubicBezTo>
                  <a:close/>
                </a:path>
              </a:pathLst>
            </a:custGeom>
            <a:solidFill>
              <a:srgbClr val="667E92"/>
            </a:solidFill>
            <a:ln>
              <a:noFill/>
            </a:ln>
          </p:spPr>
          <p:txBody>
            <a:bodyPr spcFirstLastPara="1" wrap="square" lIns="121900" tIns="121900" rIns="121900" bIns="121900" anchor="ctr" anchorCtr="0">
              <a:noAutofit/>
            </a:bodyPr>
            <a:lstStyle/>
            <a:p>
              <a:pPr>
                <a:spcBef>
                  <a:spcPts val="0"/>
                </a:spcBef>
                <a:spcAft>
                  <a:spcPts val="0"/>
                </a:spcAft>
              </a:pPr>
              <a:endParaRPr sz="2133"/>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05E02BFB-A8AA-F80A-8A37-FEBF36D135B2}"/>
              </a:ext>
            </a:extLst>
          </p:cNvPr>
          <p:cNvSpPr>
            <a:spLocks noGrp="1"/>
          </p:cNvSpPr>
          <p:nvPr>
            <p:ph type="title"/>
          </p:nvPr>
        </p:nvSpPr>
        <p:spPr>
          <a:xfrm>
            <a:off x="960000" y="368141"/>
            <a:ext cx="10272000" cy="763600"/>
          </a:xfrm>
        </p:spPr>
        <p:txBody>
          <a:bodyPr/>
          <a:lstStyle/>
          <a:p>
            <a:r>
              <a:rPr lang="en-US" dirty="0"/>
              <a:t>Importance of Relief hole in ball valves:-</a:t>
            </a:r>
            <a:endParaRPr lang="en-IN" dirty="0"/>
          </a:p>
        </p:txBody>
      </p:sp>
      <p:sp>
        <p:nvSpPr>
          <p:cNvPr id="40" name="TextBox 39">
            <a:extLst>
              <a:ext uri="{FF2B5EF4-FFF2-40B4-BE49-F238E27FC236}">
                <a16:creationId xmlns:a16="http://schemas.microsoft.com/office/drawing/2014/main" id="{2B621B74-AAAE-F0BC-AE02-5EC509B2B6C6}"/>
              </a:ext>
            </a:extLst>
          </p:cNvPr>
          <p:cNvSpPr txBox="1"/>
          <p:nvPr/>
        </p:nvSpPr>
        <p:spPr>
          <a:xfrm>
            <a:off x="742330" y="1301921"/>
            <a:ext cx="6186516" cy="5385898"/>
          </a:xfrm>
          <a:prstGeom prst="rect">
            <a:avLst/>
          </a:prstGeom>
          <a:noFill/>
        </p:spPr>
        <p:txBody>
          <a:bodyPr wrap="square">
            <a:spAutoFit/>
          </a:bodyPr>
          <a:lstStyle/>
          <a:p>
            <a:pPr algn="l"/>
            <a:r>
              <a:rPr lang="en-US" sz="2000" u="none" dirty="0"/>
              <a:t>The cavity relief hole in a ball valve is crucial for safe and efficient operation, especially with temperature fluctuations that can cause dangerous pressure buildup. In a vented ball design, these holes allow pressure to escape from the ball valve's sphere, preventing hazardous conditions from increasing cavity pressure. An upstream relief hole, if present, lets pressure bypass the upstream seat, effectively making the valve </a:t>
            </a:r>
            <a:r>
              <a:rPr lang="en-US" sz="2000" u="none" dirty="0" err="1"/>
              <a:t>uni</a:t>
            </a:r>
            <a:r>
              <a:rPr lang="en-US" sz="2000" u="none" dirty="0"/>
              <a:t>-directional and directing pressure relief toward the high-pressure source. Overall, this feature—whether known as a vented ball, upstream relief hole, or downstream relief hole—ensures safety and efficiency in industrial processes by managing pressure buildup due to temperature changes.</a:t>
            </a:r>
          </a:p>
          <a:p>
            <a:pPr algn="l"/>
            <a:endParaRPr lang="en-US" sz="2133" dirty="0">
              <a:latin typeface="Roboto" panose="02000000000000000000" pitchFamily="2" charset="0"/>
            </a:endParaRPr>
          </a:p>
          <a:p>
            <a:pPr algn="l"/>
            <a:r>
              <a:rPr lang="en-US" sz="2133" b="1" i="1" dirty="0">
                <a:latin typeface="Roboto" panose="02000000000000000000" pitchFamily="2" charset="0"/>
              </a:rPr>
              <a:t>APPLICATIONS: Utilities, Cryogenic, Chlorine, Hydrogen peroxide, Heat Transfer Fluids</a:t>
            </a:r>
          </a:p>
        </p:txBody>
      </p:sp>
      <p:pic>
        <p:nvPicPr>
          <p:cNvPr id="3" name="Picture 2">
            <a:extLst>
              <a:ext uri="{FF2B5EF4-FFF2-40B4-BE49-F238E27FC236}">
                <a16:creationId xmlns:a16="http://schemas.microsoft.com/office/drawing/2014/main" id="{3F946102-1031-9A08-CA02-C7A96463114B}"/>
              </a:ext>
            </a:extLst>
          </p:cNvPr>
          <p:cNvPicPr>
            <a:picLocks noChangeAspect="1"/>
          </p:cNvPicPr>
          <p:nvPr/>
        </p:nvPicPr>
        <p:blipFill>
          <a:blip r:embed="rId2"/>
          <a:stretch>
            <a:fillRect/>
          </a:stretch>
        </p:blipFill>
        <p:spPr>
          <a:xfrm>
            <a:off x="7048501" y="1131742"/>
            <a:ext cx="5143500" cy="5726257"/>
          </a:xfrm>
          <a:prstGeom prst="rect">
            <a:avLst/>
          </a:prstGeom>
        </p:spPr>
      </p:pic>
    </p:spTree>
    <p:extLst>
      <p:ext uri="{BB962C8B-B14F-4D97-AF65-F5344CB8AC3E}">
        <p14:creationId xmlns:p14="http://schemas.microsoft.com/office/powerpoint/2010/main" val="3013126797"/>
      </p:ext>
    </p:extLst>
  </p:cSld>
  <p:clrMapOvr>
    <a:masterClrMapping/>
  </p:clrMapOvr>
</p:sld>
</file>

<file path=ppt/theme/theme1.xml><?xml version="1.0" encoding="utf-8"?>
<a:theme xmlns:a="http://schemas.openxmlformats.org/drawingml/2006/main" name="Theme2">
  <a:themeElements>
    <a:clrScheme name="1_Office ​​テーマ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テーマ">
      <a:majorFont>
        <a:latin typeface="Calibri"/>
        <a:ea typeface="ＭＳ Ｐゴシック"/>
        <a:cs typeface=""/>
      </a:majorFont>
      <a:minorFont>
        <a:latin typeface="Calibri"/>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Office ​​テーマ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heme2" id="{7739FCF7-8D3D-4D74-9FE3-1963E0E24FC3}" vid="{33A3A932-9D34-4658-BCE7-FE3C080A5AA1}"/>
    </a:ext>
  </a:extLst>
</a:theme>
</file>

<file path=ppt/theme/theme2.xml><?xml version="1.0" encoding="utf-8"?>
<a:theme xmlns:a="http://schemas.openxmlformats.org/drawingml/2006/main" name="1_Theme2">
  <a:themeElements>
    <a:clrScheme name="1_Office ​​テーマ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テーマ">
      <a:majorFont>
        <a:latin typeface="Calibri"/>
        <a:ea typeface="ＭＳ Ｐゴシック"/>
        <a:cs typeface=""/>
      </a:majorFont>
      <a:minorFont>
        <a:latin typeface="Calibri"/>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Office ​​テーマ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heme2" id="{7739FCF7-8D3D-4D74-9FE3-1963E0E24FC3}" vid="{33A3A932-9D34-4658-BCE7-FE3C080A5AA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c13a849f-4f2e-4f1b-8508-98c120d39cd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9FD80F1A33C9AC4CBF96BFCD3F88ABBD" ma:contentTypeVersion="13" ma:contentTypeDescription="新しいドキュメントを作成します。" ma:contentTypeScope="" ma:versionID="67b3d6dafa5502be52ad9f650ab9bd1b">
  <xsd:schema xmlns:xsd="http://www.w3.org/2001/XMLSchema" xmlns:xs="http://www.w3.org/2001/XMLSchema" xmlns:p="http://schemas.microsoft.com/office/2006/metadata/properties" xmlns:ns3="c13a849f-4f2e-4f1b-8508-98c120d39cdd" xmlns:ns4="d636a985-21aa-45da-98ad-ba290289a460" targetNamespace="http://schemas.microsoft.com/office/2006/metadata/properties" ma:root="true" ma:fieldsID="40a705bc8296250f59f65d1862ace83e" ns3:_="" ns4:_="">
    <xsd:import namespace="c13a849f-4f2e-4f1b-8508-98c120d39cdd"/>
    <xsd:import namespace="d636a985-21aa-45da-98ad-ba290289a460"/>
    <xsd:element name="properties">
      <xsd:complexType>
        <xsd:sequence>
          <xsd:element name="documentManagement">
            <xsd:complexType>
              <xsd:all>
                <xsd:element ref="ns3:_activity" minOccurs="0"/>
                <xsd:element ref="ns4:SharedWithUsers" minOccurs="0"/>
                <xsd:element ref="ns4:SharedWithDetails" minOccurs="0"/>
                <xsd:element ref="ns4:SharingHintHash" minOccurs="0"/>
                <xsd:element ref="ns3:MediaServiceMetadata" minOccurs="0"/>
                <xsd:element ref="ns3:MediaServiceFastMetadata" minOccurs="0"/>
                <xsd:element ref="ns3:MediaServiceSearchProperties" minOccurs="0"/>
                <xsd:element ref="ns3:MediaServiceDateTaken" minOccurs="0"/>
                <xsd:element ref="ns3:MediaServiceObjectDetectorVersions" minOccurs="0"/>
                <xsd:element ref="ns3:MediaServiceSystemTags"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13a849f-4f2e-4f1b-8508-98c120d39cdd" elementFormDefault="qualified">
    <xsd:import namespace="http://schemas.microsoft.com/office/2006/documentManagement/types"/>
    <xsd:import namespace="http://schemas.microsoft.com/office/infopath/2007/PartnerControls"/>
    <xsd:element name="_activity" ma:index="8" nillable="true" ma:displayName="_activity" ma:hidden="true" ma:internalName="_activity">
      <xsd:simpleType>
        <xsd:restriction base="dms:Note"/>
      </xsd:simple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SearchProperties" ma:index="14" nillable="true" ma:displayName="MediaServiceSearchProperties" ma:hidden="true" ma:internalName="MediaServiceSearchProperties" ma:readOnly="true">
      <xsd:simpleType>
        <xsd:restriction base="dms:Note"/>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636a985-21aa-45da-98ad-ba290289a460" elementFormDefault="qualified">
    <xsd:import namespace="http://schemas.microsoft.com/office/2006/documentManagement/types"/>
    <xsd:import namespace="http://schemas.microsoft.com/office/infopath/2007/PartnerControls"/>
    <xsd:element name="SharedWithUsers" ma:index="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0" nillable="true" ma:displayName="共有相手の詳細情報" ma:internalName="SharedWithDetails" ma:readOnly="true">
      <xsd:simpleType>
        <xsd:restriction base="dms:Note">
          <xsd:maxLength value="255"/>
        </xsd:restriction>
      </xsd:simpleType>
    </xsd:element>
    <xsd:element name="SharingHintHash" ma:index="11" nillable="true" ma:displayName="共有のヒントのハッシュ"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B3C6781-7357-4DF0-919C-119DE4111EB5}">
  <ds:schemaRefs>
    <ds:schemaRef ds:uri="http://schemas.microsoft.com/office/2006/documentManagement/types"/>
    <ds:schemaRef ds:uri="http://purl.org/dc/terms/"/>
    <ds:schemaRef ds:uri="http://purl.org/dc/elements/1.1/"/>
    <ds:schemaRef ds:uri="c13a849f-4f2e-4f1b-8508-98c120d39cdd"/>
    <ds:schemaRef ds:uri="http://purl.org/dc/dcmitype/"/>
    <ds:schemaRef ds:uri="d636a985-21aa-45da-98ad-ba290289a460"/>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476F6D09-D8D3-46E3-8343-06CE2861D54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13a849f-4f2e-4f1b-8508-98c120d39cdd"/>
    <ds:schemaRef ds:uri="d636a985-21aa-45da-98ad-ba290289a46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479FB0B-81C9-4CE9-A8DD-9C65D88B128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Theme2</Template>
  <TotalTime>2159</TotalTime>
  <Words>2231</Words>
  <Application>Microsoft Macintosh PowerPoint</Application>
  <PresentationFormat>Widescreen</PresentationFormat>
  <Paragraphs>400</Paragraphs>
  <Slides>34</Slides>
  <Notes>1</Notes>
  <HiddenSlides>0</HiddenSlides>
  <MMClips>0</MMClips>
  <ScaleCrop>false</ScaleCrop>
  <HeadingPairs>
    <vt:vector size="6" baseType="variant">
      <vt:variant>
        <vt:lpstr>Fonts Used</vt:lpstr>
      </vt:variant>
      <vt:variant>
        <vt:i4>17</vt:i4>
      </vt:variant>
      <vt:variant>
        <vt:lpstr>Theme</vt:lpstr>
      </vt:variant>
      <vt:variant>
        <vt:i4>2</vt:i4>
      </vt:variant>
      <vt:variant>
        <vt:lpstr>Slide Titles</vt:lpstr>
      </vt:variant>
      <vt:variant>
        <vt:i4>34</vt:i4>
      </vt:variant>
    </vt:vector>
  </HeadingPairs>
  <TitlesOfParts>
    <vt:vector size="53" baseType="lpstr">
      <vt:lpstr>Microsoft YaHei UI</vt:lpstr>
      <vt:lpstr>MS PGothic</vt:lpstr>
      <vt:lpstr>MS PGothic</vt:lpstr>
      <vt:lpstr>Yu Gothic</vt:lpstr>
      <vt:lpstr>72</vt:lpstr>
      <vt:lpstr>Arial</vt:lpstr>
      <vt:lpstr>Calibri</vt:lpstr>
      <vt:lpstr>Century</vt:lpstr>
      <vt:lpstr>Courier New</vt:lpstr>
      <vt:lpstr>Helvetica</vt:lpstr>
      <vt:lpstr>Palatino Linotype</vt:lpstr>
      <vt:lpstr>Raleway</vt:lpstr>
      <vt:lpstr>Red Hat Display</vt:lpstr>
      <vt:lpstr>Roboto</vt:lpstr>
      <vt:lpstr>Tahoma</vt:lpstr>
      <vt:lpstr>Times New Roman</vt:lpstr>
      <vt:lpstr>Verdana</vt:lpstr>
      <vt:lpstr>Theme2</vt:lpstr>
      <vt:lpstr>1_Theme2</vt:lpstr>
      <vt:lpstr>Next-Generation Valve Solutions for Future Ready  - API &amp; Bulk Drug Manufacturing    Enabling Safety, Precision &amp; Compliance in Pharma Process Engineering </vt:lpstr>
      <vt:lpstr>Self Introduction</vt:lpstr>
      <vt:lpstr>Introduction to Today Topic</vt:lpstr>
      <vt:lpstr>Selection of Different Types of Valves:-</vt:lpstr>
      <vt:lpstr>BALL VALVES-TWO WAY</vt:lpstr>
      <vt:lpstr>BALL- VALVES-THREE WAY</vt:lpstr>
      <vt:lpstr>BALL VALVES-THREE WAY</vt:lpstr>
      <vt:lpstr>VALVES FOR DIFFERENT APPLICATIONS</vt:lpstr>
      <vt:lpstr>Importance of Relief hole in ball valves:-</vt:lpstr>
      <vt:lpstr>Pharma Industry Challenges </vt:lpstr>
      <vt:lpstr>QR Coding &amp; Traceability </vt:lpstr>
      <vt:lpstr>QR CODED VALVES </vt:lpstr>
      <vt:lpstr>Benefits of QR coding in Valves</vt:lpstr>
      <vt:lpstr>Easy to get started Valve trouble prevention solution</vt:lpstr>
      <vt:lpstr>How can we solve our customers' problems?</vt:lpstr>
      <vt:lpstr>(1) KISMOS service, system configuration</vt:lpstr>
      <vt:lpstr>(2) Basic function- How to get started</vt:lpstr>
      <vt:lpstr>(2) Basic function- Monitorable valves</vt:lpstr>
      <vt:lpstr>(2) Basic function-Detectable signs of abnormality</vt:lpstr>
      <vt:lpstr>(3) What kind of data can you get from KISMOS?</vt:lpstr>
      <vt:lpstr>(3)What kind of data can you get from KISMOS?</vt:lpstr>
      <vt:lpstr>(3)What kind of data can you get from KISMOS?</vt:lpstr>
      <vt:lpstr>(4) Samples of regular report (monthly)</vt:lpstr>
      <vt:lpstr>(4)Samples of regular report(Error reports during daily monitoring）</vt:lpstr>
      <vt:lpstr>(5) User Interface for monitoring</vt:lpstr>
      <vt:lpstr>Successful case (malfunction due to RESIN POWDER solidification)</vt:lpstr>
      <vt:lpstr>Successful case (malfunction due to swelling)</vt:lpstr>
      <vt:lpstr>Internal leaks due to seat wear caused by powder</vt:lpstr>
      <vt:lpstr>Successful case (Trunnion Mounted ball valve stem damage)</vt:lpstr>
      <vt:lpstr>Successful case (Increased operating torque due to sticking)</vt:lpstr>
      <vt:lpstr>Successful case (Actuator air leak)</vt:lpstr>
      <vt:lpstr>e-KISMOS Data logger</vt:lpstr>
      <vt:lpstr>KISMOS Device Overview</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Next-Generation Valve Solutions for Future Ready  -- API &amp; Bulk Drug Manufacturing  Enabling Safety, Precision &amp; Compliance in Pharma Process Engineering</dc:title>
  <dc:creator>Pisolkar, Sameer</dc:creator>
  <cp:lastModifiedBy>V V Raghavan</cp:lastModifiedBy>
  <cp:revision>37</cp:revision>
  <dcterms:created xsi:type="dcterms:W3CDTF">2025-11-28T11:31:09Z</dcterms:created>
  <dcterms:modified xsi:type="dcterms:W3CDTF">2025-12-06T05:19:25Z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0x0101009FD80F1A33C9AC4CBF96BFCD3F88ABBD</vt:lpwstr>
  </property>
</Properties>
</file>