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147473532" r:id="rId3"/>
    <p:sldId id="276" r:id="rId4"/>
    <p:sldId id="2147483611" r:id="rId5"/>
    <p:sldId id="257" r:id="rId6"/>
    <p:sldId id="2147483602" r:id="rId7"/>
    <p:sldId id="2147483603" r:id="rId8"/>
    <p:sldId id="260" r:id="rId9"/>
    <p:sldId id="2147483604" r:id="rId10"/>
    <p:sldId id="269" r:id="rId11"/>
    <p:sldId id="2147473535" r:id="rId12"/>
  </p:sldIdLst>
  <p:sldSz cx="18288000" cy="10287000"/>
  <p:notesSz cx="6858000" cy="9144000"/>
  <p:embeddedFontLst>
    <p:embeddedFont>
      <p:font typeface="Century Gothic" panose="020B0502020202020204" pitchFamily="34" charset="0"/>
      <p:regular r:id="rId14"/>
      <p:bold r:id="rId15"/>
      <p:italic r:id="rId16"/>
      <p:boldItalic r:id="rId17"/>
    </p:embeddedFont>
    <p:embeddedFont>
      <p:font typeface="Century Gothic 1" panose="020B0604020202020204" charset="0"/>
      <p:regular r:id="rId18"/>
      <p:bold r:id="rId19"/>
      <p:italic r:id="rId20"/>
      <p:boldItalic r:id="rId21"/>
    </p:embeddedFont>
    <p:embeddedFont>
      <p:font typeface="Century Gothic 2" panose="020B0604020202020204" charset="0"/>
      <p:regular r:id="rId22"/>
      <p:bold r:id="rId23"/>
      <p:italic r:id="rId24"/>
      <p:boldItalic r:id="rId25"/>
    </p:embeddedFont>
    <p:embeddedFont>
      <p:font typeface="Evolventa" panose="020B0604020202020204" charset="0"/>
      <p:regular r:id="rId26"/>
    </p:embeddedFont>
    <p:embeddedFont>
      <p:font typeface="Evolventa Bold Italics" panose="020B0604020202020204" charset="0"/>
      <p:regular r:id="rId27"/>
      <p:bold r:id="rId28"/>
      <p:italic r:id="rId29"/>
      <p:boldItalic r:id="rId30"/>
    </p:embeddedFont>
    <p:embeddedFont>
      <p:font typeface="Open Sans" panose="020B0606030504020204" pitchFamily="34" charset="0"/>
      <p:regular r:id="rId31"/>
      <p:bold r:id="rId32"/>
      <p:italic r:id="rId33"/>
      <p:boldItalic r:id="rId34"/>
    </p:embeddedFont>
    <p:embeddedFont>
      <p:font typeface="Open Sans Bold" panose="020B0806030504020204" charset="0"/>
      <p:regular r:id="rId35"/>
      <p:bold r:id="rId36"/>
    </p:embeddedFont>
    <p:embeddedFont>
      <p:font typeface="Open Sans Italics" panose="020B0604020202020204" charset="0"/>
      <p:regular r:id="rId37"/>
      <p:italic r:id="rId38"/>
    </p:embeddedFont>
    <p:embeddedFont>
      <p:font typeface="Open Sans Light" panose="020B0306030504020204" pitchFamily="34" charset="0"/>
      <p:regular r:id="rId39"/>
      <p:italic r:id="rId40"/>
    </p:embeddedFont>
    <p:embeddedFont>
      <p:font typeface="Open Sans Medium" panose="020B0604020202020204" charset="0"/>
      <p:regular r:id="rId41"/>
    </p:embeddedFont>
    <p:embeddedFont>
      <p:font typeface="Poppins" panose="00000500000000000000" pitchFamily="2" charset="0"/>
      <p:regular r:id="rId42"/>
      <p:bold r:id="rId43"/>
      <p:italic r:id="rId44"/>
      <p:boldItalic r:id="rId45"/>
    </p:embeddedFont>
    <p:embeddedFont>
      <p:font typeface="Poppins Extra-Light" panose="020B0604020202020204" charset="0"/>
      <p:regular r:id="rId46"/>
    </p:embeddedFont>
    <p:embeddedFont>
      <p:font typeface="Poppins Medium" panose="00000600000000000000" pitchFamily="2" charset="0"/>
      <p:regular r:id="rId47"/>
      <p:italic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9A3C5B-5A75-4D31-A3A5-97E72C57D96E}" v="26" dt="2025-12-06T08:33:01.2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26" autoAdjust="0"/>
  </p:normalViewPr>
  <p:slideViewPr>
    <p:cSldViewPr>
      <p:cViewPr varScale="1">
        <p:scale>
          <a:sx n="42" d="100"/>
          <a:sy n="42" d="100"/>
        </p:scale>
        <p:origin x="354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9" Type="http://schemas.openxmlformats.org/officeDocument/2006/relationships/font" Target="fonts/font26.fntdata"/><Relationship Id="rId21" Type="http://schemas.openxmlformats.org/officeDocument/2006/relationships/font" Target="fonts/font8.fntdata"/><Relationship Id="rId34" Type="http://schemas.openxmlformats.org/officeDocument/2006/relationships/font" Target="fonts/font21.fntdata"/><Relationship Id="rId42" Type="http://schemas.openxmlformats.org/officeDocument/2006/relationships/font" Target="fonts/font29.fntdata"/><Relationship Id="rId47" Type="http://schemas.openxmlformats.org/officeDocument/2006/relationships/font" Target="fonts/font34.fntdata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9" Type="http://schemas.openxmlformats.org/officeDocument/2006/relationships/font" Target="fonts/font16.fntdata"/><Relationship Id="rId11" Type="http://schemas.openxmlformats.org/officeDocument/2006/relationships/slide" Target="slides/slide9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37" Type="http://schemas.openxmlformats.org/officeDocument/2006/relationships/font" Target="fonts/font24.fntdata"/><Relationship Id="rId40" Type="http://schemas.openxmlformats.org/officeDocument/2006/relationships/font" Target="fonts/font27.fntdata"/><Relationship Id="rId45" Type="http://schemas.openxmlformats.org/officeDocument/2006/relationships/font" Target="fonts/font32.fntdata"/><Relationship Id="rId53" Type="http://schemas.microsoft.com/office/2016/11/relationships/changesInfo" Target="changesInfos/changesInfo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4" Type="http://schemas.openxmlformats.org/officeDocument/2006/relationships/font" Target="fonts/font31.fntdata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font" Target="fonts/font22.fntdata"/><Relationship Id="rId43" Type="http://schemas.openxmlformats.org/officeDocument/2006/relationships/font" Target="fonts/font30.fntdata"/><Relationship Id="rId48" Type="http://schemas.openxmlformats.org/officeDocument/2006/relationships/font" Target="fonts/font35.fntdata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font" Target="fonts/font20.fntdata"/><Relationship Id="rId38" Type="http://schemas.openxmlformats.org/officeDocument/2006/relationships/font" Target="fonts/font25.fntdata"/><Relationship Id="rId46" Type="http://schemas.openxmlformats.org/officeDocument/2006/relationships/font" Target="fonts/font33.fntdata"/><Relationship Id="rId20" Type="http://schemas.openxmlformats.org/officeDocument/2006/relationships/font" Target="fonts/font7.fntdata"/><Relationship Id="rId41" Type="http://schemas.openxmlformats.org/officeDocument/2006/relationships/font" Target="fonts/font28.fntdata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font" Target="fonts/font23.fntdata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van Pasupulati" userId="d245d452-1d10-4336-ab7b-48039e59cc5b" providerId="ADAL" clId="{E15A6228-ECAA-4D37-9C34-6EECF5CD6A80}"/>
    <pc:docChg chg="undo custSel addSld delSld modSld">
      <pc:chgData name="Pavan Pasupulati" userId="d245d452-1d10-4336-ab7b-48039e59cc5b" providerId="ADAL" clId="{E15A6228-ECAA-4D37-9C34-6EECF5CD6A80}" dt="2025-12-06T08:34:13.506" v="168" actId="1035"/>
      <pc:docMkLst>
        <pc:docMk/>
      </pc:docMkLst>
      <pc:sldChg chg="addSp modSp mod">
        <pc:chgData name="Pavan Pasupulati" userId="d245d452-1d10-4336-ab7b-48039e59cc5b" providerId="ADAL" clId="{E15A6228-ECAA-4D37-9C34-6EECF5CD6A80}" dt="2025-12-06T03:04:07.122" v="75" actId="1076"/>
        <pc:sldMkLst>
          <pc:docMk/>
          <pc:sldMk cId="0" sldId="257"/>
        </pc:sldMkLst>
        <pc:spChg chg="add mod ord">
          <ac:chgData name="Pavan Pasupulati" userId="d245d452-1d10-4336-ab7b-48039e59cc5b" providerId="ADAL" clId="{E15A6228-ECAA-4D37-9C34-6EECF5CD6A80}" dt="2025-12-06T03:02:17.345" v="64" actId="167"/>
          <ac:spMkLst>
            <pc:docMk/>
            <pc:sldMk cId="0" sldId="257"/>
            <ac:spMk id="5" creationId="{73F49A85-A374-BFFE-07B0-EEC7A3428E38}"/>
          </ac:spMkLst>
        </pc:spChg>
        <pc:spChg chg="add mod">
          <ac:chgData name="Pavan Pasupulati" userId="d245d452-1d10-4336-ab7b-48039e59cc5b" providerId="ADAL" clId="{E15A6228-ECAA-4D37-9C34-6EECF5CD6A80}" dt="2025-12-06T03:02:28.822" v="65"/>
          <ac:spMkLst>
            <pc:docMk/>
            <pc:sldMk cId="0" sldId="257"/>
            <ac:spMk id="6" creationId="{C75B930A-CEBB-20B3-2527-6259019CE56C}"/>
          </ac:spMkLst>
        </pc:spChg>
        <pc:spChg chg="mod">
          <ac:chgData name="Pavan Pasupulati" userId="d245d452-1d10-4336-ab7b-48039e59cc5b" providerId="ADAL" clId="{E15A6228-ECAA-4D37-9C34-6EECF5CD6A80}" dt="2025-12-06T03:04:07.122" v="75" actId="1076"/>
          <ac:spMkLst>
            <pc:docMk/>
            <pc:sldMk cId="0" sldId="257"/>
            <ac:spMk id="21" creationId="{00000000-0000-0000-0000-000000000000}"/>
          </ac:spMkLst>
        </pc:spChg>
        <pc:spChg chg="mod">
          <ac:chgData name="Pavan Pasupulati" userId="d245d452-1d10-4336-ab7b-48039e59cc5b" providerId="ADAL" clId="{E15A6228-ECAA-4D37-9C34-6EECF5CD6A80}" dt="2025-12-06T03:04:00.080" v="74" actId="1076"/>
          <ac:spMkLst>
            <pc:docMk/>
            <pc:sldMk cId="0" sldId="257"/>
            <ac:spMk id="22" creationId="{00000000-0000-0000-0000-000000000000}"/>
          </ac:spMkLst>
        </pc:spChg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0" sldId="258"/>
        </pc:sldMkLst>
      </pc:sldChg>
      <pc:sldChg chg="addSp delSp modSp add mod setBg modAnim">
        <pc:chgData name="Pavan Pasupulati" userId="d245d452-1d10-4336-ab7b-48039e59cc5b" providerId="ADAL" clId="{E15A6228-ECAA-4D37-9C34-6EECF5CD6A80}" dt="2025-12-06T08:34:13.506" v="168" actId="1035"/>
        <pc:sldMkLst>
          <pc:docMk/>
          <pc:sldMk cId="0" sldId="260"/>
        </pc:sldMkLst>
        <pc:spChg chg="mod">
          <ac:chgData name="Pavan Pasupulati" userId="d245d452-1d10-4336-ab7b-48039e59cc5b" providerId="ADAL" clId="{E15A6228-ECAA-4D37-9C34-6EECF5CD6A80}" dt="2025-12-06T08:34:13.506" v="168" actId="1035"/>
          <ac:spMkLst>
            <pc:docMk/>
            <pc:sldMk cId="0" sldId="260"/>
            <ac:spMk id="63" creationId="{00000000-0000-0000-0000-000000000000}"/>
          </ac:spMkLst>
        </pc:spChg>
        <pc:spChg chg="add mod ord">
          <ac:chgData name="Pavan Pasupulati" userId="d245d452-1d10-4336-ab7b-48039e59cc5b" providerId="ADAL" clId="{E15A6228-ECAA-4D37-9C34-6EECF5CD6A80}" dt="2025-12-06T03:05:59.190" v="85" actId="1076"/>
          <ac:spMkLst>
            <pc:docMk/>
            <pc:sldMk cId="0" sldId="260"/>
            <ac:spMk id="68" creationId="{D39DAA58-8724-7507-611A-2359F8AA055F}"/>
          </ac:spMkLst>
        </pc:spChg>
        <pc:spChg chg="add del mod">
          <ac:chgData name="Pavan Pasupulati" userId="d245d452-1d10-4336-ab7b-48039e59cc5b" providerId="ADAL" clId="{E15A6228-ECAA-4D37-9C34-6EECF5CD6A80}" dt="2025-12-06T02:53:19.667" v="23" actId="478"/>
          <ac:spMkLst>
            <pc:docMk/>
            <pc:sldMk cId="0" sldId="260"/>
            <ac:spMk id="75" creationId="{4759CD90-A7B5-FD46-E736-DEBC35C742B4}"/>
          </ac:spMkLst>
        </pc:spChg>
        <pc:spChg chg="add mod">
          <ac:chgData name="Pavan Pasupulati" userId="d245d452-1d10-4336-ab7b-48039e59cc5b" providerId="ADAL" clId="{E15A6228-ECAA-4D37-9C34-6EECF5CD6A80}" dt="2025-12-06T02:53:30.336" v="24"/>
          <ac:spMkLst>
            <pc:docMk/>
            <pc:sldMk cId="0" sldId="260"/>
            <ac:spMk id="76" creationId="{43B05D76-7849-6D38-A897-7E81B2AE9619}"/>
          </ac:spMkLst>
        </pc:spChg>
        <pc:spChg chg="del">
          <ac:chgData name="Pavan Pasupulati" userId="d245d452-1d10-4336-ab7b-48039e59cc5b" providerId="ADAL" clId="{E15A6228-ECAA-4D37-9C34-6EECF5CD6A80}" dt="2025-12-06T03:08:43.225" v="91" actId="478"/>
          <ac:spMkLst>
            <pc:docMk/>
            <pc:sldMk cId="0" sldId="260"/>
            <ac:spMk id="107" creationId="{00000000-0000-0000-0000-000000000000}"/>
          </ac:spMkLst>
        </pc:spChg>
        <pc:spChg chg="del">
          <ac:chgData name="Pavan Pasupulati" userId="d245d452-1d10-4336-ab7b-48039e59cc5b" providerId="ADAL" clId="{E15A6228-ECAA-4D37-9C34-6EECF5CD6A80}" dt="2025-12-06T03:08:38.957" v="90" actId="478"/>
          <ac:spMkLst>
            <pc:docMk/>
            <pc:sldMk cId="0" sldId="260"/>
            <ac:spMk id="108" creationId="{00000000-0000-0000-0000-000000000000}"/>
          </ac:spMkLst>
        </pc:spChg>
        <pc:spChg chg="del">
          <ac:chgData name="Pavan Pasupulati" userId="d245d452-1d10-4336-ab7b-48039e59cc5b" providerId="ADAL" clId="{E15A6228-ECAA-4D37-9C34-6EECF5CD6A80}" dt="2025-12-06T03:10:08.740" v="113" actId="478"/>
          <ac:spMkLst>
            <pc:docMk/>
            <pc:sldMk cId="0" sldId="260"/>
            <ac:spMk id="111" creationId="{00000000-0000-0000-0000-000000000000}"/>
          </ac:spMkLst>
        </pc:spChg>
        <pc:spChg chg="del">
          <ac:chgData name="Pavan Pasupulati" userId="d245d452-1d10-4336-ab7b-48039e59cc5b" providerId="ADAL" clId="{E15A6228-ECAA-4D37-9C34-6EECF5CD6A80}" dt="2025-12-06T03:09:41.352" v="108" actId="478"/>
          <ac:spMkLst>
            <pc:docMk/>
            <pc:sldMk cId="0" sldId="260"/>
            <ac:spMk id="114" creationId="{00000000-0000-0000-0000-000000000000}"/>
          </ac:spMkLst>
        </pc:spChg>
        <pc:spChg chg="mod">
          <ac:chgData name="Pavan Pasupulati" userId="d245d452-1d10-4336-ab7b-48039e59cc5b" providerId="ADAL" clId="{E15A6228-ECAA-4D37-9C34-6EECF5CD6A80}" dt="2025-12-06T03:06:03.535" v="86" actId="1076"/>
          <ac:spMkLst>
            <pc:docMk/>
            <pc:sldMk cId="0" sldId="260"/>
            <ac:spMk id="124" creationId="{4FC8B1A3-F8BE-89F2-7231-DC2F7C5AFD98}"/>
          </ac:spMkLst>
        </pc:spChg>
        <pc:spChg chg="del">
          <ac:chgData name="Pavan Pasupulati" userId="d245d452-1d10-4336-ab7b-48039e59cc5b" providerId="ADAL" clId="{E15A6228-ECAA-4D37-9C34-6EECF5CD6A80}" dt="2025-12-06T02:51:23.872" v="13" actId="478"/>
          <ac:spMkLst>
            <pc:docMk/>
            <pc:sldMk cId="0" sldId="260"/>
            <ac:spMk id="147" creationId="{AC4A728F-9778-7DB1-0BC8-4FFF9487C03F}"/>
          </ac:spMkLst>
        </pc:spChg>
        <pc:grpChg chg="del">
          <ac:chgData name="Pavan Pasupulati" userId="d245d452-1d10-4336-ab7b-48039e59cc5b" providerId="ADAL" clId="{E15A6228-ECAA-4D37-9C34-6EECF5CD6A80}" dt="2025-12-06T02:53:40.788" v="27" actId="478"/>
          <ac:grpSpMkLst>
            <pc:docMk/>
            <pc:sldMk cId="0" sldId="260"/>
            <ac:grpSpMk id="122" creationId="{00000000-0000-0000-0000-000000000000}"/>
          </ac:grpSpMkLst>
        </pc:grpChg>
        <pc:grpChg chg="del">
          <ac:chgData name="Pavan Pasupulati" userId="d245d452-1d10-4336-ab7b-48039e59cc5b" providerId="ADAL" clId="{E15A6228-ECAA-4D37-9C34-6EECF5CD6A80}" dt="2025-12-06T03:10:08.740" v="113" actId="478"/>
          <ac:grpSpMkLst>
            <pc:docMk/>
            <pc:sldMk cId="0" sldId="260"/>
            <ac:grpSpMk id="126" creationId="{9CECCE8F-BBDB-889D-B1CC-B16ED1863855}"/>
          </ac:grpSpMkLst>
        </pc:grpChg>
        <pc:picChg chg="add mod">
          <ac:chgData name="Pavan Pasupulati" userId="d245d452-1d10-4336-ab7b-48039e59cc5b" providerId="ADAL" clId="{E15A6228-ECAA-4D37-9C34-6EECF5CD6A80}" dt="2025-12-06T02:52:17.702" v="15" actId="1076"/>
          <ac:picMkLst>
            <pc:docMk/>
            <pc:sldMk cId="0" sldId="260"/>
            <ac:picMk id="16" creationId="{DFB62860-7672-636F-A004-3E7C06B4AE58}"/>
          </ac:picMkLst>
        </pc:picChg>
        <pc:picChg chg="add mod">
          <ac:chgData name="Pavan Pasupulati" userId="d245d452-1d10-4336-ab7b-48039e59cc5b" providerId="ADAL" clId="{E15A6228-ECAA-4D37-9C34-6EECF5CD6A80}" dt="2025-12-06T03:09:22.907" v="107" actId="1037"/>
          <ac:picMkLst>
            <pc:docMk/>
            <pc:sldMk cId="0" sldId="260"/>
            <ac:picMk id="77" creationId="{EAD3ABB0-F649-EC91-9E63-9F5CC67FCE57}"/>
          </ac:picMkLst>
        </pc:picChg>
        <pc:picChg chg="add mod">
          <ac:chgData name="Pavan Pasupulati" userId="d245d452-1d10-4336-ab7b-48039e59cc5b" providerId="ADAL" clId="{E15A6228-ECAA-4D37-9C34-6EECF5CD6A80}" dt="2025-12-06T03:09:51.066" v="112" actId="1076"/>
          <ac:picMkLst>
            <pc:docMk/>
            <pc:sldMk cId="0" sldId="260"/>
            <ac:picMk id="78" creationId="{19CCC2F1-99F7-11AA-FEB7-0366055A6452}"/>
          </ac:picMkLst>
        </pc:picChg>
        <pc:picChg chg="add mod">
          <ac:chgData name="Pavan Pasupulati" userId="d245d452-1d10-4336-ab7b-48039e59cc5b" providerId="ADAL" clId="{E15A6228-ECAA-4D37-9C34-6EECF5CD6A80}" dt="2025-12-06T03:10:29.477" v="121" actId="1037"/>
          <ac:picMkLst>
            <pc:docMk/>
            <pc:sldMk cId="0" sldId="260"/>
            <ac:picMk id="79" creationId="{CB8943EB-A3D6-D7E3-3E1A-BA9E95F41AA9}"/>
          </ac:picMkLst>
        </pc:picChg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0" sldId="265"/>
        </pc:sldMkLst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0" sldId="267"/>
        </pc:sldMkLst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0" sldId="268"/>
        </pc:sldMkLst>
      </pc:sldChg>
      <pc:sldChg chg="modSp add del mod">
        <pc:chgData name="Pavan Pasupulati" userId="d245d452-1d10-4336-ab7b-48039e59cc5b" providerId="ADAL" clId="{E15A6228-ECAA-4D37-9C34-6EECF5CD6A80}" dt="2025-12-06T03:06:41.830" v="89" actId="108"/>
        <pc:sldMkLst>
          <pc:docMk/>
          <pc:sldMk cId="0" sldId="269"/>
        </pc:sldMkLst>
        <pc:spChg chg="mod">
          <ac:chgData name="Pavan Pasupulati" userId="d245d452-1d10-4336-ab7b-48039e59cc5b" providerId="ADAL" clId="{E15A6228-ECAA-4D37-9C34-6EECF5CD6A80}" dt="2025-12-06T03:06:41.830" v="89" actId="108"/>
          <ac:spMkLst>
            <pc:docMk/>
            <pc:sldMk cId="0" sldId="269"/>
            <ac:spMk id="22" creationId="{00000000-0000-0000-0000-000000000000}"/>
          </ac:spMkLst>
        </pc:spChg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0" sldId="275"/>
        </pc:sldMkLst>
      </pc:sldChg>
      <pc:sldChg chg="addSp delSp modSp add mod">
        <pc:chgData name="Pavan Pasupulati" userId="d245d452-1d10-4336-ab7b-48039e59cc5b" providerId="ADAL" clId="{E15A6228-ECAA-4D37-9C34-6EECF5CD6A80}" dt="2025-12-06T08:23:15.233" v="143" actId="207"/>
        <pc:sldMkLst>
          <pc:docMk/>
          <pc:sldMk cId="0" sldId="276"/>
        </pc:sldMkLst>
        <pc:spChg chg="add mod">
          <ac:chgData name="Pavan Pasupulati" userId="d245d452-1d10-4336-ab7b-48039e59cc5b" providerId="ADAL" clId="{E15A6228-ECAA-4D37-9C34-6EECF5CD6A80}" dt="2025-12-06T02:55:00.583" v="36"/>
          <ac:spMkLst>
            <pc:docMk/>
            <pc:sldMk cId="0" sldId="276"/>
            <ac:spMk id="31" creationId="{672C6C3C-2EC9-9906-B864-3448FF48F364}"/>
          </ac:spMkLst>
        </pc:spChg>
        <pc:spChg chg="add mod">
          <ac:chgData name="Pavan Pasupulati" userId="d245d452-1d10-4336-ab7b-48039e59cc5b" providerId="ADAL" clId="{E15A6228-ECAA-4D37-9C34-6EECF5CD6A80}" dt="2025-12-06T02:55:12.263" v="40"/>
          <ac:spMkLst>
            <pc:docMk/>
            <pc:sldMk cId="0" sldId="276"/>
            <ac:spMk id="35" creationId="{EDE60B80-D05A-99FE-CD89-07FD0DCD9401}"/>
          </ac:spMkLst>
        </pc:spChg>
        <pc:spChg chg="mod">
          <ac:chgData name="Pavan Pasupulati" userId="d245d452-1d10-4336-ab7b-48039e59cc5b" providerId="ADAL" clId="{E15A6228-ECAA-4D37-9C34-6EECF5CD6A80}" dt="2025-12-06T02:55:38.829" v="60" actId="14100"/>
          <ac:spMkLst>
            <pc:docMk/>
            <pc:sldMk cId="0" sldId="276"/>
            <ac:spMk id="37" creationId="{00000000-0000-0000-0000-000000000000}"/>
          </ac:spMkLst>
        </pc:spChg>
        <pc:spChg chg="mod">
          <ac:chgData name="Pavan Pasupulati" userId="d245d452-1d10-4336-ab7b-48039e59cc5b" providerId="ADAL" clId="{E15A6228-ECAA-4D37-9C34-6EECF5CD6A80}" dt="2025-12-06T08:22:57.261" v="138" actId="207"/>
          <ac:spMkLst>
            <pc:docMk/>
            <pc:sldMk cId="0" sldId="276"/>
            <ac:spMk id="39" creationId="{00000000-0000-0000-0000-000000000000}"/>
          </ac:spMkLst>
        </pc:spChg>
        <pc:spChg chg="mod">
          <ac:chgData name="Pavan Pasupulati" userId="d245d452-1d10-4336-ab7b-48039e59cc5b" providerId="ADAL" clId="{E15A6228-ECAA-4D37-9C34-6EECF5CD6A80}" dt="2025-12-06T08:23:09.223" v="142" actId="207"/>
          <ac:spMkLst>
            <pc:docMk/>
            <pc:sldMk cId="0" sldId="276"/>
            <ac:spMk id="40" creationId="{00000000-0000-0000-0000-000000000000}"/>
          </ac:spMkLst>
        </pc:spChg>
        <pc:spChg chg="mod">
          <ac:chgData name="Pavan Pasupulati" userId="d245d452-1d10-4336-ab7b-48039e59cc5b" providerId="ADAL" clId="{E15A6228-ECAA-4D37-9C34-6EECF5CD6A80}" dt="2025-12-06T08:23:03.658" v="141" actId="207"/>
          <ac:spMkLst>
            <pc:docMk/>
            <pc:sldMk cId="0" sldId="276"/>
            <ac:spMk id="41" creationId="{00000000-0000-0000-0000-000000000000}"/>
          </ac:spMkLst>
        </pc:spChg>
        <pc:spChg chg="mod">
          <ac:chgData name="Pavan Pasupulati" userId="d245d452-1d10-4336-ab7b-48039e59cc5b" providerId="ADAL" clId="{E15A6228-ECAA-4D37-9C34-6EECF5CD6A80}" dt="2025-12-06T08:23:15.233" v="143" actId="207"/>
          <ac:spMkLst>
            <pc:docMk/>
            <pc:sldMk cId="0" sldId="276"/>
            <ac:spMk id="42" creationId="{00000000-0000-0000-0000-000000000000}"/>
          </ac:spMkLst>
        </pc:spChg>
        <pc:spChg chg="add mod ord">
          <ac:chgData name="Pavan Pasupulati" userId="d245d452-1d10-4336-ab7b-48039e59cc5b" providerId="ADAL" clId="{E15A6228-ECAA-4D37-9C34-6EECF5CD6A80}" dt="2025-12-06T02:55:49.960" v="62" actId="167"/>
          <ac:spMkLst>
            <pc:docMk/>
            <pc:sldMk cId="0" sldId="276"/>
            <ac:spMk id="47" creationId="{2975B8CD-8D8C-870F-ABBD-47657A1A869B}"/>
          </ac:spMkLst>
        </pc:spChg>
        <pc:spChg chg="add del mod">
          <ac:chgData name="Pavan Pasupulati" userId="d245d452-1d10-4336-ab7b-48039e59cc5b" providerId="ADAL" clId="{E15A6228-ECAA-4D37-9C34-6EECF5CD6A80}" dt="2025-12-06T02:55:06.957" v="38" actId="1076"/>
          <ac:spMkLst>
            <pc:docMk/>
            <pc:sldMk cId="0" sldId="276"/>
            <ac:spMk id="48" creationId="{00000000-0000-0000-0000-000000000000}"/>
          </ac:spMkLst>
        </pc:spChg>
        <pc:spChg chg="mod">
          <ac:chgData name="Pavan Pasupulati" userId="d245d452-1d10-4336-ab7b-48039e59cc5b" providerId="ADAL" clId="{E15A6228-ECAA-4D37-9C34-6EECF5CD6A80}" dt="2025-12-06T03:04:23.104" v="76" actId="1076"/>
          <ac:spMkLst>
            <pc:docMk/>
            <pc:sldMk cId="0" sldId="276"/>
            <ac:spMk id="52" creationId="{DFFC7A39-3985-7C42-329D-58DE8B728EE0}"/>
          </ac:spMkLst>
        </pc:spChg>
        <pc:spChg chg="add del mod">
          <ac:chgData name="Pavan Pasupulati" userId="d245d452-1d10-4336-ab7b-48039e59cc5b" providerId="ADAL" clId="{E15A6228-ECAA-4D37-9C34-6EECF5CD6A80}" dt="2025-12-06T03:03:19.960" v="70" actId="1076"/>
          <ac:spMkLst>
            <pc:docMk/>
            <pc:sldMk cId="0" sldId="276"/>
            <ac:spMk id="53" creationId="{C1EDA59C-F0C3-9FE4-24C7-519427C2E1B8}"/>
          </ac:spMkLst>
        </pc:spChg>
        <pc:grpChg chg="del">
          <ac:chgData name="Pavan Pasupulati" userId="d245d452-1d10-4336-ab7b-48039e59cc5b" providerId="ADAL" clId="{E15A6228-ECAA-4D37-9C34-6EECF5CD6A80}" dt="2025-12-06T02:54:46.905" v="32" actId="478"/>
          <ac:grpSpMkLst>
            <pc:docMk/>
            <pc:sldMk cId="0" sldId="276"/>
            <ac:grpSpMk id="49" creationId="{A7501C26-5AB6-8CD7-F178-A1B0E82F1B00}"/>
          </ac:grpSpMkLst>
        </pc:grpChg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2750743720" sldId="2109"/>
        </pc:sldMkLst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2104722799" sldId="2163"/>
        </pc:sldMkLst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3890163208" sldId="2164"/>
        </pc:sldMkLst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3190002691" sldId="2298"/>
        </pc:sldMkLst>
      </pc:sldChg>
      <pc:sldChg chg="addSp delSp modSp mod">
        <pc:chgData name="Pavan Pasupulati" userId="d245d452-1d10-4336-ab7b-48039e59cc5b" providerId="ADAL" clId="{E15A6228-ECAA-4D37-9C34-6EECF5CD6A80}" dt="2025-12-06T02:43:06.195" v="3" actId="1076"/>
        <pc:sldMkLst>
          <pc:docMk/>
          <pc:sldMk cId="1712099353" sldId="2147473532"/>
        </pc:sldMkLst>
        <pc:spChg chg="mod">
          <ac:chgData name="Pavan Pasupulati" userId="d245d452-1d10-4336-ab7b-48039e59cc5b" providerId="ADAL" clId="{E15A6228-ECAA-4D37-9C34-6EECF5CD6A80}" dt="2025-12-06T02:43:01.575" v="2"/>
          <ac:spMkLst>
            <pc:docMk/>
            <pc:sldMk cId="1712099353" sldId="2147473532"/>
            <ac:spMk id="8" creationId="{7A30B712-6AE6-0BD9-53B6-5EFC1B740200}"/>
          </ac:spMkLst>
        </pc:spChg>
        <pc:spChg chg="mod">
          <ac:chgData name="Pavan Pasupulati" userId="d245d452-1d10-4336-ab7b-48039e59cc5b" providerId="ADAL" clId="{E15A6228-ECAA-4D37-9C34-6EECF5CD6A80}" dt="2025-12-06T02:43:01.575" v="2"/>
          <ac:spMkLst>
            <pc:docMk/>
            <pc:sldMk cId="1712099353" sldId="2147473532"/>
            <ac:spMk id="9" creationId="{0A76D531-D606-7641-87D4-F294BD669E71}"/>
          </ac:spMkLst>
        </pc:spChg>
        <pc:spChg chg="mod">
          <ac:chgData name="Pavan Pasupulati" userId="d245d452-1d10-4336-ab7b-48039e59cc5b" providerId="ADAL" clId="{E15A6228-ECAA-4D37-9C34-6EECF5CD6A80}" dt="2025-12-06T02:43:01.575" v="2"/>
          <ac:spMkLst>
            <pc:docMk/>
            <pc:sldMk cId="1712099353" sldId="2147473532"/>
            <ac:spMk id="11" creationId="{9F96ABBB-3CB8-5544-D75D-740E41B21015}"/>
          </ac:spMkLst>
        </pc:spChg>
        <pc:spChg chg="del">
          <ac:chgData name="Pavan Pasupulati" userId="d245d452-1d10-4336-ab7b-48039e59cc5b" providerId="ADAL" clId="{E15A6228-ECAA-4D37-9C34-6EECF5CD6A80}" dt="2025-12-06T02:43:00.006" v="1" actId="478"/>
          <ac:spMkLst>
            <pc:docMk/>
            <pc:sldMk cId="1712099353" sldId="2147473532"/>
            <ac:spMk id="16" creationId="{B24C97A1-EC71-F87C-C739-F4F4FFDFB13C}"/>
          </ac:spMkLst>
        </pc:spChg>
        <pc:spChg chg="del">
          <ac:chgData name="Pavan Pasupulati" userId="d245d452-1d10-4336-ab7b-48039e59cc5b" providerId="ADAL" clId="{E15A6228-ECAA-4D37-9C34-6EECF5CD6A80}" dt="2025-12-06T02:42:56.689" v="0" actId="478"/>
          <ac:spMkLst>
            <pc:docMk/>
            <pc:sldMk cId="1712099353" sldId="2147473532"/>
            <ac:spMk id="17" creationId="{6427FF1A-F739-3B2C-91E5-F4E79B8EB1F1}"/>
          </ac:spMkLst>
        </pc:spChg>
        <pc:spChg chg="del">
          <ac:chgData name="Pavan Pasupulati" userId="d245d452-1d10-4336-ab7b-48039e59cc5b" providerId="ADAL" clId="{E15A6228-ECAA-4D37-9C34-6EECF5CD6A80}" dt="2025-12-06T02:42:56.689" v="0" actId="478"/>
          <ac:spMkLst>
            <pc:docMk/>
            <pc:sldMk cId="1712099353" sldId="2147473532"/>
            <ac:spMk id="18" creationId="{9431712F-3F1E-1660-8D34-4EB45ED7D19C}"/>
          </ac:spMkLst>
        </pc:spChg>
        <pc:spChg chg="add mod">
          <ac:chgData name="Pavan Pasupulati" userId="d245d452-1d10-4336-ab7b-48039e59cc5b" providerId="ADAL" clId="{E15A6228-ECAA-4D37-9C34-6EECF5CD6A80}" dt="2025-12-06T02:43:06.195" v="3" actId="1076"/>
          <ac:spMkLst>
            <pc:docMk/>
            <pc:sldMk cId="1712099353" sldId="2147473532"/>
            <ac:spMk id="20" creationId="{4CA735CD-18E8-667A-E2F1-53B968D3648E}"/>
          </ac:spMkLst>
        </pc:spChg>
        <pc:spChg chg="add mod">
          <ac:chgData name="Pavan Pasupulati" userId="d245d452-1d10-4336-ab7b-48039e59cc5b" providerId="ADAL" clId="{E15A6228-ECAA-4D37-9C34-6EECF5CD6A80}" dt="2025-12-06T02:43:06.195" v="3" actId="1076"/>
          <ac:spMkLst>
            <pc:docMk/>
            <pc:sldMk cId="1712099353" sldId="2147473532"/>
            <ac:spMk id="22" creationId="{2F9C5317-3C67-863A-D7E4-73A5E6E9DE5C}"/>
          </ac:spMkLst>
        </pc:spChg>
        <pc:grpChg chg="add mod">
          <ac:chgData name="Pavan Pasupulati" userId="d245d452-1d10-4336-ab7b-48039e59cc5b" providerId="ADAL" clId="{E15A6228-ECAA-4D37-9C34-6EECF5CD6A80}" dt="2025-12-06T02:43:06.195" v="3" actId="1076"/>
          <ac:grpSpMkLst>
            <pc:docMk/>
            <pc:sldMk cId="1712099353" sldId="2147473532"/>
            <ac:grpSpMk id="3" creationId="{8F7429F3-3571-FF8F-3D44-1FEF80370536}"/>
          </ac:grpSpMkLst>
        </pc:grpChg>
        <pc:grpChg chg="mod">
          <ac:chgData name="Pavan Pasupulati" userId="d245d452-1d10-4336-ab7b-48039e59cc5b" providerId="ADAL" clId="{E15A6228-ECAA-4D37-9C34-6EECF5CD6A80}" dt="2025-12-06T02:43:01.575" v="2"/>
          <ac:grpSpMkLst>
            <pc:docMk/>
            <pc:sldMk cId="1712099353" sldId="2147473532"/>
            <ac:grpSpMk id="5" creationId="{9AB2CD7A-29CF-FD95-BB61-5CDBD70F7EA6}"/>
          </ac:grpSpMkLst>
        </pc:grpChg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2214238297" sldId="2147473533"/>
        </pc:sldMkLst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1952603524" sldId="2147473534"/>
        </pc:sldMkLst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0" sldId="2147473536"/>
        </pc:sldMkLst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1716161387" sldId="2147473538"/>
        </pc:sldMkLst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3214838311" sldId="2147473539"/>
        </pc:sldMkLst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3054995028" sldId="2147473540"/>
        </pc:sldMkLst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2821292617" sldId="2147473541"/>
        </pc:sldMkLst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1750176464" sldId="2147473542"/>
        </pc:sldMkLst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298994919" sldId="2147473543"/>
        </pc:sldMkLst>
      </pc:sldChg>
      <pc:sldChg chg="del">
        <pc:chgData name="Pavan Pasupulati" userId="d245d452-1d10-4336-ab7b-48039e59cc5b" providerId="ADAL" clId="{E15A6228-ECAA-4D37-9C34-6EECF5CD6A80}" dt="2025-12-06T02:46:21.813" v="10" actId="47"/>
        <pc:sldMkLst>
          <pc:docMk/>
          <pc:sldMk cId="774246219" sldId="2147473544"/>
        </pc:sldMkLst>
      </pc:sldChg>
      <pc:sldChg chg="add del setBg">
        <pc:chgData name="Pavan Pasupulati" userId="d245d452-1d10-4336-ab7b-48039e59cc5b" providerId="ADAL" clId="{E15A6228-ECAA-4D37-9C34-6EECF5CD6A80}" dt="2025-12-06T02:45:47.482" v="9"/>
        <pc:sldMkLst>
          <pc:docMk/>
          <pc:sldMk cId="0" sldId="2147483602"/>
        </pc:sldMkLst>
      </pc:sldChg>
      <pc:sldChg chg="modSp add del mod">
        <pc:chgData name="Pavan Pasupulati" userId="d245d452-1d10-4336-ab7b-48039e59cc5b" providerId="ADAL" clId="{E15A6228-ECAA-4D37-9C34-6EECF5CD6A80}" dt="2025-12-06T03:05:41.834" v="82" actId="1076"/>
        <pc:sldMkLst>
          <pc:docMk/>
          <pc:sldMk cId="0" sldId="2147483603"/>
        </pc:sldMkLst>
        <pc:spChg chg="mod">
          <ac:chgData name="Pavan Pasupulati" userId="d245d452-1d10-4336-ab7b-48039e59cc5b" providerId="ADAL" clId="{E15A6228-ECAA-4D37-9C34-6EECF5CD6A80}" dt="2025-12-06T03:05:19.960" v="80" actId="108"/>
          <ac:spMkLst>
            <pc:docMk/>
            <pc:sldMk cId="0" sldId="2147483603"/>
            <ac:spMk id="19" creationId="{00000000-0000-0000-0000-000000000000}"/>
          </ac:spMkLst>
        </pc:spChg>
        <pc:spChg chg="mod">
          <ac:chgData name="Pavan Pasupulati" userId="d245d452-1d10-4336-ab7b-48039e59cc5b" providerId="ADAL" clId="{E15A6228-ECAA-4D37-9C34-6EECF5CD6A80}" dt="2025-12-06T03:05:41.834" v="82" actId="1076"/>
          <ac:spMkLst>
            <pc:docMk/>
            <pc:sldMk cId="0" sldId="2147483603"/>
            <ac:spMk id="20" creationId="{00000000-0000-0000-0000-000000000000}"/>
          </ac:spMkLst>
        </pc:spChg>
      </pc:sldChg>
      <pc:sldChg chg="add del setBg">
        <pc:chgData name="Pavan Pasupulati" userId="d245d452-1d10-4336-ab7b-48039e59cc5b" providerId="ADAL" clId="{E15A6228-ECAA-4D37-9C34-6EECF5CD6A80}" dt="2025-12-06T02:45:47.482" v="9"/>
        <pc:sldMkLst>
          <pc:docMk/>
          <pc:sldMk cId="0" sldId="2147483604"/>
        </pc:sldMkLst>
      </pc:sldChg>
      <pc:sldChg chg="addSp delSp modSp add mod">
        <pc:chgData name="Pavan Pasupulati" userId="d245d452-1d10-4336-ab7b-48039e59cc5b" providerId="ADAL" clId="{E15A6228-ECAA-4D37-9C34-6EECF5CD6A80}" dt="2025-12-06T03:05:00.296" v="79" actId="14100"/>
        <pc:sldMkLst>
          <pc:docMk/>
          <pc:sldMk cId="2137535799" sldId="2147483611"/>
        </pc:sldMkLst>
        <pc:spChg chg="mod">
          <ac:chgData name="Pavan Pasupulati" userId="d245d452-1d10-4336-ab7b-48039e59cc5b" providerId="ADAL" clId="{E15A6228-ECAA-4D37-9C34-6EECF5CD6A80}" dt="2025-12-06T03:05:00.296" v="79" actId="14100"/>
          <ac:spMkLst>
            <pc:docMk/>
            <pc:sldMk cId="2137535799" sldId="2147483611"/>
            <ac:spMk id="2" creationId="{8D17993A-7A66-131C-F27F-1CF13C8791EF}"/>
          </ac:spMkLst>
        </pc:spChg>
        <pc:spChg chg="add mod ord">
          <ac:chgData name="Pavan Pasupulati" userId="d245d452-1d10-4336-ab7b-48039e59cc5b" providerId="ADAL" clId="{E15A6228-ECAA-4D37-9C34-6EECF5CD6A80}" dt="2025-12-06T02:54:19.465" v="29" actId="167"/>
          <ac:spMkLst>
            <pc:docMk/>
            <pc:sldMk cId="2137535799" sldId="2147483611"/>
            <ac:spMk id="3" creationId="{3DF4372B-D269-8F08-51AB-D80303D53F0E}"/>
          </ac:spMkLst>
        </pc:spChg>
        <pc:spChg chg="add mod">
          <ac:chgData name="Pavan Pasupulati" userId="d245d452-1d10-4336-ab7b-48039e59cc5b" providerId="ADAL" clId="{E15A6228-ECAA-4D37-9C34-6EECF5CD6A80}" dt="2025-12-06T02:54:35.329" v="31"/>
          <ac:spMkLst>
            <pc:docMk/>
            <pc:sldMk cId="2137535799" sldId="2147483611"/>
            <ac:spMk id="21" creationId="{7BF79F0C-F175-1B20-2AC1-5E7A9A23F808}"/>
          </ac:spMkLst>
        </pc:spChg>
        <pc:grpChg chg="del">
          <ac:chgData name="Pavan Pasupulati" userId="d245d452-1d10-4336-ab7b-48039e59cc5b" providerId="ADAL" clId="{E15A6228-ECAA-4D37-9C34-6EECF5CD6A80}" dt="2025-12-06T02:54:33.724" v="30" actId="478"/>
          <ac:grpSpMkLst>
            <pc:docMk/>
            <pc:sldMk cId="2137535799" sldId="2147483611"/>
            <ac:grpSpMk id="13" creationId="{CEBFB6C3-7510-0C46-F9FC-2CBE526AB60A}"/>
          </ac:grpSpMkLst>
        </pc:grpChg>
      </pc:sldChg>
      <pc:sldChg chg="new del">
        <pc:chgData name="Pavan Pasupulati" userId="d245d452-1d10-4336-ab7b-48039e59cc5b" providerId="ADAL" clId="{E15A6228-ECAA-4D37-9C34-6EECF5CD6A80}" dt="2025-12-06T02:52:54.056" v="19" actId="680"/>
        <pc:sldMkLst>
          <pc:docMk/>
          <pc:sldMk cId="880496332" sldId="214748361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CF12B7-6CDD-6941-A542-2679C9E7D68D}" type="datetimeFigureOut">
              <a:rPr lang="en-US" smtClean="0"/>
              <a:t>12/6/2025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3C0024-4462-7D41-A470-104A8CFA1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007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00442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561705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559937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596274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210868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31345"/>
      </p:ext>
    </p:extLst>
  </p:cSld>
  <p:clrMapOvr>
    <a:masterClrMapping/>
  </p:clrMapOvr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125320"/>
      </p:ext>
    </p:extLst>
  </p:cSld>
  <p:clrMapOvr>
    <a:masterClrMapping/>
  </p:clrMapOvr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360953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847116"/>
      </p:ext>
    </p:extLst>
  </p:cSld>
  <p:clrMapOvr>
    <a:masterClrMapping/>
  </p:clrMapOvr>
  <p:hf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208405"/>
      </p:ext>
    </p:extLst>
  </p:cSld>
  <p:clrMapOvr>
    <a:masterClrMapping/>
  </p:clrMapOvr>
  <p:hf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02589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607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svg"/><Relationship Id="rId7" Type="http://schemas.openxmlformats.org/officeDocument/2006/relationships/image" Target="../media/image10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sv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7" Type="http://schemas.openxmlformats.org/officeDocument/2006/relationships/image" Target="../media/image14.svg"/><Relationship Id="rId12" Type="http://schemas.openxmlformats.org/officeDocument/2006/relationships/image" Target="../media/image19.svg"/><Relationship Id="rId17" Type="http://schemas.openxmlformats.org/officeDocument/2006/relationships/image" Target="../media/image24.png"/><Relationship Id="rId2" Type="http://schemas.openxmlformats.org/officeDocument/2006/relationships/image" Target="../media/image9.jpeg"/><Relationship Id="rId16" Type="http://schemas.openxmlformats.org/officeDocument/2006/relationships/image" Target="../media/image23.png"/><Relationship Id="rId20" Type="http://schemas.openxmlformats.org/officeDocument/2006/relationships/image" Target="../media/image27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svg"/><Relationship Id="rId15" Type="http://schemas.openxmlformats.org/officeDocument/2006/relationships/image" Target="../media/image22.png"/><Relationship Id="rId23" Type="http://schemas.openxmlformats.org/officeDocument/2006/relationships/image" Target="../media/image29.svg"/><Relationship Id="rId10" Type="http://schemas.openxmlformats.org/officeDocument/2006/relationships/image" Target="../media/image17.svg"/><Relationship Id="rId19" Type="http://schemas.openxmlformats.org/officeDocument/2006/relationships/image" Target="../media/image26.pn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Relationship Id="rId2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9.sv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png"/><Relationship Id="rId5" Type="http://schemas.openxmlformats.org/officeDocument/2006/relationships/image" Target="../media/image30.jpe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0.svg"/><Relationship Id="rId18" Type="http://schemas.openxmlformats.org/officeDocument/2006/relationships/image" Target="../media/image45.svg"/><Relationship Id="rId26" Type="http://schemas.openxmlformats.org/officeDocument/2006/relationships/image" Target="../media/image53.svg"/><Relationship Id="rId3" Type="http://schemas.openxmlformats.org/officeDocument/2006/relationships/image" Target="../media/image1.png"/><Relationship Id="rId21" Type="http://schemas.openxmlformats.org/officeDocument/2006/relationships/image" Target="../media/image48.png"/><Relationship Id="rId34" Type="http://schemas.openxmlformats.org/officeDocument/2006/relationships/image" Target="../media/image2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5" Type="http://schemas.openxmlformats.org/officeDocument/2006/relationships/image" Target="../media/image52.png"/><Relationship Id="rId33" Type="http://schemas.openxmlformats.org/officeDocument/2006/relationships/image" Target="../media/image60.svg"/><Relationship Id="rId2" Type="http://schemas.openxmlformats.org/officeDocument/2006/relationships/image" Target="../media/image9.jpeg"/><Relationship Id="rId16" Type="http://schemas.openxmlformats.org/officeDocument/2006/relationships/image" Target="../media/image43.svg"/><Relationship Id="rId20" Type="http://schemas.openxmlformats.org/officeDocument/2006/relationships/image" Target="../media/image47.png"/><Relationship Id="rId29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24" Type="http://schemas.openxmlformats.org/officeDocument/2006/relationships/image" Target="../media/image51.svg"/><Relationship Id="rId32" Type="http://schemas.openxmlformats.org/officeDocument/2006/relationships/image" Target="../media/image59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23" Type="http://schemas.openxmlformats.org/officeDocument/2006/relationships/image" Target="../media/image50.png"/><Relationship Id="rId28" Type="http://schemas.openxmlformats.org/officeDocument/2006/relationships/image" Target="../media/image55.pn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31" Type="http://schemas.openxmlformats.org/officeDocument/2006/relationships/image" Target="../media/image58.png"/><Relationship Id="rId4" Type="http://schemas.openxmlformats.org/officeDocument/2006/relationships/image" Target="../media/image31.jpeg"/><Relationship Id="rId9" Type="http://schemas.openxmlformats.org/officeDocument/2006/relationships/image" Target="../media/image36.png"/><Relationship Id="rId14" Type="http://schemas.openxmlformats.org/officeDocument/2006/relationships/image" Target="../media/image41.png"/><Relationship Id="rId22" Type="http://schemas.openxmlformats.org/officeDocument/2006/relationships/image" Target="../media/image49.png"/><Relationship Id="rId27" Type="http://schemas.openxmlformats.org/officeDocument/2006/relationships/image" Target="../media/image54.png"/><Relationship Id="rId30" Type="http://schemas.openxmlformats.org/officeDocument/2006/relationships/image" Target="../media/image57.png"/><Relationship Id="rId35" Type="http://schemas.openxmlformats.org/officeDocument/2006/relationships/image" Target="../media/image29.svg"/><Relationship Id="rId8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13" Type="http://schemas.openxmlformats.org/officeDocument/2006/relationships/image" Target="../media/image70.png"/><Relationship Id="rId3" Type="http://schemas.openxmlformats.org/officeDocument/2006/relationships/image" Target="../media/image62.svg"/><Relationship Id="rId7" Type="http://schemas.openxmlformats.org/officeDocument/2006/relationships/image" Target="../media/image64.png"/><Relationship Id="rId12" Type="http://schemas.openxmlformats.org/officeDocument/2006/relationships/image" Target="../media/image69.sv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svg"/><Relationship Id="rId11" Type="http://schemas.openxmlformats.org/officeDocument/2006/relationships/image" Target="../media/image68.png"/><Relationship Id="rId5" Type="http://schemas.openxmlformats.org/officeDocument/2006/relationships/image" Target="../media/image5.png"/><Relationship Id="rId10" Type="http://schemas.openxmlformats.org/officeDocument/2006/relationships/image" Target="../media/image67.svg"/><Relationship Id="rId4" Type="http://schemas.openxmlformats.org/officeDocument/2006/relationships/image" Target="../media/image1.png"/><Relationship Id="rId9" Type="http://schemas.openxmlformats.org/officeDocument/2006/relationships/image" Target="../media/image66.png"/><Relationship Id="rId14" Type="http://schemas.openxmlformats.org/officeDocument/2006/relationships/image" Target="../media/image71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1.png"/><Relationship Id="rId7" Type="http://schemas.openxmlformats.org/officeDocument/2006/relationships/image" Target="../media/image29.sv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9.png"/><Relationship Id="rId18" Type="http://schemas.openxmlformats.org/officeDocument/2006/relationships/image" Target="../media/image45.svg"/><Relationship Id="rId26" Type="http://schemas.openxmlformats.org/officeDocument/2006/relationships/image" Target="../media/image40.svg"/><Relationship Id="rId39" Type="http://schemas.openxmlformats.org/officeDocument/2006/relationships/image" Target="../media/image2.png"/><Relationship Id="rId21" Type="http://schemas.openxmlformats.org/officeDocument/2006/relationships/image" Target="../media/image35.png"/><Relationship Id="rId34" Type="http://schemas.openxmlformats.org/officeDocument/2006/relationships/image" Target="../media/image90.png"/><Relationship Id="rId42" Type="http://schemas.openxmlformats.org/officeDocument/2006/relationships/image" Target="../media/image57.png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2.png"/><Relationship Id="rId20" Type="http://schemas.openxmlformats.org/officeDocument/2006/relationships/image" Target="../media/image34.png"/><Relationship Id="rId29" Type="http://schemas.openxmlformats.org/officeDocument/2006/relationships/image" Target="../media/image85.svg"/><Relationship Id="rId41" Type="http://schemas.openxmlformats.org/officeDocument/2006/relationships/image" Target="../media/image54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76.svg"/><Relationship Id="rId11" Type="http://schemas.openxmlformats.org/officeDocument/2006/relationships/image" Target="../media/image77.png"/><Relationship Id="rId24" Type="http://schemas.openxmlformats.org/officeDocument/2006/relationships/image" Target="../media/image38.svg"/><Relationship Id="rId32" Type="http://schemas.openxmlformats.org/officeDocument/2006/relationships/image" Target="../media/image88.png"/><Relationship Id="rId37" Type="http://schemas.openxmlformats.org/officeDocument/2006/relationships/image" Target="../media/image93.svg"/><Relationship Id="rId40" Type="http://schemas.openxmlformats.org/officeDocument/2006/relationships/image" Target="../media/image29.svg"/><Relationship Id="rId5" Type="http://schemas.openxmlformats.org/officeDocument/2006/relationships/image" Target="../media/image75.png"/><Relationship Id="rId15" Type="http://schemas.openxmlformats.org/officeDocument/2006/relationships/image" Target="../media/image81.png"/><Relationship Id="rId23" Type="http://schemas.openxmlformats.org/officeDocument/2006/relationships/image" Target="../media/image37.png"/><Relationship Id="rId28" Type="http://schemas.openxmlformats.org/officeDocument/2006/relationships/image" Target="../media/image84.png"/><Relationship Id="rId36" Type="http://schemas.openxmlformats.org/officeDocument/2006/relationships/image" Target="../media/image92.png"/><Relationship Id="rId10" Type="http://schemas.openxmlformats.org/officeDocument/2006/relationships/image" Target="../media/image53.svg"/><Relationship Id="rId19" Type="http://schemas.openxmlformats.org/officeDocument/2006/relationships/image" Target="../media/image33.png"/><Relationship Id="rId31" Type="http://schemas.openxmlformats.org/officeDocument/2006/relationships/image" Target="../media/image87.png"/><Relationship Id="rId4" Type="http://schemas.openxmlformats.org/officeDocument/2006/relationships/image" Target="../media/image31.jpeg"/><Relationship Id="rId9" Type="http://schemas.openxmlformats.org/officeDocument/2006/relationships/image" Target="../media/image52.png"/><Relationship Id="rId14" Type="http://schemas.openxmlformats.org/officeDocument/2006/relationships/image" Target="../media/image80.svg"/><Relationship Id="rId22" Type="http://schemas.openxmlformats.org/officeDocument/2006/relationships/image" Target="../media/image36.png"/><Relationship Id="rId27" Type="http://schemas.openxmlformats.org/officeDocument/2006/relationships/image" Target="../media/image83.png"/><Relationship Id="rId30" Type="http://schemas.openxmlformats.org/officeDocument/2006/relationships/image" Target="../media/image86.png"/><Relationship Id="rId35" Type="http://schemas.openxmlformats.org/officeDocument/2006/relationships/image" Target="../media/image91.svg"/><Relationship Id="rId43" Type="http://schemas.openxmlformats.org/officeDocument/2006/relationships/image" Target="../media/image56.png"/><Relationship Id="rId8" Type="http://schemas.openxmlformats.org/officeDocument/2006/relationships/image" Target="../media/image32.png"/><Relationship Id="rId3" Type="http://schemas.openxmlformats.org/officeDocument/2006/relationships/image" Target="../media/image9.jpeg"/><Relationship Id="rId12" Type="http://schemas.openxmlformats.org/officeDocument/2006/relationships/image" Target="../media/image78.svg"/><Relationship Id="rId17" Type="http://schemas.openxmlformats.org/officeDocument/2006/relationships/image" Target="../media/image44.png"/><Relationship Id="rId25" Type="http://schemas.openxmlformats.org/officeDocument/2006/relationships/image" Target="../media/image39.png"/><Relationship Id="rId33" Type="http://schemas.openxmlformats.org/officeDocument/2006/relationships/image" Target="../media/image89.svg"/><Relationship Id="rId38" Type="http://schemas.openxmlformats.org/officeDocument/2006/relationships/image" Target="../media/image9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sv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svg"/><Relationship Id="rId5" Type="http://schemas.openxmlformats.org/officeDocument/2006/relationships/image" Target="../media/image97.png"/><Relationship Id="rId10" Type="http://schemas.openxmlformats.org/officeDocument/2006/relationships/image" Target="../media/image29.svg"/><Relationship Id="rId4" Type="http://schemas.openxmlformats.org/officeDocument/2006/relationships/image" Target="../media/image96.svg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image" Target="../media/image3.sv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>
                <a:alpha val="100000"/>
              </a:srgbClr>
            </a:gs>
            <a:gs pos="100000">
              <a:srgbClr val="3432C7">
                <a:alpha val="100000"/>
              </a:srgbClr>
            </a:gs>
          </a:gsLst>
          <a:lin ang="162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91914E-3E47-6C20-0522-A943A5015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>
            <a:extLst>
              <a:ext uri="{FF2B5EF4-FFF2-40B4-BE49-F238E27FC236}">
                <a16:creationId xmlns:a16="http://schemas.microsoft.com/office/drawing/2014/main" id="{70D9B45B-9F2B-7BF9-852F-BE3BDFEB245E}"/>
              </a:ext>
            </a:extLst>
          </p:cNvPr>
          <p:cNvSpPr/>
          <p:nvPr/>
        </p:nvSpPr>
        <p:spPr>
          <a:xfrm>
            <a:off x="16928945" y="151419"/>
            <a:ext cx="1251223" cy="1121094"/>
          </a:xfrm>
          <a:custGeom>
            <a:avLst/>
            <a:gdLst/>
            <a:ahLst/>
            <a:cxnLst/>
            <a:rect l="l" t="t" r="r" b="b"/>
            <a:pathLst>
              <a:path w="1251223" h="1121094">
                <a:moveTo>
                  <a:pt x="0" y="0"/>
                </a:moveTo>
                <a:lnTo>
                  <a:pt x="1251222" y="0"/>
                </a:lnTo>
                <a:lnTo>
                  <a:pt x="1251222" y="1121093"/>
                </a:lnTo>
                <a:lnTo>
                  <a:pt x="0" y="112109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39" r="-263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id="{9A06A6CE-2D77-B2DC-835D-9AA8CB664214}"/>
              </a:ext>
            </a:extLst>
          </p:cNvPr>
          <p:cNvSpPr/>
          <p:nvPr/>
        </p:nvSpPr>
        <p:spPr>
          <a:xfrm rot="10800000">
            <a:off x="-133594" y="5108004"/>
            <a:ext cx="18821400" cy="3409627"/>
          </a:xfrm>
          <a:custGeom>
            <a:avLst/>
            <a:gdLst/>
            <a:ahLst/>
            <a:cxnLst/>
            <a:rect l="l" t="t" r="r" b="b"/>
            <a:pathLst>
              <a:path w="13296268" h="8044242">
                <a:moveTo>
                  <a:pt x="0" y="0"/>
                </a:moveTo>
                <a:lnTo>
                  <a:pt x="13296268" y="0"/>
                </a:lnTo>
                <a:lnTo>
                  <a:pt x="13296268" y="8044242"/>
                </a:lnTo>
                <a:lnTo>
                  <a:pt x="0" y="80442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b="-128132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FE11D7-FE4F-CD0D-D0AE-2F7AB6F52E7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57204" y="1253965"/>
            <a:ext cx="6613538" cy="6175535"/>
          </a:xfrm>
          <a:prstGeom prst="rect">
            <a:avLst/>
          </a:prstGeom>
        </p:spPr>
      </p:pic>
      <p:sp>
        <p:nvSpPr>
          <p:cNvPr id="4" name="AutoShape 2" descr="himadzu Logo PNG Transparent &amp; SVG Vector - Freebie Supply">
            <a:extLst>
              <a:ext uri="{FF2B5EF4-FFF2-40B4-BE49-F238E27FC236}">
                <a16:creationId xmlns:a16="http://schemas.microsoft.com/office/drawing/2014/main" id="{5A8CDB7E-74B6-58A9-E959-025562F1D72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0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371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A8F424-A325-48F4-73D5-27D96BA9871B}"/>
              </a:ext>
            </a:extLst>
          </p:cNvPr>
          <p:cNvSpPr txBox="1"/>
          <p:nvPr/>
        </p:nvSpPr>
        <p:spPr>
          <a:xfrm>
            <a:off x="1676400" y="7429500"/>
            <a:ext cx="5252670" cy="692497"/>
          </a:xfrm>
          <a:prstGeom prst="rect">
            <a:avLst/>
          </a:prstGeom>
          <a:noFill/>
        </p:spPr>
        <p:txBody>
          <a:bodyPr wrap="square" lIns="137160" tIns="68580" rIns="137160" bIns="68580" rtlCol="0" anchor="t">
            <a:spAutoFit/>
          </a:bodyPr>
          <a:lstStyle/>
          <a:p>
            <a:pPr marL="0" marR="0" lvl="0" indent="0" algn="l" defTabSz="1371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lt"/>
                <a:cs typeface="+mn-lt"/>
              </a:rPr>
              <a:t>Deliver</a:t>
            </a:r>
            <a:r>
              <a: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More.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lt"/>
                <a:cs typeface="+mn-lt"/>
              </a:rPr>
              <a:t>Deliver</a:t>
            </a:r>
            <a:r>
              <a: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Excellence. 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lt"/>
                <a:cs typeface="+mn-lt"/>
              </a:rPr>
            </a:b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grpSp>
        <p:nvGrpSpPr>
          <p:cNvPr id="12" name="Group 3">
            <a:extLst>
              <a:ext uri="{FF2B5EF4-FFF2-40B4-BE49-F238E27FC236}">
                <a16:creationId xmlns:a16="http://schemas.microsoft.com/office/drawing/2014/main" id="{A5ED46CF-0729-CC46-6DF8-9288489DBFAC}"/>
              </a:ext>
            </a:extLst>
          </p:cNvPr>
          <p:cNvGrpSpPr/>
          <p:nvPr/>
        </p:nvGrpSpPr>
        <p:grpSpPr>
          <a:xfrm>
            <a:off x="8089743" y="1589999"/>
            <a:ext cx="7448333" cy="2087381"/>
            <a:chOff x="0" y="0"/>
            <a:chExt cx="9931111" cy="2783174"/>
          </a:xfrm>
        </p:grpSpPr>
        <p:sp>
          <p:nvSpPr>
            <p:cNvPr id="13" name="Freeform 4">
              <a:extLst>
                <a:ext uri="{FF2B5EF4-FFF2-40B4-BE49-F238E27FC236}">
                  <a16:creationId xmlns:a16="http://schemas.microsoft.com/office/drawing/2014/main" id="{929BFC5F-9B00-5656-1721-4F765332B832}"/>
                </a:ext>
              </a:extLst>
            </p:cNvPr>
            <p:cNvSpPr/>
            <p:nvPr/>
          </p:nvSpPr>
          <p:spPr>
            <a:xfrm>
              <a:off x="7175768" y="0"/>
              <a:ext cx="2755343" cy="2783174"/>
            </a:xfrm>
            <a:custGeom>
              <a:avLst/>
              <a:gdLst/>
              <a:ahLst/>
              <a:cxnLst/>
              <a:rect l="l" t="t" r="r" b="b"/>
              <a:pathLst>
                <a:path w="2755343" h="2783174">
                  <a:moveTo>
                    <a:pt x="0" y="0"/>
                  </a:moveTo>
                  <a:lnTo>
                    <a:pt x="2755343" y="0"/>
                  </a:lnTo>
                  <a:lnTo>
                    <a:pt x="2755343" y="2783174"/>
                  </a:lnTo>
                  <a:lnTo>
                    <a:pt x="0" y="27831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4" name="TextBox 5">
              <a:extLst>
                <a:ext uri="{FF2B5EF4-FFF2-40B4-BE49-F238E27FC236}">
                  <a16:creationId xmlns:a16="http://schemas.microsoft.com/office/drawing/2014/main" id="{907E7F05-9AE2-388D-D162-3590D3E42BCB}"/>
                </a:ext>
              </a:extLst>
            </p:cNvPr>
            <p:cNvSpPr txBox="1"/>
            <p:nvPr/>
          </p:nvSpPr>
          <p:spPr>
            <a:xfrm>
              <a:off x="0" y="619464"/>
              <a:ext cx="7175768" cy="21637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213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448" b="1" i="0" u="none" strike="noStrike" kern="1200" cap="none" spc="-22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 Bold"/>
                  <a:ea typeface="Open Sans Bold"/>
                  <a:cs typeface="Open Sans Bold"/>
                  <a:sym typeface="Open Sans Bold"/>
                </a:rPr>
                <a:t>Caliber</a:t>
              </a:r>
            </a:p>
          </p:txBody>
        </p:sp>
      </p:grpSp>
      <p:sp>
        <p:nvSpPr>
          <p:cNvPr id="15" name="TextBox 7">
            <a:extLst>
              <a:ext uri="{FF2B5EF4-FFF2-40B4-BE49-F238E27FC236}">
                <a16:creationId xmlns:a16="http://schemas.microsoft.com/office/drawing/2014/main" id="{6A06FDA2-DB26-ADF9-9A3E-DDA981D64BA4}"/>
              </a:ext>
            </a:extLst>
          </p:cNvPr>
          <p:cNvSpPr txBox="1"/>
          <p:nvPr/>
        </p:nvSpPr>
        <p:spPr>
          <a:xfrm>
            <a:off x="8229600" y="3677380"/>
            <a:ext cx="8518521" cy="238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For Tomorrow Ready Pharma</a:t>
            </a:r>
          </a:p>
        </p:txBody>
      </p:sp>
      <p:sp>
        <p:nvSpPr>
          <p:cNvPr id="19" name="Footer Placeholder 3">
            <a:extLst>
              <a:ext uri="{FF2B5EF4-FFF2-40B4-BE49-F238E27FC236}">
                <a16:creationId xmlns:a16="http://schemas.microsoft.com/office/drawing/2014/main" id="{84AE2FBE-AD04-FE85-E12A-8E72DA05C563}"/>
              </a:ext>
            </a:extLst>
          </p:cNvPr>
          <p:cNvSpPr txBox="1">
            <a:spLocks/>
          </p:cNvSpPr>
          <p:nvPr/>
        </p:nvSpPr>
        <p:spPr>
          <a:xfrm>
            <a:off x="7620000" y="9837772"/>
            <a:ext cx="6172200" cy="547688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00"/>
              </a:spcAft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Copyright © 2025 Caliber. All rights reserved</a:t>
            </a:r>
          </a:p>
        </p:txBody>
      </p:sp>
      <p:pic>
        <p:nvPicPr>
          <p:cNvPr id="21" name="Picture 20" descr="A blue circle with yellow numbers and white text&#10;&#10;AI-generated content may be incorrect.">
            <a:extLst>
              <a:ext uri="{FF2B5EF4-FFF2-40B4-BE49-F238E27FC236}">
                <a16:creationId xmlns:a16="http://schemas.microsoft.com/office/drawing/2014/main" id="{E502573B-0EC5-3188-52B3-4C93EC89936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294540"/>
            <a:ext cx="939800" cy="9398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F7429F3-3571-FF8F-3D44-1FEF80370536}"/>
              </a:ext>
            </a:extLst>
          </p:cNvPr>
          <p:cNvGrpSpPr/>
          <p:nvPr/>
        </p:nvGrpSpPr>
        <p:grpSpPr>
          <a:xfrm>
            <a:off x="14828669" y="7130609"/>
            <a:ext cx="1793983" cy="1769729"/>
            <a:chOff x="9369534" y="6950245"/>
            <a:chExt cx="1793983" cy="1769729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9AB2CD7A-29CF-FD95-BB61-5CDBD70F7EA6}"/>
                </a:ext>
              </a:extLst>
            </p:cNvPr>
            <p:cNvGrpSpPr/>
            <p:nvPr/>
          </p:nvGrpSpPr>
          <p:grpSpPr>
            <a:xfrm>
              <a:off x="9438114" y="6994571"/>
              <a:ext cx="1725403" cy="1725403"/>
              <a:chOff x="0" y="0"/>
              <a:chExt cx="812800" cy="812800"/>
            </a:xfrm>
          </p:grpSpPr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0A76D531-D606-7641-87D4-F294BD669E71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DE0E6">
                      <a:alpha val="100000"/>
                    </a:srgbClr>
                  </a:gs>
                  <a:gs pos="100000">
                    <a:srgbClr val="004AAD">
                      <a:alpha val="10000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" name="TextBox 9">
                <a:extLst>
                  <a:ext uri="{FF2B5EF4-FFF2-40B4-BE49-F238E27FC236}">
                    <a16:creationId xmlns:a16="http://schemas.microsoft.com/office/drawing/2014/main" id="{9F96ABBB-3CB8-5544-D75D-740E41B21015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30284" tIns="30284" rIns="30284" bIns="30284" rtlCol="0" anchor="ctr"/>
              <a:lstStyle/>
              <a:p>
                <a:pPr algn="ctr">
                  <a:lnSpc>
                    <a:spcPts val="1730"/>
                  </a:lnSpc>
                </a:pPr>
                <a:endParaRPr dirty="0"/>
              </a:p>
            </p:txBody>
          </p:sp>
        </p:grp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7A30B712-6AE6-0BD9-53B6-5EFC1B740200}"/>
                </a:ext>
              </a:extLst>
            </p:cNvPr>
            <p:cNvSpPr/>
            <p:nvPr/>
          </p:nvSpPr>
          <p:spPr>
            <a:xfrm>
              <a:off x="9369534" y="6950245"/>
              <a:ext cx="1746372" cy="1746365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0" name="TextBox 23">
            <a:extLst>
              <a:ext uri="{FF2B5EF4-FFF2-40B4-BE49-F238E27FC236}">
                <a16:creationId xmlns:a16="http://schemas.microsoft.com/office/drawing/2014/main" id="{4CA735CD-18E8-667A-E2F1-53B968D3648E}"/>
              </a:ext>
            </a:extLst>
          </p:cNvPr>
          <p:cNvSpPr txBox="1"/>
          <p:nvPr/>
        </p:nvSpPr>
        <p:spPr>
          <a:xfrm>
            <a:off x="13934261" y="9059643"/>
            <a:ext cx="3904155" cy="1060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1"/>
              </a:lnSpc>
            </a:pPr>
            <a:r>
              <a:rPr lang="en-US" sz="2315" spc="-57" dirty="0">
                <a:solidFill>
                  <a:srgbClr val="F1F1F1"/>
                </a:solidFill>
                <a:latin typeface="Century Gothic 2"/>
                <a:ea typeface="Century Gothic 2"/>
                <a:cs typeface="Century Gothic 2"/>
                <a:sym typeface="Century Gothic 2"/>
              </a:rPr>
              <a:t>Pavan Pasupulati</a:t>
            </a:r>
          </a:p>
          <a:p>
            <a:pPr algn="ctr">
              <a:lnSpc>
                <a:spcPts val="2681"/>
              </a:lnSpc>
            </a:pPr>
            <a:r>
              <a:rPr lang="en-US" sz="1915" spc="-47" dirty="0">
                <a:solidFill>
                  <a:srgbClr val="F1F1F1"/>
                </a:solidFill>
                <a:latin typeface="Century Gothic 1"/>
                <a:ea typeface="Century Gothic 1"/>
                <a:cs typeface="Century Gothic 1"/>
                <a:sym typeface="Century Gothic 1"/>
              </a:rPr>
              <a:t>Vice President - Manufacturing</a:t>
            </a:r>
          </a:p>
          <a:p>
            <a:pPr algn="ctr">
              <a:lnSpc>
                <a:spcPts val="2681"/>
              </a:lnSpc>
            </a:pPr>
            <a:r>
              <a:rPr lang="en-US" sz="1915" spc="-47" dirty="0">
                <a:solidFill>
                  <a:srgbClr val="F1F1F1"/>
                </a:solidFill>
                <a:latin typeface="Century Gothic 1"/>
                <a:ea typeface="Century Gothic 1"/>
                <a:cs typeface="Century Gothic 1"/>
                <a:sym typeface="Century Gothic 1"/>
              </a:rPr>
              <a:t>Caliber Technologies</a:t>
            </a:r>
          </a:p>
        </p:txBody>
      </p:sp>
      <p:sp>
        <p:nvSpPr>
          <p:cNvPr id="22" name="TextBox 25">
            <a:extLst>
              <a:ext uri="{FF2B5EF4-FFF2-40B4-BE49-F238E27FC236}">
                <a16:creationId xmlns:a16="http://schemas.microsoft.com/office/drawing/2014/main" id="{2F9C5317-3C67-863A-D7E4-73A5E6E9DE5C}"/>
              </a:ext>
            </a:extLst>
          </p:cNvPr>
          <p:cNvSpPr txBox="1"/>
          <p:nvPr/>
        </p:nvSpPr>
        <p:spPr>
          <a:xfrm>
            <a:off x="13481044" y="6550132"/>
            <a:ext cx="2244617" cy="421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21"/>
              </a:lnSpc>
            </a:pPr>
            <a:r>
              <a:rPr lang="en-US" sz="2515" spc="-62" dirty="0">
                <a:solidFill>
                  <a:srgbClr val="00A786"/>
                </a:solidFill>
                <a:latin typeface="Century Gothic 2"/>
                <a:ea typeface="Century Gothic 2"/>
                <a:cs typeface="Century Gothic 2"/>
                <a:sym typeface="Century Gothic 2"/>
              </a:rPr>
              <a:t>Presented by:</a:t>
            </a:r>
          </a:p>
        </p:txBody>
      </p:sp>
    </p:spTree>
    <p:extLst>
      <p:ext uri="{BB962C8B-B14F-4D97-AF65-F5344CB8AC3E}">
        <p14:creationId xmlns:p14="http://schemas.microsoft.com/office/powerpoint/2010/main" val="171209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>
                <a:alpha val="100000"/>
              </a:srgbClr>
            </a:gs>
            <a:gs pos="100000">
              <a:srgbClr val="3432C7">
                <a:alpha val="100000"/>
              </a:srgbClr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240" y="2933700"/>
            <a:ext cx="6727173" cy="7376160"/>
          </a:xfrm>
          <a:custGeom>
            <a:avLst/>
            <a:gdLst/>
            <a:ahLst/>
            <a:cxnLst/>
            <a:rect l="l" t="t" r="r" b="b"/>
            <a:pathLst>
              <a:path w="8274515" h="11553097">
                <a:moveTo>
                  <a:pt x="0" y="0"/>
                </a:moveTo>
                <a:lnTo>
                  <a:pt x="8274515" y="0"/>
                </a:lnTo>
                <a:lnTo>
                  <a:pt x="8274515" y="11553097"/>
                </a:lnTo>
                <a:lnTo>
                  <a:pt x="0" y="115530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23001" b="-9642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5984636" y="3487620"/>
            <a:ext cx="6316887" cy="1802663"/>
            <a:chOff x="-2455" y="0"/>
            <a:chExt cx="8422516" cy="2403550"/>
          </a:xfrm>
        </p:grpSpPr>
        <p:sp>
          <p:nvSpPr>
            <p:cNvPr id="4" name="Freeform 4"/>
            <p:cNvSpPr/>
            <p:nvPr/>
          </p:nvSpPr>
          <p:spPr>
            <a:xfrm>
              <a:off x="6254383" y="0"/>
              <a:ext cx="2165678" cy="2187553"/>
            </a:xfrm>
            <a:custGeom>
              <a:avLst/>
              <a:gdLst/>
              <a:ahLst/>
              <a:cxnLst/>
              <a:rect l="l" t="t" r="r" b="b"/>
              <a:pathLst>
                <a:path w="2165678" h="2187553">
                  <a:moveTo>
                    <a:pt x="0" y="0"/>
                  </a:moveTo>
                  <a:lnTo>
                    <a:pt x="2165677" y="0"/>
                  </a:lnTo>
                  <a:lnTo>
                    <a:pt x="2165677" y="2187553"/>
                  </a:lnTo>
                  <a:lnTo>
                    <a:pt x="0" y="21875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-2455" y="495272"/>
              <a:ext cx="7175768" cy="190827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065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49" b="1" i="0" u="none" strike="noStrike" kern="1200" cap="none" spc="-2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 Bold"/>
                  <a:ea typeface="Open Sans Bold"/>
                  <a:cs typeface="Open Sans Bold"/>
                  <a:sym typeface="Open Sans Bold"/>
                </a:rPr>
                <a:t>Caliber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6928945" y="151419"/>
            <a:ext cx="1251223" cy="1121094"/>
          </a:xfrm>
          <a:custGeom>
            <a:avLst/>
            <a:gdLst/>
            <a:ahLst/>
            <a:cxnLst/>
            <a:rect l="l" t="t" r="r" b="b"/>
            <a:pathLst>
              <a:path w="1251223" h="1121094">
                <a:moveTo>
                  <a:pt x="0" y="0"/>
                </a:moveTo>
                <a:lnTo>
                  <a:pt x="1251222" y="0"/>
                </a:lnTo>
                <a:lnTo>
                  <a:pt x="1251222" y="1121093"/>
                </a:lnTo>
                <a:lnTo>
                  <a:pt x="0" y="112109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639" r="-263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651632" y="6845366"/>
            <a:ext cx="14645768" cy="5841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00" b="0" i="0" u="none" strike="noStrike" kern="1200" cap="none" spc="-7" normalizeH="0" baseline="0" noProof="0" dirty="0">
                <a:ln>
                  <a:noFill/>
                </a:ln>
                <a:solidFill>
                  <a:srgbClr val="00A786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For intelligent, compliant, and connected pharma operations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995274" y="5665954"/>
            <a:ext cx="16445284" cy="10174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7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1" i="0" u="none" strike="noStrike" kern="1200" cap="none" spc="-1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rPr>
              <a:t>Where Quality thinks Ahead!</a:t>
            </a:r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3A7BEA45-1C3E-D457-F891-93E3871B4EC1}"/>
              </a:ext>
            </a:extLst>
          </p:cNvPr>
          <p:cNvSpPr txBox="1">
            <a:spLocks/>
          </p:cNvSpPr>
          <p:nvPr/>
        </p:nvSpPr>
        <p:spPr>
          <a:xfrm>
            <a:off x="7620000" y="9837772"/>
            <a:ext cx="6172200" cy="547688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00"/>
              </a:spcAft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Copyright © 2025 Caliber. All rights reserved</a:t>
            </a:r>
          </a:p>
        </p:txBody>
      </p:sp>
      <p:pic>
        <p:nvPicPr>
          <p:cNvPr id="11" name="Picture 10" descr="A blue circle with yellow numbers and white text&#10;&#10;AI-generated content may be incorrect.">
            <a:extLst>
              <a:ext uri="{FF2B5EF4-FFF2-40B4-BE49-F238E27FC236}">
                <a16:creationId xmlns:a16="http://schemas.microsoft.com/office/drawing/2014/main" id="{329ACC83-FBFB-366F-09EC-07711E13BD0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450" y="692916"/>
            <a:ext cx="2705100" cy="2705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2">
            <a:extLst>
              <a:ext uri="{FF2B5EF4-FFF2-40B4-BE49-F238E27FC236}">
                <a16:creationId xmlns:a16="http://schemas.microsoft.com/office/drawing/2014/main" id="{2975B8CD-8D8C-870F-ABBD-47657A1A869B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777" b="-12777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 rot="-5400000">
            <a:off x="6356858" y="2606850"/>
            <a:ext cx="1506338" cy="2339068"/>
            <a:chOff x="0" y="0"/>
            <a:chExt cx="660400" cy="102548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60400" cy="1025481"/>
            </a:xfrm>
            <a:custGeom>
              <a:avLst/>
              <a:gdLst/>
              <a:ahLst/>
              <a:cxnLst/>
              <a:rect l="l" t="t" r="r" b="b"/>
              <a:pathLst>
                <a:path w="660400" h="1025481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33226"/>
                  </a:cubicBezTo>
                  <a:lnTo>
                    <a:pt x="660400" y="1025481"/>
                  </a:lnTo>
                  <a:lnTo>
                    <a:pt x="0" y="1025481"/>
                  </a:lnTo>
                  <a:lnTo>
                    <a:pt x="0" y="333740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gradFill rotWithShape="1">
              <a:gsLst>
                <a:gs pos="0">
                  <a:srgbClr val="5DE0E6">
                    <a:alpha val="50000"/>
                  </a:srgbClr>
                </a:gs>
                <a:gs pos="100000">
                  <a:srgbClr val="004AAD">
                    <a:alpha val="50000"/>
                  </a:srgbClr>
                </a:gs>
              </a:gsLst>
              <a:lin ang="0"/>
            </a:gra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88900"/>
              <a:ext cx="660400" cy="9365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76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 rot="-5400000">
            <a:off x="6356858" y="6133876"/>
            <a:ext cx="1506338" cy="2339068"/>
            <a:chOff x="0" y="0"/>
            <a:chExt cx="660400" cy="102548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60400" cy="1025481"/>
            </a:xfrm>
            <a:custGeom>
              <a:avLst/>
              <a:gdLst/>
              <a:ahLst/>
              <a:cxnLst/>
              <a:rect l="l" t="t" r="r" b="b"/>
              <a:pathLst>
                <a:path w="660400" h="1025481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33226"/>
                  </a:cubicBezTo>
                  <a:lnTo>
                    <a:pt x="660400" y="1025481"/>
                  </a:lnTo>
                  <a:lnTo>
                    <a:pt x="0" y="1025481"/>
                  </a:lnTo>
                  <a:lnTo>
                    <a:pt x="0" y="333740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gradFill rotWithShape="1">
              <a:gsLst>
                <a:gs pos="0">
                  <a:srgbClr val="5DE0E6">
                    <a:alpha val="50000"/>
                  </a:srgbClr>
                </a:gs>
                <a:gs pos="100000">
                  <a:srgbClr val="004AAD">
                    <a:alpha val="50000"/>
                  </a:srgbClr>
                </a:gs>
              </a:gsLst>
              <a:lin ang="0"/>
            </a:gra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88900"/>
              <a:ext cx="660400" cy="9365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76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 rot="-5400000">
            <a:off x="6356858" y="4370363"/>
            <a:ext cx="1506338" cy="2339068"/>
            <a:chOff x="0" y="0"/>
            <a:chExt cx="660400" cy="102548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60400" cy="1025481"/>
            </a:xfrm>
            <a:custGeom>
              <a:avLst/>
              <a:gdLst/>
              <a:ahLst/>
              <a:cxnLst/>
              <a:rect l="l" t="t" r="r" b="b"/>
              <a:pathLst>
                <a:path w="660400" h="1025481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33226"/>
                  </a:cubicBezTo>
                  <a:lnTo>
                    <a:pt x="660400" y="1025481"/>
                  </a:lnTo>
                  <a:lnTo>
                    <a:pt x="0" y="1025481"/>
                  </a:lnTo>
                  <a:lnTo>
                    <a:pt x="0" y="333740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gradFill rotWithShape="1">
              <a:gsLst>
                <a:gs pos="0">
                  <a:srgbClr val="8C52FF">
                    <a:alpha val="50000"/>
                  </a:srgbClr>
                </a:gs>
                <a:gs pos="100000">
                  <a:srgbClr val="5CE1E6">
                    <a:alpha val="50000"/>
                  </a:srgbClr>
                </a:gs>
              </a:gsLst>
              <a:lin ang="0"/>
            </a:gra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88900"/>
              <a:ext cx="660400" cy="9365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76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" name="Freeform 12"/>
          <p:cNvSpPr/>
          <p:nvPr/>
        </p:nvSpPr>
        <p:spPr>
          <a:xfrm>
            <a:off x="7367277" y="5706591"/>
            <a:ext cx="3500530" cy="811081"/>
          </a:xfrm>
          <a:custGeom>
            <a:avLst/>
            <a:gdLst/>
            <a:ahLst/>
            <a:cxnLst/>
            <a:rect l="l" t="t" r="r" b="b"/>
            <a:pathLst>
              <a:path w="3500530" h="811081">
                <a:moveTo>
                  <a:pt x="0" y="0"/>
                </a:moveTo>
                <a:lnTo>
                  <a:pt x="3500530" y="0"/>
                </a:lnTo>
                <a:lnTo>
                  <a:pt x="3500530" y="811081"/>
                </a:lnTo>
                <a:lnTo>
                  <a:pt x="0" y="81108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t="-146544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3" name="Group 13"/>
          <p:cNvGrpSpPr/>
          <p:nvPr/>
        </p:nvGrpSpPr>
        <p:grpSpPr>
          <a:xfrm rot="-5400000">
            <a:off x="6356858" y="7897389"/>
            <a:ext cx="1506338" cy="2339068"/>
            <a:chOff x="0" y="0"/>
            <a:chExt cx="660400" cy="1025481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60400" cy="1025481"/>
            </a:xfrm>
            <a:custGeom>
              <a:avLst/>
              <a:gdLst/>
              <a:ahLst/>
              <a:cxnLst/>
              <a:rect l="l" t="t" r="r" b="b"/>
              <a:pathLst>
                <a:path w="660400" h="1025481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33226"/>
                  </a:cubicBezTo>
                  <a:lnTo>
                    <a:pt x="660400" y="1025481"/>
                  </a:lnTo>
                  <a:lnTo>
                    <a:pt x="0" y="1025481"/>
                  </a:lnTo>
                  <a:lnTo>
                    <a:pt x="0" y="333740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gradFill rotWithShape="1">
              <a:gsLst>
                <a:gs pos="0">
                  <a:srgbClr val="8C52FF">
                    <a:alpha val="50000"/>
                  </a:srgbClr>
                </a:gs>
                <a:gs pos="100000">
                  <a:srgbClr val="5CE1E6">
                    <a:alpha val="50000"/>
                  </a:srgbClr>
                </a:gs>
              </a:gsLst>
              <a:lin ang="0"/>
            </a:gra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88900"/>
              <a:ext cx="660400" cy="9365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76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6" name="Freeform 16"/>
          <p:cNvSpPr/>
          <p:nvPr/>
        </p:nvSpPr>
        <p:spPr>
          <a:xfrm>
            <a:off x="7367277" y="9233617"/>
            <a:ext cx="3500530" cy="754111"/>
          </a:xfrm>
          <a:custGeom>
            <a:avLst/>
            <a:gdLst/>
            <a:ahLst/>
            <a:cxnLst/>
            <a:rect l="l" t="t" r="r" b="b"/>
            <a:pathLst>
              <a:path w="3500530" h="754111">
                <a:moveTo>
                  <a:pt x="0" y="0"/>
                </a:moveTo>
                <a:lnTo>
                  <a:pt x="3500530" y="0"/>
                </a:lnTo>
                <a:lnTo>
                  <a:pt x="3500530" y="754111"/>
                </a:lnTo>
                <a:lnTo>
                  <a:pt x="0" y="7541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165170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7406085" y="3896988"/>
            <a:ext cx="3462043" cy="796688"/>
          </a:xfrm>
          <a:custGeom>
            <a:avLst/>
            <a:gdLst/>
            <a:ahLst/>
            <a:cxnLst/>
            <a:rect l="l" t="t" r="r" b="b"/>
            <a:pathLst>
              <a:path w="3462043" h="796688">
                <a:moveTo>
                  <a:pt x="0" y="0"/>
                </a:moveTo>
                <a:lnTo>
                  <a:pt x="3462043" y="0"/>
                </a:lnTo>
                <a:lnTo>
                  <a:pt x="3462043" y="796688"/>
                </a:lnTo>
                <a:lnTo>
                  <a:pt x="0" y="79668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4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148239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7367277" y="3282321"/>
            <a:ext cx="3500851" cy="988128"/>
            <a:chOff x="0" y="0"/>
            <a:chExt cx="426875" cy="120487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426875" cy="120487"/>
            </a:xfrm>
            <a:custGeom>
              <a:avLst/>
              <a:gdLst/>
              <a:ahLst/>
              <a:cxnLst/>
              <a:rect l="l" t="t" r="r" b="b"/>
              <a:pathLst>
                <a:path w="426875" h="120487">
                  <a:moveTo>
                    <a:pt x="60244" y="0"/>
                  </a:moveTo>
                  <a:lnTo>
                    <a:pt x="366631" y="0"/>
                  </a:lnTo>
                  <a:cubicBezTo>
                    <a:pt x="399903" y="0"/>
                    <a:pt x="426875" y="26972"/>
                    <a:pt x="426875" y="60244"/>
                  </a:cubicBezTo>
                  <a:lnTo>
                    <a:pt x="426875" y="60244"/>
                  </a:lnTo>
                  <a:cubicBezTo>
                    <a:pt x="426875" y="93515"/>
                    <a:pt x="399903" y="120487"/>
                    <a:pt x="366631" y="120487"/>
                  </a:cubicBezTo>
                  <a:lnTo>
                    <a:pt x="60244" y="120487"/>
                  </a:lnTo>
                  <a:cubicBezTo>
                    <a:pt x="26972" y="120487"/>
                    <a:pt x="0" y="93515"/>
                    <a:pt x="0" y="60244"/>
                  </a:cubicBezTo>
                  <a:lnTo>
                    <a:pt x="0" y="60244"/>
                  </a:lnTo>
                  <a:cubicBezTo>
                    <a:pt x="0" y="26972"/>
                    <a:pt x="26972" y="0"/>
                    <a:pt x="6024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5DE0E6">
                    <a:alpha val="100000"/>
                  </a:srgbClr>
                </a:gs>
                <a:gs pos="100000">
                  <a:srgbClr val="004AAD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38100"/>
              <a:ext cx="426875" cy="1585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76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1" name="Freeform 21"/>
          <p:cNvSpPr/>
          <p:nvPr/>
        </p:nvSpPr>
        <p:spPr>
          <a:xfrm>
            <a:off x="7367277" y="7486457"/>
            <a:ext cx="3500530" cy="862799"/>
          </a:xfrm>
          <a:custGeom>
            <a:avLst/>
            <a:gdLst/>
            <a:ahLst/>
            <a:cxnLst/>
            <a:rect l="l" t="t" r="r" b="b"/>
            <a:pathLst>
              <a:path w="3500530" h="862799">
                <a:moveTo>
                  <a:pt x="0" y="0"/>
                </a:moveTo>
                <a:lnTo>
                  <a:pt x="3500530" y="0"/>
                </a:lnTo>
                <a:lnTo>
                  <a:pt x="3500530" y="862799"/>
                </a:lnTo>
                <a:lnTo>
                  <a:pt x="0" y="86279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131766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7367277" y="6809346"/>
            <a:ext cx="3500851" cy="988128"/>
            <a:chOff x="0" y="0"/>
            <a:chExt cx="426875" cy="120487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26875" cy="120487"/>
            </a:xfrm>
            <a:custGeom>
              <a:avLst/>
              <a:gdLst/>
              <a:ahLst/>
              <a:cxnLst/>
              <a:rect l="l" t="t" r="r" b="b"/>
              <a:pathLst>
                <a:path w="426875" h="120487">
                  <a:moveTo>
                    <a:pt x="60244" y="0"/>
                  </a:moveTo>
                  <a:lnTo>
                    <a:pt x="366631" y="0"/>
                  </a:lnTo>
                  <a:cubicBezTo>
                    <a:pt x="399903" y="0"/>
                    <a:pt x="426875" y="26972"/>
                    <a:pt x="426875" y="60244"/>
                  </a:cubicBezTo>
                  <a:lnTo>
                    <a:pt x="426875" y="60244"/>
                  </a:lnTo>
                  <a:cubicBezTo>
                    <a:pt x="426875" y="93515"/>
                    <a:pt x="399903" y="120487"/>
                    <a:pt x="366631" y="120487"/>
                  </a:cubicBezTo>
                  <a:lnTo>
                    <a:pt x="60244" y="120487"/>
                  </a:lnTo>
                  <a:cubicBezTo>
                    <a:pt x="26972" y="120487"/>
                    <a:pt x="0" y="93515"/>
                    <a:pt x="0" y="60244"/>
                  </a:cubicBezTo>
                  <a:lnTo>
                    <a:pt x="0" y="60244"/>
                  </a:lnTo>
                  <a:cubicBezTo>
                    <a:pt x="0" y="26972"/>
                    <a:pt x="26972" y="0"/>
                    <a:pt x="6024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5DE0E6">
                    <a:alpha val="100000"/>
                  </a:srgbClr>
                </a:gs>
                <a:gs pos="100000">
                  <a:srgbClr val="004AAD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38100"/>
              <a:ext cx="426875" cy="1585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76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7367277" y="5045833"/>
            <a:ext cx="3500851" cy="988128"/>
            <a:chOff x="0" y="0"/>
            <a:chExt cx="426875" cy="120487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426875" cy="120487"/>
            </a:xfrm>
            <a:custGeom>
              <a:avLst/>
              <a:gdLst/>
              <a:ahLst/>
              <a:cxnLst/>
              <a:rect l="l" t="t" r="r" b="b"/>
              <a:pathLst>
                <a:path w="426875" h="120487">
                  <a:moveTo>
                    <a:pt x="60244" y="0"/>
                  </a:moveTo>
                  <a:lnTo>
                    <a:pt x="366631" y="0"/>
                  </a:lnTo>
                  <a:cubicBezTo>
                    <a:pt x="399903" y="0"/>
                    <a:pt x="426875" y="26972"/>
                    <a:pt x="426875" y="60244"/>
                  </a:cubicBezTo>
                  <a:lnTo>
                    <a:pt x="426875" y="60244"/>
                  </a:lnTo>
                  <a:cubicBezTo>
                    <a:pt x="426875" y="93515"/>
                    <a:pt x="399903" y="120487"/>
                    <a:pt x="366631" y="120487"/>
                  </a:cubicBezTo>
                  <a:lnTo>
                    <a:pt x="60244" y="120487"/>
                  </a:lnTo>
                  <a:cubicBezTo>
                    <a:pt x="26972" y="120487"/>
                    <a:pt x="0" y="93515"/>
                    <a:pt x="0" y="60244"/>
                  </a:cubicBezTo>
                  <a:lnTo>
                    <a:pt x="0" y="60244"/>
                  </a:lnTo>
                  <a:cubicBezTo>
                    <a:pt x="0" y="26972"/>
                    <a:pt x="26972" y="0"/>
                    <a:pt x="6024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8C52FF">
                    <a:alpha val="100000"/>
                  </a:srgbClr>
                </a:gs>
                <a:gs pos="100000">
                  <a:srgbClr val="5CE1E6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38100"/>
              <a:ext cx="426875" cy="1585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76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7367277" y="8572859"/>
            <a:ext cx="3500851" cy="988128"/>
            <a:chOff x="0" y="0"/>
            <a:chExt cx="426875" cy="120487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426875" cy="120487"/>
            </a:xfrm>
            <a:custGeom>
              <a:avLst/>
              <a:gdLst/>
              <a:ahLst/>
              <a:cxnLst/>
              <a:rect l="l" t="t" r="r" b="b"/>
              <a:pathLst>
                <a:path w="426875" h="120487">
                  <a:moveTo>
                    <a:pt x="60244" y="0"/>
                  </a:moveTo>
                  <a:lnTo>
                    <a:pt x="366631" y="0"/>
                  </a:lnTo>
                  <a:cubicBezTo>
                    <a:pt x="399903" y="0"/>
                    <a:pt x="426875" y="26972"/>
                    <a:pt x="426875" y="60244"/>
                  </a:cubicBezTo>
                  <a:lnTo>
                    <a:pt x="426875" y="60244"/>
                  </a:lnTo>
                  <a:cubicBezTo>
                    <a:pt x="426875" y="93515"/>
                    <a:pt x="399903" y="120487"/>
                    <a:pt x="366631" y="120487"/>
                  </a:cubicBezTo>
                  <a:lnTo>
                    <a:pt x="60244" y="120487"/>
                  </a:lnTo>
                  <a:cubicBezTo>
                    <a:pt x="26972" y="120487"/>
                    <a:pt x="0" y="93515"/>
                    <a:pt x="0" y="60244"/>
                  </a:cubicBezTo>
                  <a:lnTo>
                    <a:pt x="0" y="60244"/>
                  </a:lnTo>
                  <a:cubicBezTo>
                    <a:pt x="0" y="26972"/>
                    <a:pt x="26972" y="0"/>
                    <a:pt x="6024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8C52FF">
                    <a:alpha val="100000"/>
                  </a:srgbClr>
                </a:gs>
                <a:gs pos="100000">
                  <a:srgbClr val="5CE1E6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38100"/>
              <a:ext cx="426875" cy="1585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76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2" name="Freeform 32"/>
          <p:cNvSpPr/>
          <p:nvPr/>
        </p:nvSpPr>
        <p:spPr>
          <a:xfrm>
            <a:off x="16857965" y="152948"/>
            <a:ext cx="1430035" cy="1007084"/>
          </a:xfrm>
          <a:custGeom>
            <a:avLst/>
            <a:gdLst/>
            <a:ahLst/>
            <a:cxnLst/>
            <a:rect l="l" t="t" r="r" b="b"/>
            <a:pathLst>
              <a:path w="1430035" h="1007084">
                <a:moveTo>
                  <a:pt x="0" y="0"/>
                </a:moveTo>
                <a:lnTo>
                  <a:pt x="1430035" y="0"/>
                </a:lnTo>
                <a:lnTo>
                  <a:pt x="1430035" y="1007084"/>
                </a:lnTo>
                <a:lnTo>
                  <a:pt x="0" y="100708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r="-2066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Freeform 33"/>
          <p:cNvSpPr/>
          <p:nvPr/>
        </p:nvSpPr>
        <p:spPr>
          <a:xfrm>
            <a:off x="6307126" y="6961997"/>
            <a:ext cx="982483" cy="682826"/>
          </a:xfrm>
          <a:custGeom>
            <a:avLst/>
            <a:gdLst/>
            <a:ahLst/>
            <a:cxnLst/>
            <a:rect l="l" t="t" r="r" b="b"/>
            <a:pathLst>
              <a:path w="982483" h="682826">
                <a:moveTo>
                  <a:pt x="0" y="0"/>
                </a:moveTo>
                <a:lnTo>
                  <a:pt x="982483" y="0"/>
                </a:lnTo>
                <a:lnTo>
                  <a:pt x="982483" y="682826"/>
                </a:lnTo>
                <a:lnTo>
                  <a:pt x="0" y="68282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Freeform 34"/>
          <p:cNvSpPr/>
          <p:nvPr/>
        </p:nvSpPr>
        <p:spPr>
          <a:xfrm>
            <a:off x="6386702" y="5124980"/>
            <a:ext cx="802900" cy="802900"/>
          </a:xfrm>
          <a:custGeom>
            <a:avLst/>
            <a:gdLst/>
            <a:ahLst/>
            <a:cxnLst/>
            <a:rect l="l" t="t" r="r" b="b"/>
            <a:pathLst>
              <a:path w="802900" h="802900">
                <a:moveTo>
                  <a:pt x="0" y="0"/>
                </a:moveTo>
                <a:lnTo>
                  <a:pt x="802901" y="0"/>
                </a:lnTo>
                <a:lnTo>
                  <a:pt x="802901" y="802900"/>
                </a:lnTo>
                <a:lnTo>
                  <a:pt x="0" y="8029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Freeform 36"/>
          <p:cNvSpPr/>
          <p:nvPr/>
        </p:nvSpPr>
        <p:spPr>
          <a:xfrm>
            <a:off x="6335700" y="8572859"/>
            <a:ext cx="953909" cy="932446"/>
          </a:xfrm>
          <a:custGeom>
            <a:avLst/>
            <a:gdLst/>
            <a:ahLst/>
            <a:cxnLst/>
            <a:rect l="l" t="t" r="r" b="b"/>
            <a:pathLst>
              <a:path w="953909" h="932446">
                <a:moveTo>
                  <a:pt x="0" y="0"/>
                </a:moveTo>
                <a:lnTo>
                  <a:pt x="953909" y="0"/>
                </a:lnTo>
                <a:lnTo>
                  <a:pt x="953909" y="932446"/>
                </a:lnTo>
                <a:lnTo>
                  <a:pt x="0" y="93244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Freeform 37"/>
          <p:cNvSpPr/>
          <p:nvPr/>
        </p:nvSpPr>
        <p:spPr>
          <a:xfrm>
            <a:off x="12949" y="5706591"/>
            <a:ext cx="5518314" cy="4526344"/>
          </a:xfrm>
          <a:custGeom>
            <a:avLst/>
            <a:gdLst/>
            <a:ahLst/>
            <a:cxnLst/>
            <a:rect l="l" t="t" r="r" b="b"/>
            <a:pathLst>
              <a:path w="6841936" h="6080036">
                <a:moveTo>
                  <a:pt x="0" y="0"/>
                </a:moveTo>
                <a:lnTo>
                  <a:pt x="6841936" y="0"/>
                </a:lnTo>
                <a:lnTo>
                  <a:pt x="6841936" y="6080035"/>
                </a:lnTo>
                <a:lnTo>
                  <a:pt x="0" y="6080035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t="-6265" b="-6265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Freeform 38"/>
          <p:cNvSpPr/>
          <p:nvPr/>
        </p:nvSpPr>
        <p:spPr>
          <a:xfrm>
            <a:off x="13270" y="6033961"/>
            <a:ext cx="5596379" cy="4234017"/>
          </a:xfrm>
          <a:custGeom>
            <a:avLst/>
            <a:gdLst/>
            <a:ahLst/>
            <a:cxnLst/>
            <a:rect l="l" t="t" r="r" b="b"/>
            <a:pathLst>
              <a:path w="5937632" h="3955947">
                <a:moveTo>
                  <a:pt x="0" y="0"/>
                </a:moveTo>
                <a:lnTo>
                  <a:pt x="5937631" y="0"/>
                </a:lnTo>
                <a:lnTo>
                  <a:pt x="5937631" y="3955947"/>
                </a:lnTo>
                <a:lnTo>
                  <a:pt x="0" y="3955947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7624152" y="3581116"/>
            <a:ext cx="2987101" cy="723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92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49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 1"/>
                <a:ea typeface="Century Gothic 1"/>
                <a:cs typeface="Century Gothic 1"/>
                <a:sym typeface="Century Gothic 1"/>
              </a:rPr>
              <a:t>Complex APIs</a:t>
            </a:r>
          </a:p>
          <a:p>
            <a:pPr marL="0" marR="0" lvl="1" indent="0" algn="ctr" defTabSz="914400" rtl="0" eaLnBrk="1" fontAlgn="auto" latinLnBrk="0" hangingPunct="1">
              <a:lnSpc>
                <a:spcPts val="292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49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 1"/>
              <a:ea typeface="Century Gothic 1"/>
              <a:cs typeface="Century Gothic 1"/>
              <a:sym typeface="Century Gothic 1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7821000" y="7093639"/>
            <a:ext cx="2593405" cy="335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6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49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 1"/>
                <a:ea typeface="Century Gothic 1"/>
                <a:cs typeface="Century Gothic 1"/>
                <a:sym typeface="Century Gothic 1"/>
              </a:rPr>
              <a:t>Data Driven Efficiency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7623992" y="5143500"/>
            <a:ext cx="2987101" cy="7269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92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49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 1"/>
                <a:ea typeface="Century Gothic 1"/>
                <a:cs typeface="Century Gothic 1"/>
                <a:sym typeface="Century Gothic 1"/>
              </a:rPr>
              <a:t>Continuous Manufacturing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7624152" y="8871654"/>
            <a:ext cx="2987101" cy="723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92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49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 1"/>
                <a:ea typeface="Century Gothic 1"/>
                <a:cs typeface="Century Gothic 1"/>
                <a:sym typeface="Century Gothic 1"/>
              </a:rPr>
              <a:t>Agile Supply Chains</a:t>
            </a:r>
          </a:p>
          <a:p>
            <a:pPr marL="0" marR="0" lvl="1" indent="0" algn="ctr" defTabSz="914400" rtl="0" eaLnBrk="1" fontAlgn="auto" latinLnBrk="0" hangingPunct="1">
              <a:lnSpc>
                <a:spcPts val="292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49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 1"/>
              <a:ea typeface="Century Gothic 1"/>
              <a:cs typeface="Century Gothic 1"/>
              <a:sym typeface="Century Gothic 1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11058628" y="3321383"/>
            <a:ext cx="6775766" cy="1285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4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 1"/>
                <a:ea typeface="Century Gothic 1"/>
                <a:cs typeface="Century Gothic 1"/>
                <a:sym typeface="Century Gothic 1"/>
              </a:rPr>
              <a:t>The rise of complex APIs coupled with increasing compliance requirements necessitates advanced manufacturing processes to ensure quality and regulatory adherence.</a:t>
            </a:r>
          </a:p>
          <a:p>
            <a:pPr marL="0" marR="0" lvl="0" indent="0" algn="l" defTabSz="914400" rtl="0" eaLnBrk="1" fontAlgn="auto" latinLnBrk="0" hangingPunct="1">
              <a:lnSpc>
                <a:spcPts val="26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46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 1"/>
              <a:ea typeface="Century Gothic 1"/>
              <a:cs typeface="Century Gothic 1"/>
              <a:sym typeface="Century Gothic 1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11058628" y="4947153"/>
            <a:ext cx="6069668" cy="1285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4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 1"/>
                <a:ea typeface="Century Gothic 1"/>
                <a:cs typeface="Century Gothic 1"/>
                <a:sym typeface="Century Gothic 1"/>
              </a:rPr>
              <a:t>Continuous manufacturing and Real-Time Release Testing (RTRT) are gaining traction, facilitating improved efficiency and flexibility in production workflows.</a:t>
            </a:r>
          </a:p>
          <a:p>
            <a:pPr marL="0" marR="0" lvl="0" indent="0" algn="l" defTabSz="914400" rtl="0" eaLnBrk="1" fontAlgn="auto" latinLnBrk="0" hangingPunct="1">
              <a:lnSpc>
                <a:spcPts val="26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46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 1"/>
              <a:ea typeface="Century Gothic 1"/>
              <a:cs typeface="Century Gothic 1"/>
              <a:sym typeface="Century Gothic 1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11058628" y="6669789"/>
            <a:ext cx="6200672" cy="1285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4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 1"/>
                <a:ea typeface="Century Gothic 1"/>
                <a:cs typeface="Century Gothic 1"/>
                <a:sym typeface="Century Gothic 1"/>
              </a:rPr>
              <a:t>Incorporating data-driven decision making is crucial for enhancing operational efficiency and optimizing resource allocation in API manufacturing.</a:t>
            </a:r>
          </a:p>
          <a:p>
            <a:pPr marL="0" marR="0" lvl="0" indent="0" algn="l" defTabSz="914400" rtl="0" eaLnBrk="1" fontAlgn="auto" latinLnBrk="0" hangingPunct="1">
              <a:lnSpc>
                <a:spcPts val="26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46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 1"/>
              <a:ea typeface="Century Gothic 1"/>
              <a:cs typeface="Century Gothic 1"/>
              <a:sym typeface="Century Gothic 1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11058628" y="8378789"/>
            <a:ext cx="6069668" cy="1285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4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 1"/>
                <a:ea typeface="Century Gothic 1"/>
                <a:cs typeface="Century Gothic 1"/>
                <a:sym typeface="Century Gothic 1"/>
              </a:rPr>
              <a:t>To meet the demands of global supply chains, the industry must adopt more agile and resilient processes that can quickly adapt to changing market needs</a:t>
            </a:r>
          </a:p>
          <a:p>
            <a:pPr marL="0" marR="0" lvl="0" indent="0" algn="l" defTabSz="914400" rtl="0" eaLnBrk="1" fontAlgn="auto" latinLnBrk="0" hangingPunct="1">
              <a:lnSpc>
                <a:spcPts val="26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46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 1"/>
              <a:ea typeface="Century Gothic 1"/>
              <a:cs typeface="Century Gothic 1"/>
              <a:sym typeface="Century Gothic 1"/>
            </a:endParaRPr>
          </a:p>
        </p:txBody>
      </p:sp>
      <p:sp>
        <p:nvSpPr>
          <p:cNvPr id="48" name="Freeform 48"/>
          <p:cNvSpPr/>
          <p:nvPr/>
        </p:nvSpPr>
        <p:spPr>
          <a:xfrm>
            <a:off x="786694" y="3170510"/>
            <a:ext cx="878362" cy="878362"/>
          </a:xfrm>
          <a:custGeom>
            <a:avLst/>
            <a:gdLst/>
            <a:ahLst/>
            <a:cxnLst/>
            <a:rect l="l" t="t" r="r" b="b"/>
            <a:pathLst>
              <a:path w="878362" h="878362">
                <a:moveTo>
                  <a:pt x="0" y="0"/>
                </a:moveTo>
                <a:lnTo>
                  <a:pt x="878362" y="0"/>
                </a:lnTo>
                <a:lnTo>
                  <a:pt x="878362" y="878362"/>
                </a:lnTo>
                <a:lnTo>
                  <a:pt x="0" y="878362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FFC7A39-3985-7C42-329D-58DE8B728EE0}"/>
              </a:ext>
            </a:extLst>
          </p:cNvPr>
          <p:cNvSpPr txBox="1"/>
          <p:nvPr/>
        </p:nvSpPr>
        <p:spPr>
          <a:xfrm>
            <a:off x="1137349" y="838570"/>
            <a:ext cx="13367302" cy="96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72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39" b="1" dirty="0">
                <a:solidFill>
                  <a:srgbClr val="073699"/>
                </a:solidFill>
                <a:latin typeface="Open Sans Medium"/>
                <a:cs typeface="Open Sans Medium"/>
                <a:sym typeface="Century Gothic 2"/>
              </a:rPr>
              <a:t>Key Trends Shaping BD Manufacturing</a:t>
            </a:r>
          </a:p>
        </p:txBody>
      </p:sp>
      <p:sp>
        <p:nvSpPr>
          <p:cNvPr id="53" name="Freeform 12">
            <a:extLst>
              <a:ext uri="{FF2B5EF4-FFF2-40B4-BE49-F238E27FC236}">
                <a16:creationId xmlns:a16="http://schemas.microsoft.com/office/drawing/2014/main" id="{C1EDA59C-F0C3-9FE4-24C7-519427C2E1B8}"/>
              </a:ext>
            </a:extLst>
          </p:cNvPr>
          <p:cNvSpPr/>
          <p:nvPr/>
        </p:nvSpPr>
        <p:spPr>
          <a:xfrm rot="5400000">
            <a:off x="-3188956" y="3205065"/>
            <a:ext cx="10335750" cy="3967879"/>
          </a:xfrm>
          <a:custGeom>
            <a:avLst/>
            <a:gdLst/>
            <a:ahLst/>
            <a:cxnLst/>
            <a:rect l="l" t="t" r="r" b="b"/>
            <a:pathLst>
              <a:path w="15351301" h="4010527">
                <a:moveTo>
                  <a:pt x="0" y="0"/>
                </a:moveTo>
                <a:lnTo>
                  <a:pt x="15351301" y="0"/>
                </a:lnTo>
                <a:lnTo>
                  <a:pt x="15351301" y="4010527"/>
                </a:lnTo>
                <a:lnTo>
                  <a:pt x="0" y="4010527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alphaModFix amt="4000"/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D20DFB-E2DA-A3E7-A956-F71350AFE3E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307126" y="3400751"/>
            <a:ext cx="944414" cy="648121"/>
          </a:xfrm>
          <a:prstGeom prst="rect">
            <a:avLst/>
          </a:prstGeom>
        </p:spPr>
      </p:pic>
      <p:sp>
        <p:nvSpPr>
          <p:cNvPr id="35" name="Freeform 25">
            <a:extLst>
              <a:ext uri="{FF2B5EF4-FFF2-40B4-BE49-F238E27FC236}">
                <a16:creationId xmlns:a16="http://schemas.microsoft.com/office/drawing/2014/main" id="{EDE60B80-D05A-99FE-CD89-07FD0DCD9401}"/>
              </a:ext>
            </a:extLst>
          </p:cNvPr>
          <p:cNvSpPr/>
          <p:nvPr/>
        </p:nvSpPr>
        <p:spPr>
          <a:xfrm rot="5400000">
            <a:off x="-4216450" y="4216451"/>
            <a:ext cx="10287002" cy="1854104"/>
          </a:xfrm>
          <a:custGeom>
            <a:avLst/>
            <a:gdLst/>
            <a:ahLst/>
            <a:cxnLst/>
            <a:rect l="l" t="t" r="r" b="b"/>
            <a:pathLst>
              <a:path w="13296268" h="8044242">
                <a:moveTo>
                  <a:pt x="0" y="0"/>
                </a:moveTo>
                <a:lnTo>
                  <a:pt x="13296268" y="0"/>
                </a:lnTo>
                <a:lnTo>
                  <a:pt x="13296268" y="8044242"/>
                </a:lnTo>
                <a:lnTo>
                  <a:pt x="0" y="8044242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-21039" r="-8215" b="-333861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3DF4372B-D269-8F08-51AB-D80303D53F0E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777" b="-12777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Freeform 70">
            <a:extLst>
              <a:ext uri="{FF2B5EF4-FFF2-40B4-BE49-F238E27FC236}">
                <a16:creationId xmlns:a16="http://schemas.microsoft.com/office/drawing/2014/main" id="{51BCC173-431B-636A-3EC4-0B58800817C8}"/>
              </a:ext>
            </a:extLst>
          </p:cNvPr>
          <p:cNvSpPr/>
          <p:nvPr/>
        </p:nvSpPr>
        <p:spPr>
          <a:xfrm>
            <a:off x="621878" y="7024980"/>
            <a:ext cx="1174077" cy="2032880"/>
          </a:xfrm>
          <a:custGeom>
            <a:avLst/>
            <a:gdLst/>
            <a:ahLst/>
            <a:cxnLst/>
            <a:rect l="l" t="t" r="r" b="b"/>
            <a:pathLst>
              <a:path w="6821060" h="6821060">
                <a:moveTo>
                  <a:pt x="0" y="0"/>
                </a:moveTo>
                <a:lnTo>
                  <a:pt x="6821060" y="0"/>
                </a:lnTo>
                <a:lnTo>
                  <a:pt x="6821060" y="6821060"/>
                </a:lnTo>
                <a:lnTo>
                  <a:pt x="0" y="68210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Freeform 69">
            <a:extLst>
              <a:ext uri="{FF2B5EF4-FFF2-40B4-BE49-F238E27FC236}">
                <a16:creationId xmlns:a16="http://schemas.microsoft.com/office/drawing/2014/main" id="{68CCE511-A3A6-EE50-C985-CB4C4ACE91AC}"/>
              </a:ext>
            </a:extLst>
          </p:cNvPr>
          <p:cNvSpPr/>
          <p:nvPr/>
        </p:nvSpPr>
        <p:spPr>
          <a:xfrm>
            <a:off x="610105" y="4900176"/>
            <a:ext cx="1174077" cy="2032880"/>
          </a:xfrm>
          <a:custGeom>
            <a:avLst/>
            <a:gdLst/>
            <a:ahLst/>
            <a:cxnLst/>
            <a:rect l="l" t="t" r="r" b="b"/>
            <a:pathLst>
              <a:path w="6821060" h="6821060">
                <a:moveTo>
                  <a:pt x="0" y="0"/>
                </a:moveTo>
                <a:lnTo>
                  <a:pt x="6821060" y="0"/>
                </a:lnTo>
                <a:lnTo>
                  <a:pt x="6821060" y="6821060"/>
                </a:lnTo>
                <a:lnTo>
                  <a:pt x="0" y="68210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4D540B22-9800-24FC-39AC-5C914E66C887}"/>
              </a:ext>
            </a:extLst>
          </p:cNvPr>
          <p:cNvSpPr/>
          <p:nvPr/>
        </p:nvSpPr>
        <p:spPr>
          <a:xfrm>
            <a:off x="675301" y="2596440"/>
            <a:ext cx="1174077" cy="2032880"/>
          </a:xfrm>
          <a:custGeom>
            <a:avLst/>
            <a:gdLst/>
            <a:ahLst/>
            <a:cxnLst/>
            <a:rect l="l" t="t" r="r" b="b"/>
            <a:pathLst>
              <a:path w="6821060" h="6821060">
                <a:moveTo>
                  <a:pt x="0" y="0"/>
                </a:moveTo>
                <a:lnTo>
                  <a:pt x="6821060" y="0"/>
                </a:lnTo>
                <a:lnTo>
                  <a:pt x="6821060" y="6821060"/>
                </a:lnTo>
                <a:lnTo>
                  <a:pt x="0" y="68210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17993A-7A66-131C-F27F-1CF13C879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4268" y="693093"/>
            <a:ext cx="11934959" cy="1143000"/>
          </a:xfrm>
        </p:spPr>
        <p:txBody>
          <a:bodyPr>
            <a:noAutofit/>
          </a:bodyPr>
          <a:lstStyle/>
          <a:p>
            <a:pPr>
              <a:lnSpc>
                <a:spcPts val="7206"/>
              </a:lnSpc>
              <a:spcBef>
                <a:spcPts val="0"/>
              </a:spcBef>
            </a:pPr>
            <a:r>
              <a:rPr lang="en-US" sz="5440" b="1" dirty="0">
                <a:solidFill>
                  <a:srgbClr val="073699"/>
                </a:solidFill>
                <a:latin typeface="Open Sans Medium"/>
                <a:ea typeface="+mn-ea"/>
                <a:cs typeface="Open Sans Medium"/>
              </a:rPr>
              <a:t>AI Impact across the Value Chain</a:t>
            </a:r>
            <a:endParaRPr lang="en-IN" sz="5440" b="1" dirty="0">
              <a:solidFill>
                <a:srgbClr val="073699"/>
              </a:solidFill>
              <a:latin typeface="Open Sans Medium"/>
              <a:ea typeface="+mn-ea"/>
              <a:cs typeface="Open Sans Medium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8FCF8F-6399-85CF-6B86-4A0F7FD47868}"/>
              </a:ext>
            </a:extLst>
          </p:cNvPr>
          <p:cNvSpPr/>
          <p:nvPr/>
        </p:nvSpPr>
        <p:spPr>
          <a:xfrm>
            <a:off x="973564" y="2966332"/>
            <a:ext cx="2929179" cy="126478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R&amp;D, Process Development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C69653-725A-3C2D-9FD5-954A1140A711}"/>
              </a:ext>
            </a:extLst>
          </p:cNvPr>
          <p:cNvSpPr/>
          <p:nvPr/>
        </p:nvSpPr>
        <p:spPr>
          <a:xfrm>
            <a:off x="987778" y="5264635"/>
            <a:ext cx="2929179" cy="126478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QA/QC</a:t>
            </a:r>
            <a:endParaRPr kumimoji="0" lang="en-IN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F2FD98-ADEB-1513-69AC-784816DE9451}"/>
              </a:ext>
            </a:extLst>
          </p:cNvPr>
          <p:cNvSpPr/>
          <p:nvPr/>
        </p:nvSpPr>
        <p:spPr>
          <a:xfrm>
            <a:off x="1018126" y="7389694"/>
            <a:ext cx="2929179" cy="126478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Operations</a:t>
            </a:r>
            <a:endParaRPr kumimoji="0" lang="en-IN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8A74768-D6E9-3EB1-36F4-930BABADABEC}"/>
              </a:ext>
            </a:extLst>
          </p:cNvPr>
          <p:cNvCxnSpPr>
            <a:cxnSpLocks/>
          </p:cNvCxnSpPr>
          <p:nvPr/>
        </p:nvCxnSpPr>
        <p:spPr>
          <a:xfrm>
            <a:off x="973564" y="4254364"/>
            <a:ext cx="16441599" cy="0"/>
          </a:xfrm>
          <a:prstGeom prst="line">
            <a:avLst/>
          </a:prstGeom>
          <a:ln w="1270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2548341-E4BB-AA20-CAB6-A75F65B56EE9}"/>
              </a:ext>
            </a:extLst>
          </p:cNvPr>
          <p:cNvCxnSpPr>
            <a:cxnSpLocks/>
          </p:cNvCxnSpPr>
          <p:nvPr/>
        </p:nvCxnSpPr>
        <p:spPr>
          <a:xfrm>
            <a:off x="923200" y="5264635"/>
            <a:ext cx="16441599" cy="0"/>
          </a:xfrm>
          <a:prstGeom prst="lin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87DCCC7-0A03-F092-E1D7-307EB52176A0}"/>
              </a:ext>
            </a:extLst>
          </p:cNvPr>
          <p:cNvCxnSpPr>
            <a:cxnSpLocks/>
          </p:cNvCxnSpPr>
          <p:nvPr/>
        </p:nvCxnSpPr>
        <p:spPr>
          <a:xfrm>
            <a:off x="1018126" y="8647343"/>
            <a:ext cx="16441599" cy="0"/>
          </a:xfrm>
          <a:prstGeom prst="line">
            <a:avLst/>
          </a:prstGeom>
          <a:ln w="1270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66AE352-4369-12FC-5D93-BF68384F8E61}"/>
              </a:ext>
            </a:extLst>
          </p:cNvPr>
          <p:cNvCxnSpPr>
            <a:cxnSpLocks/>
          </p:cNvCxnSpPr>
          <p:nvPr/>
        </p:nvCxnSpPr>
        <p:spPr>
          <a:xfrm>
            <a:off x="923200" y="2966332"/>
            <a:ext cx="16441599" cy="0"/>
          </a:xfrm>
          <a:prstGeom prst="line">
            <a:avLst/>
          </a:prstGeom>
          <a:ln w="1270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8ED8D49F-59FB-A0FB-1C93-42CAEC483C00}"/>
              </a:ext>
            </a:extLst>
          </p:cNvPr>
          <p:cNvSpPr txBox="1"/>
          <p:nvPr/>
        </p:nvSpPr>
        <p:spPr>
          <a:xfrm>
            <a:off x="4565334" y="3417734"/>
            <a:ext cx="292917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Compound design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40388-8D9C-DB25-5823-6FD57CF1C4A3}"/>
              </a:ext>
            </a:extLst>
          </p:cNvPr>
          <p:cNvSpPr txBox="1"/>
          <p:nvPr/>
        </p:nvSpPr>
        <p:spPr>
          <a:xfrm>
            <a:off x="8401300" y="3355830"/>
            <a:ext cx="292917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Predictive Synthesis Planning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C4F6914-54D0-C0B3-9CDA-AB9BB978A736}"/>
              </a:ext>
            </a:extLst>
          </p:cNvPr>
          <p:cNvSpPr txBox="1"/>
          <p:nvPr/>
        </p:nvSpPr>
        <p:spPr>
          <a:xfrm>
            <a:off x="12025172" y="3401441"/>
            <a:ext cx="292917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DoE Optimization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9595BA-8506-DD76-F5D5-9A5CB19A106C}"/>
              </a:ext>
            </a:extLst>
          </p:cNvPr>
          <p:cNvSpPr txBox="1"/>
          <p:nvPr/>
        </p:nvSpPr>
        <p:spPr>
          <a:xfrm>
            <a:off x="15733568" y="3278189"/>
            <a:ext cx="292917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Spectral Interpretation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231F52E-80EB-7158-DC57-B8268C9BBF18}"/>
              </a:ext>
            </a:extLst>
          </p:cNvPr>
          <p:cNvSpPr txBox="1"/>
          <p:nvPr/>
        </p:nvSpPr>
        <p:spPr>
          <a:xfrm>
            <a:off x="7775884" y="5536242"/>
            <a:ext cx="225927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Anomaly Detection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A1721CF-F745-A789-2983-B14561E06C80}"/>
              </a:ext>
            </a:extLst>
          </p:cNvPr>
          <p:cNvSpPr txBox="1"/>
          <p:nvPr/>
        </p:nvSpPr>
        <p:spPr>
          <a:xfrm>
            <a:off x="9869005" y="5635219"/>
            <a:ext cx="292917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SOP/CAPA builder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52CA5D5-CC68-4F42-1407-194A37DC8999}"/>
              </a:ext>
            </a:extLst>
          </p:cNvPr>
          <p:cNvSpPr txBox="1"/>
          <p:nvPr/>
        </p:nvSpPr>
        <p:spPr>
          <a:xfrm>
            <a:off x="4772253" y="7652754"/>
            <a:ext cx="292917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Augmented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Sourcing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CF3ADAA-BC4B-9D48-A064-677D805AFC5E}"/>
              </a:ext>
            </a:extLst>
          </p:cNvPr>
          <p:cNvSpPr txBox="1"/>
          <p:nvPr/>
        </p:nvSpPr>
        <p:spPr>
          <a:xfrm>
            <a:off x="7657391" y="7625244"/>
            <a:ext cx="292917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Virtual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Assistant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86C7035-28E3-433E-2009-56140DFA4D27}"/>
              </a:ext>
            </a:extLst>
          </p:cNvPr>
          <p:cNvSpPr txBox="1"/>
          <p:nvPr/>
        </p:nvSpPr>
        <p:spPr>
          <a:xfrm>
            <a:off x="10695568" y="7619840"/>
            <a:ext cx="292917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Reimagined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Investigations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460D4A6-C564-3D76-280E-F5B9A25DB090}"/>
              </a:ext>
            </a:extLst>
          </p:cNvPr>
          <p:cNvSpPr txBox="1"/>
          <p:nvPr/>
        </p:nvSpPr>
        <p:spPr>
          <a:xfrm>
            <a:off x="13733746" y="7588956"/>
            <a:ext cx="292917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Real time Inventory Optimization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CD99A5-4C7C-EE4A-5709-78842F290C75}"/>
              </a:ext>
            </a:extLst>
          </p:cNvPr>
          <p:cNvSpPr txBox="1"/>
          <p:nvPr/>
        </p:nvSpPr>
        <p:spPr>
          <a:xfrm>
            <a:off x="4442409" y="5605111"/>
            <a:ext cx="292917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Investigations AI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E780625-4AD6-A530-D782-133B05A1258F}"/>
              </a:ext>
            </a:extLst>
          </p:cNvPr>
          <p:cNvCxnSpPr>
            <a:cxnSpLocks/>
          </p:cNvCxnSpPr>
          <p:nvPr/>
        </p:nvCxnSpPr>
        <p:spPr>
          <a:xfrm>
            <a:off x="1026339" y="6522794"/>
            <a:ext cx="16441599" cy="0"/>
          </a:xfrm>
          <a:prstGeom prst="line">
            <a:avLst/>
          </a:prstGeom>
          <a:ln w="1270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790B730-A456-4194-2565-D3876530155B}"/>
              </a:ext>
            </a:extLst>
          </p:cNvPr>
          <p:cNvCxnSpPr>
            <a:cxnSpLocks/>
          </p:cNvCxnSpPr>
          <p:nvPr/>
        </p:nvCxnSpPr>
        <p:spPr>
          <a:xfrm>
            <a:off x="987778" y="7389694"/>
            <a:ext cx="16441599" cy="0"/>
          </a:xfrm>
          <a:prstGeom prst="lin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4A177180-3EF6-2291-3CAB-7BC28D5B5DDC}"/>
              </a:ext>
            </a:extLst>
          </p:cNvPr>
          <p:cNvSpPr txBox="1"/>
          <p:nvPr/>
        </p:nvSpPr>
        <p:spPr>
          <a:xfrm>
            <a:off x="13279227" y="5605111"/>
            <a:ext cx="225927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Inspection Accuracy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08250ED-7AC4-D1CE-187B-89AB8E2BD753}"/>
              </a:ext>
            </a:extLst>
          </p:cNvPr>
          <p:cNvSpPr txBox="1"/>
          <p:nvPr/>
        </p:nvSpPr>
        <p:spPr>
          <a:xfrm>
            <a:off x="15913420" y="5565553"/>
            <a:ext cx="292917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Supplier Qualification</a:t>
            </a:r>
          </a:p>
        </p:txBody>
      </p:sp>
      <p:sp>
        <p:nvSpPr>
          <p:cNvPr id="4" name="Freeform 30">
            <a:extLst>
              <a:ext uri="{FF2B5EF4-FFF2-40B4-BE49-F238E27FC236}">
                <a16:creationId xmlns:a16="http://schemas.microsoft.com/office/drawing/2014/main" id="{7EF6228B-D3D4-C26B-33D8-DCBD045ECA6E}"/>
              </a:ext>
            </a:extLst>
          </p:cNvPr>
          <p:cNvSpPr/>
          <p:nvPr/>
        </p:nvSpPr>
        <p:spPr>
          <a:xfrm>
            <a:off x="16221084" y="239132"/>
            <a:ext cx="1763275" cy="1320318"/>
          </a:xfrm>
          <a:custGeom>
            <a:avLst/>
            <a:gdLst/>
            <a:ahLst/>
            <a:cxnLst/>
            <a:rect l="l" t="t" r="r" b="b"/>
            <a:pathLst>
              <a:path w="1430035" h="1007084">
                <a:moveTo>
                  <a:pt x="0" y="0"/>
                </a:moveTo>
                <a:lnTo>
                  <a:pt x="1430035" y="0"/>
                </a:lnTo>
                <a:lnTo>
                  <a:pt x="1430035" y="1007084"/>
                </a:lnTo>
                <a:lnTo>
                  <a:pt x="0" y="100708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2066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D42CCB9F-24D1-BE84-8A4E-6813E654D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8999" y="10074030"/>
            <a:ext cx="3797301" cy="212963"/>
          </a:xfrm>
        </p:spPr>
        <p:txBody>
          <a:bodyPr/>
          <a:lstStyle/>
          <a:p>
            <a:pPr marL="0" marR="0" lvl="0" indent="0" algn="ctr" defTabSz="13716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© 2025 Caliber. All rights reserved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9" name="Group 10">
            <a:extLst>
              <a:ext uri="{FF2B5EF4-FFF2-40B4-BE49-F238E27FC236}">
                <a16:creationId xmlns:a16="http://schemas.microsoft.com/office/drawing/2014/main" id="{CBCF74CC-E680-CB64-62E8-F2A3753D03D8}"/>
              </a:ext>
            </a:extLst>
          </p:cNvPr>
          <p:cNvGrpSpPr/>
          <p:nvPr/>
        </p:nvGrpSpPr>
        <p:grpSpPr>
          <a:xfrm>
            <a:off x="4219667" y="3355830"/>
            <a:ext cx="468343" cy="485164"/>
            <a:chOff x="0" y="0"/>
            <a:chExt cx="812800" cy="812800"/>
          </a:xfrm>
        </p:grpSpPr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BBB5009C-06C9-E965-83C5-C8F6FBFCF580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7681" r="-5558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6" name="Group 10">
            <a:extLst>
              <a:ext uri="{FF2B5EF4-FFF2-40B4-BE49-F238E27FC236}">
                <a16:creationId xmlns:a16="http://schemas.microsoft.com/office/drawing/2014/main" id="{C174F9BE-44D3-701D-A600-EC2332B60C9F}"/>
              </a:ext>
            </a:extLst>
          </p:cNvPr>
          <p:cNvGrpSpPr/>
          <p:nvPr/>
        </p:nvGrpSpPr>
        <p:grpSpPr>
          <a:xfrm>
            <a:off x="7830012" y="3359267"/>
            <a:ext cx="468343" cy="485164"/>
            <a:chOff x="0" y="0"/>
            <a:chExt cx="812800" cy="812800"/>
          </a:xfrm>
        </p:grpSpPr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CD5DB496-519B-21CD-C8B7-C79F5B1F95E7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7681" r="-5558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5" name="Group 10">
            <a:extLst>
              <a:ext uri="{FF2B5EF4-FFF2-40B4-BE49-F238E27FC236}">
                <a16:creationId xmlns:a16="http://schemas.microsoft.com/office/drawing/2014/main" id="{286BEA42-78A3-F4CD-8890-C108461656FC}"/>
              </a:ext>
            </a:extLst>
          </p:cNvPr>
          <p:cNvGrpSpPr/>
          <p:nvPr/>
        </p:nvGrpSpPr>
        <p:grpSpPr>
          <a:xfrm>
            <a:off x="11751391" y="3362078"/>
            <a:ext cx="468343" cy="485164"/>
            <a:chOff x="0" y="0"/>
            <a:chExt cx="812800" cy="812800"/>
          </a:xfrm>
        </p:grpSpPr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C2535229-9930-06BB-C869-917C15FBE65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7681" r="-5558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9" name="Group 10">
            <a:extLst>
              <a:ext uri="{FF2B5EF4-FFF2-40B4-BE49-F238E27FC236}">
                <a16:creationId xmlns:a16="http://schemas.microsoft.com/office/drawing/2014/main" id="{11B56EE6-EFF4-9677-39C0-F6CE871CE2AA}"/>
              </a:ext>
            </a:extLst>
          </p:cNvPr>
          <p:cNvGrpSpPr/>
          <p:nvPr/>
        </p:nvGrpSpPr>
        <p:grpSpPr>
          <a:xfrm>
            <a:off x="15109788" y="3366608"/>
            <a:ext cx="468343" cy="485164"/>
            <a:chOff x="0" y="0"/>
            <a:chExt cx="812800" cy="812800"/>
          </a:xfrm>
        </p:grpSpPr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id="{10FCA950-7AB4-F920-5C85-4B0A7BCE9FB6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7681" r="-5558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1" name="Group 10">
            <a:extLst>
              <a:ext uri="{FF2B5EF4-FFF2-40B4-BE49-F238E27FC236}">
                <a16:creationId xmlns:a16="http://schemas.microsoft.com/office/drawing/2014/main" id="{5FA87821-1C2E-3AEF-BDBB-DC40464C9F68}"/>
              </a:ext>
            </a:extLst>
          </p:cNvPr>
          <p:cNvGrpSpPr/>
          <p:nvPr/>
        </p:nvGrpSpPr>
        <p:grpSpPr>
          <a:xfrm>
            <a:off x="4219667" y="5581524"/>
            <a:ext cx="468343" cy="485164"/>
            <a:chOff x="0" y="0"/>
            <a:chExt cx="812800" cy="812800"/>
          </a:xfrm>
        </p:grpSpPr>
        <p:sp>
          <p:nvSpPr>
            <p:cNvPr id="52" name="Freeform 11">
              <a:extLst>
                <a:ext uri="{FF2B5EF4-FFF2-40B4-BE49-F238E27FC236}">
                  <a16:creationId xmlns:a16="http://schemas.microsoft.com/office/drawing/2014/main" id="{5105E2FA-89F3-3A29-0858-96427B773098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7681" r="-5558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3" name="Group 10">
            <a:extLst>
              <a:ext uri="{FF2B5EF4-FFF2-40B4-BE49-F238E27FC236}">
                <a16:creationId xmlns:a16="http://schemas.microsoft.com/office/drawing/2014/main" id="{BF9014AC-50B6-FD7A-B603-81D8A6AD5592}"/>
              </a:ext>
            </a:extLst>
          </p:cNvPr>
          <p:cNvGrpSpPr/>
          <p:nvPr/>
        </p:nvGrpSpPr>
        <p:grpSpPr>
          <a:xfrm>
            <a:off x="4219667" y="7747284"/>
            <a:ext cx="468343" cy="485164"/>
            <a:chOff x="0" y="0"/>
            <a:chExt cx="812800" cy="812800"/>
          </a:xfrm>
        </p:grpSpPr>
        <p:sp>
          <p:nvSpPr>
            <p:cNvPr id="54" name="Freeform 11">
              <a:extLst>
                <a:ext uri="{FF2B5EF4-FFF2-40B4-BE49-F238E27FC236}">
                  <a16:creationId xmlns:a16="http://schemas.microsoft.com/office/drawing/2014/main" id="{22A4C780-7997-D787-B7C5-513E9040D80F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7681" r="-5558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5" name="Group 10">
            <a:extLst>
              <a:ext uri="{FF2B5EF4-FFF2-40B4-BE49-F238E27FC236}">
                <a16:creationId xmlns:a16="http://schemas.microsoft.com/office/drawing/2014/main" id="{20A3DC59-00D5-7EE4-814A-EFA817176236}"/>
              </a:ext>
            </a:extLst>
          </p:cNvPr>
          <p:cNvGrpSpPr/>
          <p:nvPr/>
        </p:nvGrpSpPr>
        <p:grpSpPr>
          <a:xfrm>
            <a:off x="7233089" y="5565553"/>
            <a:ext cx="468343" cy="485164"/>
            <a:chOff x="-1300435" y="3440895"/>
            <a:chExt cx="812800" cy="812800"/>
          </a:xfrm>
        </p:grpSpPr>
        <p:sp>
          <p:nvSpPr>
            <p:cNvPr id="56" name="Freeform 11">
              <a:extLst>
                <a:ext uri="{FF2B5EF4-FFF2-40B4-BE49-F238E27FC236}">
                  <a16:creationId xmlns:a16="http://schemas.microsoft.com/office/drawing/2014/main" id="{CD94F913-1A99-F654-A1E1-7759222832B3}"/>
                </a:ext>
              </a:extLst>
            </p:cNvPr>
            <p:cNvSpPr/>
            <p:nvPr/>
          </p:nvSpPr>
          <p:spPr>
            <a:xfrm>
              <a:off x="-1300435" y="3440895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7681" r="-5558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7" name="Group 10">
            <a:extLst>
              <a:ext uri="{FF2B5EF4-FFF2-40B4-BE49-F238E27FC236}">
                <a16:creationId xmlns:a16="http://schemas.microsoft.com/office/drawing/2014/main" id="{BA0C9A33-3446-6492-03A7-2B4346DB1CC4}"/>
              </a:ext>
            </a:extLst>
          </p:cNvPr>
          <p:cNvGrpSpPr/>
          <p:nvPr/>
        </p:nvGrpSpPr>
        <p:grpSpPr>
          <a:xfrm>
            <a:off x="9547020" y="5581524"/>
            <a:ext cx="468343" cy="485164"/>
            <a:chOff x="0" y="0"/>
            <a:chExt cx="812800" cy="812800"/>
          </a:xfrm>
        </p:grpSpPr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8FBEA304-491F-B75C-6095-AAC1FEFD9829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7681" r="-5558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9" name="Group 10">
            <a:extLst>
              <a:ext uri="{FF2B5EF4-FFF2-40B4-BE49-F238E27FC236}">
                <a16:creationId xmlns:a16="http://schemas.microsoft.com/office/drawing/2014/main" id="{07648538-E855-C48E-87B2-8EDFCBDBBCC5}"/>
              </a:ext>
            </a:extLst>
          </p:cNvPr>
          <p:cNvGrpSpPr/>
          <p:nvPr/>
        </p:nvGrpSpPr>
        <p:grpSpPr>
          <a:xfrm>
            <a:off x="12704757" y="5603672"/>
            <a:ext cx="468343" cy="485164"/>
            <a:chOff x="0" y="0"/>
            <a:chExt cx="812800" cy="812800"/>
          </a:xfrm>
        </p:grpSpPr>
        <p:sp>
          <p:nvSpPr>
            <p:cNvPr id="60" name="Freeform 11">
              <a:extLst>
                <a:ext uri="{FF2B5EF4-FFF2-40B4-BE49-F238E27FC236}">
                  <a16:creationId xmlns:a16="http://schemas.microsoft.com/office/drawing/2014/main" id="{BC1B6506-BA1B-0BF9-35EB-5D02BE3F63EE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7681" r="-5558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1" name="Group 10">
            <a:extLst>
              <a:ext uri="{FF2B5EF4-FFF2-40B4-BE49-F238E27FC236}">
                <a16:creationId xmlns:a16="http://schemas.microsoft.com/office/drawing/2014/main" id="{688ACC50-24E7-66FE-8A8A-29A6DE313633}"/>
              </a:ext>
            </a:extLst>
          </p:cNvPr>
          <p:cNvGrpSpPr/>
          <p:nvPr/>
        </p:nvGrpSpPr>
        <p:grpSpPr>
          <a:xfrm>
            <a:off x="15304332" y="5567371"/>
            <a:ext cx="468343" cy="485164"/>
            <a:chOff x="0" y="0"/>
            <a:chExt cx="812800" cy="812800"/>
          </a:xfrm>
        </p:grpSpPr>
        <p:sp>
          <p:nvSpPr>
            <p:cNvPr id="62" name="Freeform 11">
              <a:extLst>
                <a:ext uri="{FF2B5EF4-FFF2-40B4-BE49-F238E27FC236}">
                  <a16:creationId xmlns:a16="http://schemas.microsoft.com/office/drawing/2014/main" id="{7B9F0D22-B475-1E6D-F4C4-B9AFFC034687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7681" r="-5558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3" name="Group 10">
            <a:extLst>
              <a:ext uri="{FF2B5EF4-FFF2-40B4-BE49-F238E27FC236}">
                <a16:creationId xmlns:a16="http://schemas.microsoft.com/office/drawing/2014/main" id="{5ED5F138-FE62-4870-27D7-8DAB42BB2551}"/>
              </a:ext>
            </a:extLst>
          </p:cNvPr>
          <p:cNvGrpSpPr/>
          <p:nvPr/>
        </p:nvGrpSpPr>
        <p:grpSpPr>
          <a:xfrm>
            <a:off x="7206232" y="7652652"/>
            <a:ext cx="468343" cy="485164"/>
            <a:chOff x="0" y="0"/>
            <a:chExt cx="812800" cy="812800"/>
          </a:xfrm>
        </p:grpSpPr>
        <p:sp>
          <p:nvSpPr>
            <p:cNvPr id="64" name="Freeform 11">
              <a:extLst>
                <a:ext uri="{FF2B5EF4-FFF2-40B4-BE49-F238E27FC236}">
                  <a16:creationId xmlns:a16="http://schemas.microsoft.com/office/drawing/2014/main" id="{BBEB5A1E-AC90-7E82-EF0A-57E19A5D619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7681" r="-5558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5" name="Group 10">
            <a:extLst>
              <a:ext uri="{FF2B5EF4-FFF2-40B4-BE49-F238E27FC236}">
                <a16:creationId xmlns:a16="http://schemas.microsoft.com/office/drawing/2014/main" id="{E3E6009C-7C70-F547-7D08-F429AAC87AB1}"/>
              </a:ext>
            </a:extLst>
          </p:cNvPr>
          <p:cNvGrpSpPr/>
          <p:nvPr/>
        </p:nvGrpSpPr>
        <p:grpSpPr>
          <a:xfrm>
            <a:off x="10235171" y="7639730"/>
            <a:ext cx="468343" cy="485164"/>
            <a:chOff x="0" y="0"/>
            <a:chExt cx="812800" cy="812800"/>
          </a:xfrm>
        </p:grpSpPr>
        <p:sp>
          <p:nvSpPr>
            <p:cNvPr id="66" name="Freeform 11">
              <a:extLst>
                <a:ext uri="{FF2B5EF4-FFF2-40B4-BE49-F238E27FC236}">
                  <a16:creationId xmlns:a16="http://schemas.microsoft.com/office/drawing/2014/main" id="{E8B5D371-0FEE-CBF6-7B07-BB072A258D19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7681" r="-5558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7" name="Group 10">
            <a:extLst>
              <a:ext uri="{FF2B5EF4-FFF2-40B4-BE49-F238E27FC236}">
                <a16:creationId xmlns:a16="http://schemas.microsoft.com/office/drawing/2014/main" id="{9CED95B8-EDD5-6F0A-7EDF-C8C3821FAFDC}"/>
              </a:ext>
            </a:extLst>
          </p:cNvPr>
          <p:cNvGrpSpPr/>
          <p:nvPr/>
        </p:nvGrpSpPr>
        <p:grpSpPr>
          <a:xfrm>
            <a:off x="13210903" y="7654188"/>
            <a:ext cx="468343" cy="485164"/>
            <a:chOff x="0" y="0"/>
            <a:chExt cx="812800" cy="812800"/>
          </a:xfrm>
        </p:grpSpPr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7884CB25-5B23-57C8-3DBE-51847E244FE0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7681" r="-5558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1" name="Freeform 25">
            <a:extLst>
              <a:ext uri="{FF2B5EF4-FFF2-40B4-BE49-F238E27FC236}">
                <a16:creationId xmlns:a16="http://schemas.microsoft.com/office/drawing/2014/main" id="{7BF79F0C-F175-1B20-2AC1-5E7A9A23F808}"/>
              </a:ext>
            </a:extLst>
          </p:cNvPr>
          <p:cNvSpPr/>
          <p:nvPr/>
        </p:nvSpPr>
        <p:spPr>
          <a:xfrm rot="5400000">
            <a:off x="-4216450" y="4216451"/>
            <a:ext cx="10287002" cy="1854104"/>
          </a:xfrm>
          <a:custGeom>
            <a:avLst/>
            <a:gdLst/>
            <a:ahLst/>
            <a:cxnLst/>
            <a:rect l="l" t="t" r="r" b="b"/>
            <a:pathLst>
              <a:path w="13296268" h="8044242">
                <a:moveTo>
                  <a:pt x="0" y="0"/>
                </a:moveTo>
                <a:lnTo>
                  <a:pt x="13296268" y="0"/>
                </a:lnTo>
                <a:lnTo>
                  <a:pt x="13296268" y="8044242"/>
                </a:lnTo>
                <a:lnTo>
                  <a:pt x="0" y="80442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21039" r="-8215" b="-333861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7535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>
            <a:extLst>
              <a:ext uri="{FF2B5EF4-FFF2-40B4-BE49-F238E27FC236}">
                <a16:creationId xmlns:a16="http://schemas.microsoft.com/office/drawing/2014/main" id="{73F49A85-A374-BFFE-07B0-EEC7A3428E38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777" b="-12777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066800" y="2409805"/>
            <a:ext cx="16080466" cy="2376038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777" b="-1277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16928945" y="151419"/>
            <a:ext cx="1251223" cy="1121094"/>
          </a:xfrm>
          <a:custGeom>
            <a:avLst/>
            <a:gdLst/>
            <a:ahLst/>
            <a:cxnLst/>
            <a:rect l="l" t="t" r="r" b="b"/>
            <a:pathLst>
              <a:path w="1251223" h="1121094">
                <a:moveTo>
                  <a:pt x="0" y="0"/>
                </a:moveTo>
                <a:lnTo>
                  <a:pt x="1251222" y="0"/>
                </a:lnTo>
                <a:lnTo>
                  <a:pt x="1251222" y="1121093"/>
                </a:lnTo>
                <a:lnTo>
                  <a:pt x="0" y="112109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639" r="-263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TextBox 21"/>
          <p:cNvSpPr txBox="1"/>
          <p:nvPr/>
        </p:nvSpPr>
        <p:spPr>
          <a:xfrm>
            <a:off x="1408729" y="818722"/>
            <a:ext cx="16798783" cy="13964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324"/>
              </a:lnSpc>
            </a:pPr>
            <a:r>
              <a:rPr lang="en-US" sz="5439" b="1" dirty="0">
                <a:solidFill>
                  <a:srgbClr val="073699"/>
                </a:solidFill>
                <a:latin typeface="Open Sans Medium"/>
                <a:ea typeface="Open Sans Medium"/>
                <a:cs typeface="Open Sans Medium"/>
                <a:sym typeface="Arimo"/>
              </a:rPr>
              <a:t>Caliber’s Integrated Quality Management Suite​</a:t>
            </a:r>
          </a:p>
          <a:p>
            <a:pPr algn="l">
              <a:lnSpc>
                <a:spcPts val="5766"/>
              </a:lnSpc>
            </a:pPr>
            <a:endParaRPr lang="en-US" sz="4800" b="1" dirty="0">
              <a:solidFill>
                <a:srgbClr val="191FAB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503945" y="1447623"/>
            <a:ext cx="14520482" cy="580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33"/>
              </a:lnSpc>
            </a:pPr>
            <a:r>
              <a:rPr lang="en-US" sz="3200" dirty="0">
                <a:solidFill>
                  <a:srgbClr val="00A786"/>
                </a:solidFill>
                <a:latin typeface="Open Sans"/>
                <a:ea typeface="Open Sans"/>
                <a:cs typeface="Open Sans"/>
                <a:sym typeface="Open Sans"/>
              </a:rPr>
              <a:t>Four Pillars of Digital Transformation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5696168" y="9946865"/>
            <a:ext cx="2176331" cy="106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7"/>
              </a:lnSpc>
            </a:pPr>
            <a:r>
              <a:rPr lang="en-US" sz="799" i="1" spc="-1">
                <a:solidFill>
                  <a:srgbClr val="FFFFFF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Copyright@Caliber Technologies Pvt. Ltd. 2025</a:t>
            </a:r>
          </a:p>
        </p:txBody>
      </p:sp>
      <p:grpSp>
        <p:nvGrpSpPr>
          <p:cNvPr id="36" name="Group 2">
            <a:extLst>
              <a:ext uri="{FF2B5EF4-FFF2-40B4-BE49-F238E27FC236}">
                <a16:creationId xmlns:a16="http://schemas.microsoft.com/office/drawing/2014/main" id="{ECCB3726-BA63-ED24-6EB0-9DF4ABDABB7F}"/>
              </a:ext>
            </a:extLst>
          </p:cNvPr>
          <p:cNvGrpSpPr/>
          <p:nvPr/>
        </p:nvGrpSpPr>
        <p:grpSpPr>
          <a:xfrm>
            <a:off x="0" y="6648259"/>
            <a:ext cx="18288000" cy="3639996"/>
            <a:chOff x="-10683712" y="172825"/>
            <a:chExt cx="24390096" cy="5727279"/>
          </a:xfrm>
        </p:grpSpPr>
        <p:sp>
          <p:nvSpPr>
            <p:cNvPr id="37" name="Freeform 3">
              <a:extLst>
                <a:ext uri="{FF2B5EF4-FFF2-40B4-BE49-F238E27FC236}">
                  <a16:creationId xmlns:a16="http://schemas.microsoft.com/office/drawing/2014/main" id="{D3DD7665-06AE-716E-BF41-8C6B9EDB313E}"/>
                </a:ext>
              </a:extLst>
            </p:cNvPr>
            <p:cNvSpPr/>
            <p:nvPr/>
          </p:nvSpPr>
          <p:spPr>
            <a:xfrm>
              <a:off x="-10683712" y="172825"/>
              <a:ext cx="24390096" cy="5727279"/>
            </a:xfrm>
            <a:custGeom>
              <a:avLst/>
              <a:gdLst/>
              <a:ahLst/>
              <a:cxnLst/>
              <a:rect l="l" t="t" r="r" b="b"/>
              <a:pathLst>
                <a:path w="24390096" h="5727278">
                  <a:moveTo>
                    <a:pt x="0" y="0"/>
                  </a:moveTo>
                  <a:lnTo>
                    <a:pt x="24390096" y="0"/>
                  </a:lnTo>
                  <a:lnTo>
                    <a:pt x="24390096" y="5727278"/>
                  </a:lnTo>
                  <a:lnTo>
                    <a:pt x="0" y="57272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56465" b="-56464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77E0037-D357-5CED-8FAC-03E061118A24}"/>
              </a:ext>
            </a:extLst>
          </p:cNvPr>
          <p:cNvGrpSpPr/>
          <p:nvPr/>
        </p:nvGrpSpPr>
        <p:grpSpPr>
          <a:xfrm>
            <a:off x="5029200" y="4381500"/>
            <a:ext cx="5103461" cy="5597135"/>
            <a:chOff x="4724400" y="2515300"/>
            <a:chExt cx="5534947" cy="6666800"/>
          </a:xfrm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39468A4E-6AFC-F771-8EA2-1C28888C7F30}"/>
                </a:ext>
              </a:extLst>
            </p:cNvPr>
            <p:cNvSpPr/>
            <p:nvPr/>
          </p:nvSpPr>
          <p:spPr>
            <a:xfrm>
              <a:off x="4724400" y="2938404"/>
              <a:ext cx="4321074" cy="6243696"/>
            </a:xfrm>
            <a:custGeom>
              <a:avLst/>
              <a:gdLst/>
              <a:ahLst/>
              <a:cxnLst/>
              <a:rect l="l" t="t" r="r" b="b"/>
              <a:pathLst>
                <a:path w="4321074" h="5998578">
                  <a:moveTo>
                    <a:pt x="0" y="0"/>
                  </a:moveTo>
                  <a:lnTo>
                    <a:pt x="4321074" y="0"/>
                  </a:lnTo>
                  <a:lnTo>
                    <a:pt x="4321074" y="5998578"/>
                  </a:lnTo>
                  <a:lnTo>
                    <a:pt x="0" y="59985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3744" b="-3744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40" name="Group 9">
              <a:extLst>
                <a:ext uri="{FF2B5EF4-FFF2-40B4-BE49-F238E27FC236}">
                  <a16:creationId xmlns:a16="http://schemas.microsoft.com/office/drawing/2014/main" id="{EE824C50-A78D-8DEA-DFD1-1AF0D2887FC3}"/>
                </a:ext>
              </a:extLst>
            </p:cNvPr>
            <p:cNvGrpSpPr/>
            <p:nvPr/>
          </p:nvGrpSpPr>
          <p:grpSpPr>
            <a:xfrm>
              <a:off x="6090647" y="4592338"/>
              <a:ext cx="1770412" cy="9525"/>
              <a:chOff x="6350" y="0"/>
              <a:chExt cx="2360549" cy="12700"/>
            </a:xfrm>
          </p:grpSpPr>
          <p:sp>
            <p:nvSpPr>
              <p:cNvPr id="55" name="Freeform 10">
                <a:extLst>
                  <a:ext uri="{FF2B5EF4-FFF2-40B4-BE49-F238E27FC236}">
                    <a16:creationId xmlns:a16="http://schemas.microsoft.com/office/drawing/2014/main" id="{CB3E6B8B-082F-A0C9-9B8E-43D6522C260C}"/>
                  </a:ext>
                </a:extLst>
              </p:cNvPr>
              <p:cNvSpPr/>
              <p:nvPr/>
            </p:nvSpPr>
            <p:spPr>
              <a:xfrm>
                <a:off x="6350" y="0"/>
                <a:ext cx="2360549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2360549" h="12700">
                    <a:moveTo>
                      <a:pt x="0" y="0"/>
                    </a:moveTo>
                    <a:lnTo>
                      <a:pt x="2360549" y="0"/>
                    </a:lnTo>
                    <a:lnTo>
                      <a:pt x="2360549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43922"/>
                </a:srgbClr>
              </a:solidFill>
            </p:spPr>
            <p:txBody>
              <a:bodyPr/>
              <a:lstStyle>
                <a:defPPr>
                  <a:defRPr lang="en-US"/>
                </a:defPPr>
                <a:lvl1pPr marL="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0477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0953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1430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21907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52384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61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3338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38156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41" name="Group 21">
              <a:extLst>
                <a:ext uri="{FF2B5EF4-FFF2-40B4-BE49-F238E27FC236}">
                  <a16:creationId xmlns:a16="http://schemas.microsoft.com/office/drawing/2014/main" id="{31C772DE-98EA-B962-17A6-821A20D0F378}"/>
                </a:ext>
              </a:extLst>
            </p:cNvPr>
            <p:cNvGrpSpPr/>
            <p:nvPr/>
          </p:nvGrpSpPr>
          <p:grpSpPr>
            <a:xfrm>
              <a:off x="5292434" y="5157931"/>
              <a:ext cx="1140809" cy="493776"/>
              <a:chOff x="0" y="0"/>
              <a:chExt cx="1521079" cy="658368"/>
            </a:xfrm>
          </p:grpSpPr>
          <p:sp>
            <p:nvSpPr>
              <p:cNvPr id="54" name="Freeform 22">
                <a:extLst>
                  <a:ext uri="{FF2B5EF4-FFF2-40B4-BE49-F238E27FC236}">
                    <a16:creationId xmlns:a16="http://schemas.microsoft.com/office/drawing/2014/main" id="{82F3296D-B62F-358F-EECD-DB329E2262C8}"/>
                  </a:ext>
                </a:extLst>
              </p:cNvPr>
              <p:cNvSpPr/>
              <p:nvPr/>
            </p:nvSpPr>
            <p:spPr>
              <a:xfrm>
                <a:off x="0" y="0"/>
                <a:ext cx="1521079" cy="658368"/>
              </a:xfrm>
              <a:custGeom>
                <a:avLst/>
                <a:gdLst/>
                <a:ahLst/>
                <a:cxnLst/>
                <a:rect l="l" t="t" r="r" b="b"/>
                <a:pathLst>
                  <a:path w="1521079" h="658368">
                    <a:moveTo>
                      <a:pt x="0" y="0"/>
                    </a:moveTo>
                    <a:lnTo>
                      <a:pt x="1521079" y="0"/>
                    </a:lnTo>
                    <a:lnTo>
                      <a:pt x="1521079" y="658368"/>
                    </a:lnTo>
                    <a:lnTo>
                      <a:pt x="0" y="658368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6"/>
                <a:stretch>
                  <a:fillRect t="-3351" r="-3" b="-3356"/>
                </a:stretch>
              </a:blipFill>
            </p:spPr>
            <p:txBody>
              <a:bodyPr/>
              <a:lstStyle>
                <a:defPPr>
                  <a:defRPr lang="en-US"/>
                </a:defPPr>
                <a:lvl1pPr marL="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0477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0953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1430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21907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52384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61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3338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38156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42" name="Group 23">
              <a:extLst>
                <a:ext uri="{FF2B5EF4-FFF2-40B4-BE49-F238E27FC236}">
                  <a16:creationId xmlns:a16="http://schemas.microsoft.com/office/drawing/2014/main" id="{69DC208E-8BD1-9EB8-5698-CD1002D95D7B}"/>
                </a:ext>
              </a:extLst>
            </p:cNvPr>
            <p:cNvGrpSpPr/>
            <p:nvPr/>
          </p:nvGrpSpPr>
          <p:grpSpPr>
            <a:xfrm>
              <a:off x="5215193" y="7043682"/>
              <a:ext cx="1275493" cy="382619"/>
              <a:chOff x="0" y="0"/>
              <a:chExt cx="1700657" cy="510159"/>
            </a:xfrm>
          </p:grpSpPr>
          <p:sp>
            <p:nvSpPr>
              <p:cNvPr id="53" name="Freeform 24">
                <a:extLst>
                  <a:ext uri="{FF2B5EF4-FFF2-40B4-BE49-F238E27FC236}">
                    <a16:creationId xmlns:a16="http://schemas.microsoft.com/office/drawing/2014/main" id="{353776E7-30F2-B3E7-E569-C0A91A502011}"/>
                  </a:ext>
                </a:extLst>
              </p:cNvPr>
              <p:cNvSpPr/>
              <p:nvPr/>
            </p:nvSpPr>
            <p:spPr>
              <a:xfrm>
                <a:off x="0" y="0"/>
                <a:ext cx="1700657" cy="510159"/>
              </a:xfrm>
              <a:custGeom>
                <a:avLst/>
                <a:gdLst/>
                <a:ahLst/>
                <a:cxnLst/>
                <a:rect l="l" t="t" r="r" b="b"/>
                <a:pathLst>
                  <a:path w="1700657" h="510159">
                    <a:moveTo>
                      <a:pt x="0" y="0"/>
                    </a:moveTo>
                    <a:lnTo>
                      <a:pt x="1700657" y="0"/>
                    </a:lnTo>
                    <a:lnTo>
                      <a:pt x="1700657" y="510159"/>
                    </a:lnTo>
                    <a:lnTo>
                      <a:pt x="0" y="510159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7"/>
                <a:stretch>
                  <a:fillRect r="-1" b="-8"/>
                </a:stretch>
              </a:blipFill>
            </p:spPr>
            <p:txBody>
              <a:bodyPr/>
              <a:lstStyle>
                <a:defPPr>
                  <a:defRPr lang="en-US"/>
                </a:defPPr>
                <a:lvl1pPr marL="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0477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0953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1430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21907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52384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61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3338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38156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43" name="Group 25">
              <a:extLst>
                <a:ext uri="{FF2B5EF4-FFF2-40B4-BE49-F238E27FC236}">
                  <a16:creationId xmlns:a16="http://schemas.microsoft.com/office/drawing/2014/main" id="{6529E2F6-FA77-C38E-C69F-FD53A1251F32}"/>
                </a:ext>
              </a:extLst>
            </p:cNvPr>
            <p:cNvGrpSpPr/>
            <p:nvPr/>
          </p:nvGrpSpPr>
          <p:grpSpPr>
            <a:xfrm>
              <a:off x="5299912" y="6406254"/>
              <a:ext cx="1225963" cy="367760"/>
              <a:chOff x="0" y="0"/>
              <a:chExt cx="1634617" cy="490347"/>
            </a:xfrm>
          </p:grpSpPr>
          <p:sp>
            <p:nvSpPr>
              <p:cNvPr id="52" name="Freeform 26">
                <a:extLst>
                  <a:ext uri="{FF2B5EF4-FFF2-40B4-BE49-F238E27FC236}">
                    <a16:creationId xmlns:a16="http://schemas.microsoft.com/office/drawing/2014/main" id="{216361B7-8EC0-664B-A96B-F68F989B23B7}"/>
                  </a:ext>
                </a:extLst>
              </p:cNvPr>
              <p:cNvSpPr/>
              <p:nvPr/>
            </p:nvSpPr>
            <p:spPr>
              <a:xfrm>
                <a:off x="0" y="0"/>
                <a:ext cx="1634617" cy="490347"/>
              </a:xfrm>
              <a:custGeom>
                <a:avLst/>
                <a:gdLst/>
                <a:ahLst/>
                <a:cxnLst/>
                <a:rect l="l" t="t" r="r" b="b"/>
                <a:pathLst>
                  <a:path w="1634617" h="490347">
                    <a:moveTo>
                      <a:pt x="0" y="0"/>
                    </a:moveTo>
                    <a:lnTo>
                      <a:pt x="1634617" y="0"/>
                    </a:lnTo>
                    <a:lnTo>
                      <a:pt x="1634617" y="490347"/>
                    </a:lnTo>
                    <a:lnTo>
                      <a:pt x="0" y="49034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8"/>
                <a:stretch>
                  <a:fillRect b="-7"/>
                </a:stretch>
              </a:blipFill>
            </p:spPr>
            <p:txBody>
              <a:bodyPr/>
              <a:lstStyle>
                <a:defPPr>
                  <a:defRPr lang="en-US"/>
                </a:defPPr>
                <a:lvl1pPr marL="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0477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0953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1430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21907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52384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61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3338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38156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44" name="Group 27">
              <a:extLst>
                <a:ext uri="{FF2B5EF4-FFF2-40B4-BE49-F238E27FC236}">
                  <a16:creationId xmlns:a16="http://schemas.microsoft.com/office/drawing/2014/main" id="{56786CC5-8564-B29D-8778-6669D4855D3D}"/>
                </a:ext>
              </a:extLst>
            </p:cNvPr>
            <p:cNvGrpSpPr/>
            <p:nvPr/>
          </p:nvGrpSpPr>
          <p:grpSpPr>
            <a:xfrm>
              <a:off x="5240845" y="7750244"/>
              <a:ext cx="1224248" cy="367284"/>
              <a:chOff x="0" y="0"/>
              <a:chExt cx="1632331" cy="489712"/>
            </a:xfrm>
          </p:grpSpPr>
          <p:sp>
            <p:nvSpPr>
              <p:cNvPr id="51" name="Freeform 28">
                <a:extLst>
                  <a:ext uri="{FF2B5EF4-FFF2-40B4-BE49-F238E27FC236}">
                    <a16:creationId xmlns:a16="http://schemas.microsoft.com/office/drawing/2014/main" id="{223A0ED1-1DC7-EF10-596A-73BC11B3D219}"/>
                  </a:ext>
                </a:extLst>
              </p:cNvPr>
              <p:cNvSpPr/>
              <p:nvPr/>
            </p:nvSpPr>
            <p:spPr>
              <a:xfrm>
                <a:off x="0" y="0"/>
                <a:ext cx="1632331" cy="489712"/>
              </a:xfrm>
              <a:custGeom>
                <a:avLst/>
                <a:gdLst/>
                <a:ahLst/>
                <a:cxnLst/>
                <a:rect l="l" t="t" r="r" b="b"/>
                <a:pathLst>
                  <a:path w="1632331" h="489712">
                    <a:moveTo>
                      <a:pt x="0" y="0"/>
                    </a:moveTo>
                    <a:lnTo>
                      <a:pt x="1632331" y="0"/>
                    </a:lnTo>
                    <a:lnTo>
                      <a:pt x="1632331" y="489712"/>
                    </a:lnTo>
                    <a:lnTo>
                      <a:pt x="0" y="4897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9"/>
                <a:stretch>
                  <a:fillRect r="3" b="6"/>
                </a:stretch>
              </a:blipFill>
            </p:spPr>
            <p:txBody>
              <a:bodyPr/>
              <a:lstStyle>
                <a:defPPr>
                  <a:defRPr lang="en-US"/>
                </a:defPPr>
                <a:lvl1pPr marL="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0477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0953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1430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21907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52384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61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3338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38156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33EDD3F5-98EB-60B9-D4DE-EBE13856226A}"/>
                </a:ext>
              </a:extLst>
            </p:cNvPr>
            <p:cNvSpPr txBox="1"/>
            <p:nvPr/>
          </p:nvSpPr>
          <p:spPr>
            <a:xfrm>
              <a:off x="5312136" y="5651031"/>
              <a:ext cx="3382834" cy="62183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100"/>
                </a:lnSpc>
              </a:pPr>
              <a:r>
                <a:rPr lang="en-US" sz="1500" i="1" dirty="0">
                  <a:solidFill>
                    <a:srgbClr val="000000"/>
                  </a:solidFill>
                  <a:latin typeface="Arimo Italics"/>
                  <a:ea typeface="Arimo Italics"/>
                  <a:cs typeface="Arimo Italics"/>
                  <a:sym typeface="Arimo Italics"/>
                </a:rPr>
                <a:t>Enterprise Platform for Quality Management</a:t>
              </a:r>
            </a:p>
          </p:txBody>
        </p:sp>
        <p:sp>
          <p:nvSpPr>
            <p:cNvPr id="46" name="Freeform 72">
              <a:extLst>
                <a:ext uri="{FF2B5EF4-FFF2-40B4-BE49-F238E27FC236}">
                  <a16:creationId xmlns:a16="http://schemas.microsoft.com/office/drawing/2014/main" id="{570D0268-8B82-C15A-4F12-DF6E16F2D55E}"/>
                </a:ext>
              </a:extLst>
            </p:cNvPr>
            <p:cNvSpPr/>
            <p:nvPr/>
          </p:nvSpPr>
          <p:spPr>
            <a:xfrm>
              <a:off x="6631022" y="2515300"/>
              <a:ext cx="638084" cy="855967"/>
            </a:xfrm>
            <a:custGeom>
              <a:avLst/>
              <a:gdLst/>
              <a:ahLst/>
              <a:cxnLst/>
              <a:rect l="l" t="t" r="r" b="b"/>
              <a:pathLst>
                <a:path w="638084" h="855967">
                  <a:moveTo>
                    <a:pt x="0" y="0"/>
                  </a:moveTo>
                  <a:lnTo>
                    <a:pt x="638084" y="0"/>
                  </a:lnTo>
                  <a:lnTo>
                    <a:pt x="638084" y="855967"/>
                  </a:lnTo>
                  <a:lnTo>
                    <a:pt x="0" y="8559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7" name="TextBox 39">
              <a:extLst>
                <a:ext uri="{FF2B5EF4-FFF2-40B4-BE49-F238E27FC236}">
                  <a16:creationId xmlns:a16="http://schemas.microsoft.com/office/drawing/2014/main" id="{B04E4970-58A6-196F-9432-32B799699369}"/>
                </a:ext>
              </a:extLst>
            </p:cNvPr>
            <p:cNvSpPr txBox="1"/>
            <p:nvPr/>
          </p:nvSpPr>
          <p:spPr>
            <a:xfrm>
              <a:off x="6596592" y="6427512"/>
              <a:ext cx="3662755" cy="252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100"/>
                </a:lnSpc>
              </a:pPr>
              <a:r>
                <a:rPr lang="en-US" sz="1500" i="1">
                  <a:solidFill>
                    <a:srgbClr val="000000"/>
                  </a:solidFill>
                  <a:latin typeface="Arimo Italics"/>
                  <a:ea typeface="Arimo Italics"/>
                  <a:cs typeface="Arimo Italics"/>
                  <a:sym typeface="Arimo Italics"/>
                </a:rPr>
                <a:t>Quality Management</a:t>
              </a:r>
            </a:p>
          </p:txBody>
        </p:sp>
        <p:sp>
          <p:nvSpPr>
            <p:cNvPr id="48" name="TextBox 40">
              <a:extLst>
                <a:ext uri="{FF2B5EF4-FFF2-40B4-BE49-F238E27FC236}">
                  <a16:creationId xmlns:a16="http://schemas.microsoft.com/office/drawing/2014/main" id="{07A6A6FE-ADCC-3176-5AC3-1D8A5124FE77}"/>
                </a:ext>
              </a:extLst>
            </p:cNvPr>
            <p:cNvSpPr txBox="1"/>
            <p:nvPr/>
          </p:nvSpPr>
          <p:spPr>
            <a:xfrm>
              <a:off x="6585894" y="7093986"/>
              <a:ext cx="3662755" cy="252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100"/>
                </a:lnSpc>
              </a:pPr>
              <a:r>
                <a:rPr lang="en-US" sz="1500" i="1">
                  <a:solidFill>
                    <a:srgbClr val="000000"/>
                  </a:solidFill>
                  <a:latin typeface="Arimo Italics"/>
                  <a:ea typeface="Arimo Italics"/>
                  <a:cs typeface="Arimo Italics"/>
                  <a:sym typeface="Arimo Italics"/>
                </a:rPr>
                <a:t>Document Management</a:t>
              </a:r>
            </a:p>
          </p:txBody>
        </p:sp>
        <p:sp>
          <p:nvSpPr>
            <p:cNvPr id="49" name="TextBox 41">
              <a:extLst>
                <a:ext uri="{FF2B5EF4-FFF2-40B4-BE49-F238E27FC236}">
                  <a16:creationId xmlns:a16="http://schemas.microsoft.com/office/drawing/2014/main" id="{9789900D-CECF-F419-D488-A49F6B178B6E}"/>
                </a:ext>
              </a:extLst>
            </p:cNvPr>
            <p:cNvSpPr txBox="1"/>
            <p:nvPr/>
          </p:nvSpPr>
          <p:spPr>
            <a:xfrm>
              <a:off x="6548002" y="7773585"/>
              <a:ext cx="3662755" cy="252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100"/>
                </a:lnSpc>
              </a:pPr>
              <a:r>
                <a:rPr lang="en-US" sz="1500" i="1">
                  <a:solidFill>
                    <a:srgbClr val="000000"/>
                  </a:solidFill>
                  <a:latin typeface="Arimo Italics"/>
                  <a:ea typeface="Arimo Italics"/>
                  <a:cs typeface="Arimo Italics"/>
                  <a:sym typeface="Arimo Italics"/>
                </a:rPr>
                <a:t>Learning Management</a:t>
              </a:r>
            </a:p>
          </p:txBody>
        </p:sp>
        <p:sp>
          <p:nvSpPr>
            <p:cNvPr id="50" name="TextBox 64">
              <a:extLst>
                <a:ext uri="{FF2B5EF4-FFF2-40B4-BE49-F238E27FC236}">
                  <a16:creationId xmlns:a16="http://schemas.microsoft.com/office/drawing/2014/main" id="{F8053B0D-F303-54B8-EF60-C28E034F826C}"/>
                </a:ext>
              </a:extLst>
            </p:cNvPr>
            <p:cNvSpPr txBox="1"/>
            <p:nvPr/>
          </p:nvSpPr>
          <p:spPr>
            <a:xfrm>
              <a:off x="6186559" y="3739288"/>
              <a:ext cx="3662755" cy="3933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3359"/>
                </a:lnSpc>
              </a:pPr>
              <a:r>
                <a:rPr lang="en-US" sz="2399">
                  <a:solidFill>
                    <a:srgbClr val="131750"/>
                  </a:solidFill>
                  <a:latin typeface="Century Gothic 2"/>
                  <a:ea typeface="Century Gothic 2"/>
                  <a:cs typeface="Century Gothic 2"/>
                  <a:sym typeface="Century Gothic 2"/>
                </a:rPr>
                <a:t>QUALITY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2932EEE7-F04E-EC75-C248-18F117070111}"/>
              </a:ext>
            </a:extLst>
          </p:cNvPr>
          <p:cNvGrpSpPr/>
          <p:nvPr/>
        </p:nvGrpSpPr>
        <p:grpSpPr>
          <a:xfrm>
            <a:off x="9047620" y="4480738"/>
            <a:ext cx="4223470" cy="5503874"/>
            <a:chOff x="9103574" y="2529048"/>
            <a:chExt cx="4580555" cy="6555715"/>
          </a:xfrm>
        </p:grpSpPr>
        <p:sp>
          <p:nvSpPr>
            <p:cNvPr id="58" name="Freeform 6">
              <a:extLst>
                <a:ext uri="{FF2B5EF4-FFF2-40B4-BE49-F238E27FC236}">
                  <a16:creationId xmlns:a16="http://schemas.microsoft.com/office/drawing/2014/main" id="{12D65D3E-9160-9CE3-FC0E-CA4E5AEF18FD}"/>
                </a:ext>
              </a:extLst>
            </p:cNvPr>
            <p:cNvSpPr/>
            <p:nvPr/>
          </p:nvSpPr>
          <p:spPr>
            <a:xfrm>
              <a:off x="9103574" y="2534861"/>
              <a:ext cx="4246554" cy="6549902"/>
            </a:xfrm>
            <a:custGeom>
              <a:avLst/>
              <a:gdLst/>
              <a:ahLst/>
              <a:cxnLst/>
              <a:rect l="l" t="t" r="r" b="b"/>
              <a:pathLst>
                <a:path w="4246554" h="6259672">
                  <a:moveTo>
                    <a:pt x="0" y="0"/>
                  </a:moveTo>
                  <a:lnTo>
                    <a:pt x="4246554" y="0"/>
                  </a:lnTo>
                  <a:lnTo>
                    <a:pt x="4246554" y="6259672"/>
                  </a:lnTo>
                  <a:lnTo>
                    <a:pt x="0" y="62596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746" r="-746" b="-2740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59" name="Group 11">
              <a:extLst>
                <a:ext uri="{FF2B5EF4-FFF2-40B4-BE49-F238E27FC236}">
                  <a16:creationId xmlns:a16="http://schemas.microsoft.com/office/drawing/2014/main" id="{29D21913-B5AD-4231-A72F-71557BE16C55}"/>
                </a:ext>
              </a:extLst>
            </p:cNvPr>
            <p:cNvGrpSpPr/>
            <p:nvPr/>
          </p:nvGrpSpPr>
          <p:grpSpPr>
            <a:xfrm>
              <a:off x="10418183" y="4637844"/>
              <a:ext cx="1770412" cy="9525"/>
              <a:chOff x="6350" y="0"/>
              <a:chExt cx="2360549" cy="12700"/>
            </a:xfrm>
          </p:grpSpPr>
          <p:sp>
            <p:nvSpPr>
              <p:cNvPr id="74" name="Freeform 12">
                <a:extLst>
                  <a:ext uri="{FF2B5EF4-FFF2-40B4-BE49-F238E27FC236}">
                    <a16:creationId xmlns:a16="http://schemas.microsoft.com/office/drawing/2014/main" id="{9F891E70-7661-055B-B06F-39DD013C206B}"/>
                  </a:ext>
                </a:extLst>
              </p:cNvPr>
              <p:cNvSpPr/>
              <p:nvPr/>
            </p:nvSpPr>
            <p:spPr>
              <a:xfrm>
                <a:off x="6350" y="0"/>
                <a:ext cx="2360549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2360549" h="12700">
                    <a:moveTo>
                      <a:pt x="0" y="0"/>
                    </a:moveTo>
                    <a:lnTo>
                      <a:pt x="2360549" y="0"/>
                    </a:lnTo>
                    <a:lnTo>
                      <a:pt x="2360549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43922"/>
                </a:srgbClr>
              </a:solidFill>
            </p:spPr>
            <p:txBody>
              <a:bodyPr/>
              <a:lstStyle>
                <a:defPPr>
                  <a:defRPr lang="en-US"/>
                </a:defPPr>
                <a:lvl1pPr marL="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0477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0953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1430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21907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52384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61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3338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38156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60" name="TextBox 49">
              <a:extLst>
                <a:ext uri="{FF2B5EF4-FFF2-40B4-BE49-F238E27FC236}">
                  <a16:creationId xmlns:a16="http://schemas.microsoft.com/office/drawing/2014/main" id="{FE52793E-F167-0E9C-2ED0-A90A354671A0}"/>
                </a:ext>
              </a:extLst>
            </p:cNvPr>
            <p:cNvSpPr txBox="1"/>
            <p:nvPr/>
          </p:nvSpPr>
          <p:spPr>
            <a:xfrm>
              <a:off x="9928374" y="5120128"/>
              <a:ext cx="1367851" cy="3590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51"/>
                </a:lnSpc>
              </a:pPr>
              <a:endParaRPr lang="en-US" sz="2400" b="1" i="1" spc="-11">
                <a:solidFill>
                  <a:srgbClr val="00A786"/>
                </a:solidFill>
                <a:latin typeface="Century Gothic 2"/>
                <a:ea typeface="Evolventa Bold Italics"/>
                <a:cs typeface="Evolventa Bold Italics"/>
              </a:endParaRPr>
            </a:p>
          </p:txBody>
        </p:sp>
        <p:sp>
          <p:nvSpPr>
            <p:cNvPr id="61" name="TextBox 50">
              <a:extLst>
                <a:ext uri="{FF2B5EF4-FFF2-40B4-BE49-F238E27FC236}">
                  <a16:creationId xmlns:a16="http://schemas.microsoft.com/office/drawing/2014/main" id="{B54FF140-303D-BFAD-999A-A3BC3B87E2EB}"/>
                </a:ext>
              </a:extLst>
            </p:cNvPr>
            <p:cNvSpPr txBox="1"/>
            <p:nvPr/>
          </p:nvSpPr>
          <p:spPr>
            <a:xfrm>
              <a:off x="11136305" y="5225034"/>
              <a:ext cx="852684" cy="3590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51"/>
                </a:lnSpc>
              </a:pPr>
              <a:r>
                <a:rPr lang="en-US" sz="2400" spc="-11" dirty="0">
                  <a:solidFill>
                    <a:srgbClr val="000000"/>
                  </a:solidFill>
                  <a:latin typeface="Evolventa"/>
                  <a:ea typeface="Evolventa"/>
                  <a:cs typeface="Evolventa"/>
                  <a:sym typeface="Evolventa"/>
                </a:rPr>
                <a:t> BRM</a:t>
              </a:r>
              <a:endParaRPr lang="en-US" sz="2400" spc="-11" dirty="0">
                <a:solidFill>
                  <a:srgbClr val="000000"/>
                </a:solidFill>
                <a:latin typeface="Evolventa"/>
                <a:ea typeface="Evolventa"/>
                <a:cs typeface="Evolventa"/>
              </a:endParaRPr>
            </a:p>
          </p:txBody>
        </p:sp>
        <p:sp>
          <p:nvSpPr>
            <p:cNvPr id="62" name="TextBox 51">
              <a:extLst>
                <a:ext uri="{FF2B5EF4-FFF2-40B4-BE49-F238E27FC236}">
                  <a16:creationId xmlns:a16="http://schemas.microsoft.com/office/drawing/2014/main" id="{3D21D94C-2B21-67ED-FD11-FD5152C22723}"/>
                </a:ext>
              </a:extLst>
            </p:cNvPr>
            <p:cNvSpPr txBox="1"/>
            <p:nvPr/>
          </p:nvSpPr>
          <p:spPr>
            <a:xfrm>
              <a:off x="9928374" y="6082656"/>
              <a:ext cx="1367851" cy="3438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51"/>
                </a:lnSpc>
              </a:pPr>
              <a:endParaRPr lang="en-US" sz="2201" b="1" i="1" spc="-11">
                <a:solidFill>
                  <a:srgbClr val="00A786"/>
                </a:solidFill>
                <a:latin typeface="Evolventa Bold Italics"/>
                <a:ea typeface="Evolventa Bold Italics"/>
                <a:cs typeface="Evolventa Bold Italics"/>
              </a:endParaRPr>
            </a:p>
          </p:txBody>
        </p:sp>
        <p:sp>
          <p:nvSpPr>
            <p:cNvPr id="63" name="TextBox 52">
              <a:extLst>
                <a:ext uri="{FF2B5EF4-FFF2-40B4-BE49-F238E27FC236}">
                  <a16:creationId xmlns:a16="http://schemas.microsoft.com/office/drawing/2014/main" id="{68B630D3-07ED-E3DB-339F-B6A01C2D9E92}"/>
                </a:ext>
              </a:extLst>
            </p:cNvPr>
            <p:cNvSpPr txBox="1"/>
            <p:nvPr/>
          </p:nvSpPr>
          <p:spPr>
            <a:xfrm>
              <a:off x="11112500" y="6052593"/>
              <a:ext cx="852684" cy="3590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51"/>
                </a:lnSpc>
              </a:pPr>
              <a:r>
                <a:rPr lang="en-US" sz="2400" spc="-11" dirty="0">
                  <a:solidFill>
                    <a:srgbClr val="000000"/>
                  </a:solidFill>
                  <a:latin typeface="Evolventa"/>
                  <a:ea typeface="Evolventa"/>
                  <a:cs typeface="Evolventa"/>
                  <a:sym typeface="Evolventa"/>
                </a:rPr>
                <a:t> </a:t>
              </a:r>
              <a:r>
                <a:rPr lang="en-US" sz="2400" spc="-11" dirty="0" err="1">
                  <a:solidFill>
                    <a:srgbClr val="000000"/>
                  </a:solidFill>
                  <a:latin typeface="Evolventa"/>
                  <a:ea typeface="Evolventa"/>
                  <a:cs typeface="Evolventa"/>
                  <a:sym typeface="Evolventa"/>
                </a:rPr>
                <a:t>eLog</a:t>
              </a:r>
              <a:endParaRPr lang="en-US" sz="2400" spc="-11" dirty="0">
                <a:solidFill>
                  <a:srgbClr val="000000"/>
                </a:solidFill>
                <a:latin typeface="Evolventa"/>
                <a:ea typeface="Evolventa"/>
                <a:cs typeface="Evolventa"/>
              </a:endParaRPr>
            </a:p>
          </p:txBody>
        </p:sp>
        <p:sp>
          <p:nvSpPr>
            <p:cNvPr id="64" name="TextBox 53">
              <a:extLst>
                <a:ext uri="{FF2B5EF4-FFF2-40B4-BE49-F238E27FC236}">
                  <a16:creationId xmlns:a16="http://schemas.microsoft.com/office/drawing/2014/main" id="{62163A41-8968-3B43-4BE1-FC3CC1B88DE9}"/>
                </a:ext>
              </a:extLst>
            </p:cNvPr>
            <p:cNvSpPr txBox="1"/>
            <p:nvPr/>
          </p:nvSpPr>
          <p:spPr>
            <a:xfrm>
              <a:off x="9919781" y="6907678"/>
              <a:ext cx="1367851" cy="3438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51"/>
                </a:lnSpc>
              </a:pPr>
              <a:endParaRPr lang="en-US" sz="2201" b="1" i="1" spc="-11">
                <a:solidFill>
                  <a:srgbClr val="00A786"/>
                </a:solidFill>
                <a:latin typeface="Evolventa Bold Italics"/>
                <a:ea typeface="Evolventa Bold Italics"/>
                <a:cs typeface="Evolventa Bold Italics"/>
              </a:endParaRPr>
            </a:p>
          </p:txBody>
        </p:sp>
        <p:sp>
          <p:nvSpPr>
            <p:cNvPr id="65" name="TextBox 54">
              <a:extLst>
                <a:ext uri="{FF2B5EF4-FFF2-40B4-BE49-F238E27FC236}">
                  <a16:creationId xmlns:a16="http://schemas.microsoft.com/office/drawing/2014/main" id="{F609A843-1DF1-0F98-B6C7-D2043F76C5CF}"/>
                </a:ext>
              </a:extLst>
            </p:cNvPr>
            <p:cNvSpPr txBox="1"/>
            <p:nvPr/>
          </p:nvSpPr>
          <p:spPr>
            <a:xfrm>
              <a:off x="11112500" y="6900967"/>
              <a:ext cx="852684" cy="3590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51"/>
                </a:lnSpc>
              </a:pPr>
              <a:r>
                <a:rPr lang="en-US" sz="2400" spc="-11" dirty="0">
                  <a:solidFill>
                    <a:srgbClr val="000000"/>
                  </a:solidFill>
                  <a:latin typeface="Evolventa"/>
                  <a:ea typeface="Evolventa"/>
                  <a:cs typeface="Evolventa"/>
                  <a:sym typeface="Evolventa"/>
                </a:rPr>
                <a:t> IPQC</a:t>
              </a:r>
              <a:endParaRPr lang="en-US" sz="2400" spc="-11" dirty="0">
                <a:solidFill>
                  <a:srgbClr val="000000"/>
                </a:solidFill>
                <a:latin typeface="Evolventa"/>
                <a:ea typeface="Evolventa"/>
                <a:cs typeface="Evolventa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8A378DC-2790-1EEB-516F-0917ADAF4D6E}"/>
                </a:ext>
              </a:extLst>
            </p:cNvPr>
            <p:cNvSpPr txBox="1"/>
            <p:nvPr/>
          </p:nvSpPr>
          <p:spPr>
            <a:xfrm>
              <a:off x="10021374" y="3805963"/>
              <a:ext cx="3662755" cy="3933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3359"/>
                </a:lnSpc>
              </a:pPr>
              <a:r>
                <a:rPr lang="en-US" sz="2399" dirty="0">
                  <a:solidFill>
                    <a:srgbClr val="131750"/>
                  </a:solidFill>
                  <a:latin typeface="Century Gothic 2"/>
                  <a:ea typeface="Century Gothic 2"/>
                  <a:cs typeface="Century Gothic 2"/>
                  <a:sym typeface="Century Gothic 2"/>
                </a:rPr>
                <a:t>MANUFACTURING</a:t>
              </a:r>
            </a:p>
          </p:txBody>
        </p:sp>
        <p:sp>
          <p:nvSpPr>
            <p:cNvPr id="67" name="Freeform 73">
              <a:extLst>
                <a:ext uri="{FF2B5EF4-FFF2-40B4-BE49-F238E27FC236}">
                  <a16:creationId xmlns:a16="http://schemas.microsoft.com/office/drawing/2014/main" id="{FEFE7388-1DD3-0749-C67A-C5119449F268}"/>
                </a:ext>
              </a:extLst>
            </p:cNvPr>
            <p:cNvSpPr/>
            <p:nvPr/>
          </p:nvSpPr>
          <p:spPr>
            <a:xfrm>
              <a:off x="10877392" y="2529048"/>
              <a:ext cx="817584" cy="876552"/>
            </a:xfrm>
            <a:custGeom>
              <a:avLst/>
              <a:gdLst/>
              <a:ahLst/>
              <a:cxnLst/>
              <a:rect l="l" t="t" r="r" b="b"/>
              <a:pathLst>
                <a:path w="817584" h="876552">
                  <a:moveTo>
                    <a:pt x="0" y="0"/>
                  </a:moveTo>
                  <a:lnTo>
                    <a:pt x="817584" y="0"/>
                  </a:lnTo>
                  <a:lnTo>
                    <a:pt x="817584" y="876551"/>
                  </a:lnTo>
                  <a:lnTo>
                    <a:pt x="0" y="8765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8" name="TextBox 42">
              <a:extLst>
                <a:ext uri="{FF2B5EF4-FFF2-40B4-BE49-F238E27FC236}">
                  <a16:creationId xmlns:a16="http://schemas.microsoft.com/office/drawing/2014/main" id="{067D628E-3610-F8A9-5011-E100E0461668}"/>
                </a:ext>
              </a:extLst>
            </p:cNvPr>
            <p:cNvSpPr txBox="1"/>
            <p:nvPr/>
          </p:nvSpPr>
          <p:spPr>
            <a:xfrm>
              <a:off x="9954971" y="5644755"/>
              <a:ext cx="3662755" cy="252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100"/>
                </a:lnSpc>
              </a:pPr>
              <a:r>
                <a:rPr lang="en-US" sz="1500" i="1" dirty="0">
                  <a:solidFill>
                    <a:srgbClr val="000000"/>
                  </a:solidFill>
                  <a:latin typeface="Arimo Italics"/>
                  <a:ea typeface="Arimo Italics"/>
                  <a:cs typeface="Arimo Italics"/>
                  <a:sym typeface="Arimo Italics"/>
                </a:rPr>
                <a:t>Batch Record Management</a:t>
              </a:r>
            </a:p>
          </p:txBody>
        </p:sp>
        <p:sp>
          <p:nvSpPr>
            <p:cNvPr id="69" name="TextBox 43">
              <a:extLst>
                <a:ext uri="{FF2B5EF4-FFF2-40B4-BE49-F238E27FC236}">
                  <a16:creationId xmlns:a16="http://schemas.microsoft.com/office/drawing/2014/main" id="{1FAF6C53-F1A3-ECE1-6E24-D07706009E6D}"/>
                </a:ext>
              </a:extLst>
            </p:cNvPr>
            <p:cNvSpPr txBox="1"/>
            <p:nvPr/>
          </p:nvSpPr>
          <p:spPr>
            <a:xfrm>
              <a:off x="9944342" y="6447922"/>
              <a:ext cx="3662755" cy="252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100"/>
                </a:lnSpc>
              </a:pPr>
              <a:r>
                <a:rPr lang="en-US" sz="1500" i="1">
                  <a:solidFill>
                    <a:srgbClr val="000000"/>
                  </a:solidFill>
                  <a:latin typeface="Arimo Italics"/>
                  <a:ea typeface="Arimo Italics"/>
                  <a:cs typeface="Arimo Italics"/>
                  <a:sym typeface="Arimo Italics"/>
                </a:rPr>
                <a:t>Electronic Logbook</a:t>
              </a:r>
            </a:p>
          </p:txBody>
        </p:sp>
        <p:sp>
          <p:nvSpPr>
            <p:cNvPr id="70" name="TextBox 44">
              <a:extLst>
                <a:ext uri="{FF2B5EF4-FFF2-40B4-BE49-F238E27FC236}">
                  <a16:creationId xmlns:a16="http://schemas.microsoft.com/office/drawing/2014/main" id="{8DAB375A-7F5B-037B-1F67-8A612508CADF}"/>
                </a:ext>
              </a:extLst>
            </p:cNvPr>
            <p:cNvSpPr txBox="1"/>
            <p:nvPr/>
          </p:nvSpPr>
          <p:spPr>
            <a:xfrm>
              <a:off x="9929894" y="7305357"/>
              <a:ext cx="3662755" cy="252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100"/>
                </a:lnSpc>
              </a:pPr>
              <a:r>
                <a:rPr lang="en-US" sz="1500" i="1">
                  <a:solidFill>
                    <a:srgbClr val="000000"/>
                  </a:solidFill>
                  <a:latin typeface="Arimo Italics"/>
                  <a:ea typeface="Arimo Italics"/>
                  <a:cs typeface="Arimo Italics"/>
                  <a:sym typeface="Arimo Italics"/>
                </a:rPr>
                <a:t>In process Quality Control</a:t>
              </a:r>
            </a:p>
          </p:txBody>
        </p:sp>
        <p:pic>
          <p:nvPicPr>
            <p:cNvPr id="71" name="Picture 70" descr="A green and white logo&#10;&#10;Description automatically generated">
              <a:extLst>
                <a:ext uri="{FF2B5EF4-FFF2-40B4-BE49-F238E27FC236}">
                  <a16:creationId xmlns:a16="http://schemas.microsoft.com/office/drawing/2014/main" id="{4A0436BB-D2EC-1FAA-AC01-F5F0D8F3D0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t="-43059" r="44559" b="-13636"/>
            <a:stretch/>
          </p:blipFill>
          <p:spPr>
            <a:xfrm>
              <a:off x="9923910" y="5135247"/>
              <a:ext cx="1261474" cy="479643"/>
            </a:xfrm>
            <a:prstGeom prst="rect">
              <a:avLst/>
            </a:prstGeom>
          </p:spPr>
        </p:pic>
        <p:pic>
          <p:nvPicPr>
            <p:cNvPr id="72" name="Picture 71" descr="A green and white logo&#10;&#10;Description automatically generated">
              <a:extLst>
                <a:ext uri="{FF2B5EF4-FFF2-40B4-BE49-F238E27FC236}">
                  <a16:creationId xmlns:a16="http://schemas.microsoft.com/office/drawing/2014/main" id="{091B11B6-FBF8-FA8A-EF7F-2C22ACEB34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t="-33046" r="44559" b="-13636"/>
            <a:stretch/>
          </p:blipFill>
          <p:spPr>
            <a:xfrm>
              <a:off x="9923910" y="6021402"/>
              <a:ext cx="1261474" cy="454263"/>
            </a:xfrm>
            <a:prstGeom prst="rect">
              <a:avLst/>
            </a:prstGeom>
          </p:spPr>
        </p:pic>
        <p:pic>
          <p:nvPicPr>
            <p:cNvPr id="73" name="Picture 72" descr="A green and white logo&#10;&#10;Description automatically generated">
              <a:extLst>
                <a:ext uri="{FF2B5EF4-FFF2-40B4-BE49-F238E27FC236}">
                  <a16:creationId xmlns:a16="http://schemas.microsoft.com/office/drawing/2014/main" id="{E04F145F-76B7-4703-7DFB-E9FDD34EB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t="-50000" r="44559" b="-13636"/>
            <a:stretch/>
          </p:blipFill>
          <p:spPr>
            <a:xfrm>
              <a:off x="9923910" y="6790512"/>
              <a:ext cx="1261474" cy="497235"/>
            </a:xfrm>
            <a:prstGeom prst="rect">
              <a:avLst/>
            </a:prstGeom>
          </p:spPr>
        </p:pic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08345F10-A832-880C-7096-04483B45D6C7}"/>
              </a:ext>
            </a:extLst>
          </p:cNvPr>
          <p:cNvGrpSpPr/>
          <p:nvPr/>
        </p:nvGrpSpPr>
        <p:grpSpPr>
          <a:xfrm>
            <a:off x="920732" y="4451980"/>
            <a:ext cx="4403320" cy="5472121"/>
            <a:chOff x="268569" y="2588005"/>
            <a:chExt cx="4775612" cy="6517894"/>
          </a:xfrm>
        </p:grpSpPr>
        <p:sp>
          <p:nvSpPr>
            <p:cNvPr id="76" name="Freeform 4">
              <a:extLst>
                <a:ext uri="{FF2B5EF4-FFF2-40B4-BE49-F238E27FC236}">
                  <a16:creationId xmlns:a16="http://schemas.microsoft.com/office/drawing/2014/main" id="{ED7EB9DF-D4BB-AD8E-68FA-28B892659BB7}"/>
                </a:ext>
              </a:extLst>
            </p:cNvPr>
            <p:cNvSpPr/>
            <p:nvPr/>
          </p:nvSpPr>
          <p:spPr>
            <a:xfrm>
              <a:off x="268569" y="2896920"/>
              <a:ext cx="4379565" cy="6208979"/>
            </a:xfrm>
            <a:custGeom>
              <a:avLst/>
              <a:gdLst/>
              <a:ahLst/>
              <a:cxnLst/>
              <a:rect l="l" t="t" r="r" b="b"/>
              <a:pathLst>
                <a:path w="4379565" h="5998578">
                  <a:moveTo>
                    <a:pt x="0" y="0"/>
                  </a:moveTo>
                  <a:lnTo>
                    <a:pt x="4379565" y="0"/>
                  </a:lnTo>
                  <a:lnTo>
                    <a:pt x="4379565" y="5998578"/>
                  </a:lnTo>
                  <a:lnTo>
                    <a:pt x="0" y="59985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4471" b="-4471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77" name="Group 7">
              <a:extLst>
                <a:ext uri="{FF2B5EF4-FFF2-40B4-BE49-F238E27FC236}">
                  <a16:creationId xmlns:a16="http://schemas.microsoft.com/office/drawing/2014/main" id="{1612AEC8-DB0C-E525-4AE9-6B29D31552B0}"/>
                </a:ext>
              </a:extLst>
            </p:cNvPr>
            <p:cNvGrpSpPr/>
            <p:nvPr/>
          </p:nvGrpSpPr>
          <p:grpSpPr>
            <a:xfrm>
              <a:off x="1437589" y="4723796"/>
              <a:ext cx="1770412" cy="9525"/>
              <a:chOff x="6350" y="0"/>
              <a:chExt cx="2360549" cy="12700"/>
            </a:xfrm>
          </p:grpSpPr>
          <p:sp>
            <p:nvSpPr>
              <p:cNvPr id="85" name="Freeform 8">
                <a:extLst>
                  <a:ext uri="{FF2B5EF4-FFF2-40B4-BE49-F238E27FC236}">
                    <a16:creationId xmlns:a16="http://schemas.microsoft.com/office/drawing/2014/main" id="{E340927C-8734-14D6-E16A-3EA4AA704DE0}"/>
                  </a:ext>
                </a:extLst>
              </p:cNvPr>
              <p:cNvSpPr/>
              <p:nvPr/>
            </p:nvSpPr>
            <p:spPr>
              <a:xfrm>
                <a:off x="6350" y="0"/>
                <a:ext cx="2360549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2360549" h="12700">
                    <a:moveTo>
                      <a:pt x="0" y="0"/>
                    </a:moveTo>
                    <a:lnTo>
                      <a:pt x="2360549" y="0"/>
                    </a:lnTo>
                    <a:lnTo>
                      <a:pt x="2360549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43922"/>
                </a:srgbClr>
              </a:solidFill>
            </p:spPr>
            <p:txBody>
              <a:bodyPr/>
              <a:lstStyle>
                <a:defPPr>
                  <a:defRPr lang="en-US"/>
                </a:defPPr>
                <a:lvl1pPr marL="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0477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0953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1430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21907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52384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61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3338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38156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78" name="Freeform 20">
              <a:extLst>
                <a:ext uri="{FF2B5EF4-FFF2-40B4-BE49-F238E27FC236}">
                  <a16:creationId xmlns:a16="http://schemas.microsoft.com/office/drawing/2014/main" id="{57AB7E04-BC2E-4925-9013-D6142DFA2420}"/>
                </a:ext>
              </a:extLst>
            </p:cNvPr>
            <p:cNvSpPr/>
            <p:nvPr/>
          </p:nvSpPr>
          <p:spPr>
            <a:xfrm rot="908571">
              <a:off x="2987611" y="5083462"/>
              <a:ext cx="943334" cy="557482"/>
            </a:xfrm>
            <a:custGeom>
              <a:avLst/>
              <a:gdLst/>
              <a:ahLst/>
              <a:cxnLst/>
              <a:rect l="l" t="t" r="r" b="b"/>
              <a:pathLst>
                <a:path w="919862" h="466830">
                  <a:moveTo>
                    <a:pt x="0" y="0"/>
                  </a:moveTo>
                  <a:lnTo>
                    <a:pt x="919862" y="0"/>
                  </a:lnTo>
                  <a:lnTo>
                    <a:pt x="919862" y="466830"/>
                  </a:lnTo>
                  <a:lnTo>
                    <a:pt x="0" y="46683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 t="-784" b="-784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" name="TextBox 35">
              <a:extLst>
                <a:ext uri="{FF2B5EF4-FFF2-40B4-BE49-F238E27FC236}">
                  <a16:creationId xmlns:a16="http://schemas.microsoft.com/office/drawing/2014/main" id="{13763988-ECD4-21CA-48F2-88F912FEAA55}"/>
                </a:ext>
              </a:extLst>
            </p:cNvPr>
            <p:cNvSpPr txBox="1"/>
            <p:nvPr/>
          </p:nvSpPr>
          <p:spPr>
            <a:xfrm>
              <a:off x="756755" y="6665549"/>
              <a:ext cx="3790454" cy="252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100"/>
                </a:lnSpc>
              </a:pPr>
              <a:r>
                <a:rPr lang="en-US" sz="1500" i="1">
                  <a:solidFill>
                    <a:srgbClr val="000000"/>
                  </a:solidFill>
                  <a:latin typeface="Arimo Italics"/>
                  <a:ea typeface="Arimo Italics"/>
                  <a:cs typeface="Arimo Italics"/>
                  <a:sym typeface="Arimo Italics"/>
                </a:rPr>
                <a:t>Environmental &amp; Microbial  Monitoring  </a:t>
              </a:r>
            </a:p>
          </p:txBody>
        </p:sp>
        <p:sp>
          <p:nvSpPr>
            <p:cNvPr id="80" name="TextBox 36">
              <a:extLst>
                <a:ext uri="{FF2B5EF4-FFF2-40B4-BE49-F238E27FC236}">
                  <a16:creationId xmlns:a16="http://schemas.microsoft.com/office/drawing/2014/main" id="{0DABFB3F-07A6-63A1-B39C-5574318C69A8}"/>
                </a:ext>
              </a:extLst>
            </p:cNvPr>
            <p:cNvSpPr txBox="1"/>
            <p:nvPr/>
          </p:nvSpPr>
          <p:spPr>
            <a:xfrm>
              <a:off x="756755" y="5546189"/>
              <a:ext cx="3662754" cy="252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100"/>
                </a:lnSpc>
              </a:pPr>
              <a:r>
                <a:rPr lang="en-US" sz="1500" i="1">
                  <a:solidFill>
                    <a:srgbClr val="000000"/>
                  </a:solidFill>
                  <a:latin typeface="Arimo Italics"/>
                  <a:ea typeface="Arimo Italics"/>
                  <a:cs typeface="Arimo Italics"/>
                  <a:sym typeface="Arimo Italics"/>
                </a:rPr>
                <a:t>Laboratory Information Management System</a:t>
              </a:r>
            </a:p>
          </p:txBody>
        </p:sp>
        <p:sp>
          <p:nvSpPr>
            <p:cNvPr id="81" name="Freeform 71">
              <a:extLst>
                <a:ext uri="{FF2B5EF4-FFF2-40B4-BE49-F238E27FC236}">
                  <a16:creationId xmlns:a16="http://schemas.microsoft.com/office/drawing/2014/main" id="{CA830330-72FA-88BF-AA44-08558FC3C648}"/>
                </a:ext>
              </a:extLst>
            </p:cNvPr>
            <p:cNvSpPr/>
            <p:nvPr/>
          </p:nvSpPr>
          <p:spPr>
            <a:xfrm>
              <a:off x="1962663" y="2588005"/>
              <a:ext cx="728088" cy="779083"/>
            </a:xfrm>
            <a:custGeom>
              <a:avLst/>
              <a:gdLst/>
              <a:ahLst/>
              <a:cxnLst/>
              <a:rect l="l" t="t" r="r" b="b"/>
              <a:pathLst>
                <a:path w="728088" h="779083">
                  <a:moveTo>
                    <a:pt x="0" y="0"/>
                  </a:moveTo>
                  <a:lnTo>
                    <a:pt x="728088" y="0"/>
                  </a:lnTo>
                  <a:lnTo>
                    <a:pt x="728088" y="779083"/>
                  </a:lnTo>
                  <a:lnTo>
                    <a:pt x="0" y="7790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2" name="TextBox 37">
              <a:extLst>
                <a:ext uri="{FF2B5EF4-FFF2-40B4-BE49-F238E27FC236}">
                  <a16:creationId xmlns:a16="http://schemas.microsoft.com/office/drawing/2014/main" id="{2B050456-A6CB-95D8-9CAE-3921D7554725}"/>
                </a:ext>
              </a:extLst>
            </p:cNvPr>
            <p:cNvSpPr txBox="1"/>
            <p:nvPr/>
          </p:nvSpPr>
          <p:spPr>
            <a:xfrm>
              <a:off x="1381427" y="3691663"/>
              <a:ext cx="3662754" cy="3933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3359"/>
                </a:lnSpc>
              </a:pPr>
              <a:r>
                <a:rPr lang="en-US" sz="2399">
                  <a:solidFill>
                    <a:srgbClr val="131750"/>
                  </a:solidFill>
                  <a:latin typeface="Century Gothic 2"/>
                  <a:ea typeface="Century Gothic 2"/>
                  <a:cs typeface="Century Gothic 2"/>
                  <a:sym typeface="Century Gothic 2"/>
                </a:rPr>
                <a:t>LABORATORY</a:t>
              </a:r>
            </a:p>
          </p:txBody>
        </p:sp>
        <p:pic>
          <p:nvPicPr>
            <p:cNvPr id="83" name="Picture 82" descr="A green and black logo&#10;&#10;Description automatically generated">
              <a:extLst>
                <a:ext uri="{FF2B5EF4-FFF2-40B4-BE49-F238E27FC236}">
                  <a16:creationId xmlns:a16="http://schemas.microsoft.com/office/drawing/2014/main" id="{6D1F1D43-9B39-B558-1B66-ABF9AF6275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732050" y="5186215"/>
              <a:ext cx="2171700" cy="314325"/>
            </a:xfrm>
            <a:prstGeom prst="rect">
              <a:avLst/>
            </a:prstGeom>
          </p:spPr>
        </p:pic>
        <p:pic>
          <p:nvPicPr>
            <p:cNvPr id="84" name="Picture 83" descr="A green and black logo&#10;&#10;Description automatically generated">
              <a:extLst>
                <a:ext uri="{FF2B5EF4-FFF2-40B4-BE49-F238E27FC236}">
                  <a16:creationId xmlns:a16="http://schemas.microsoft.com/office/drawing/2014/main" id="{25C24745-C667-E2A8-799B-60D1C8EA91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733523" y="6401389"/>
              <a:ext cx="2171700" cy="323850"/>
            </a:xfrm>
            <a:prstGeom prst="rect">
              <a:avLst/>
            </a:prstGeom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EE64F0C8-5448-978C-F8E1-180019611C3C}"/>
              </a:ext>
            </a:extLst>
          </p:cNvPr>
          <p:cNvGrpSpPr/>
          <p:nvPr/>
        </p:nvGrpSpPr>
        <p:grpSpPr>
          <a:xfrm>
            <a:off x="13156100" y="4531770"/>
            <a:ext cx="4446333" cy="5396373"/>
            <a:chOff x="13538413" y="2678231"/>
            <a:chExt cx="4822261" cy="6427669"/>
          </a:xfrm>
        </p:grpSpPr>
        <p:sp>
          <p:nvSpPr>
            <p:cNvPr id="87" name="Freeform 13">
              <a:extLst>
                <a:ext uri="{FF2B5EF4-FFF2-40B4-BE49-F238E27FC236}">
                  <a16:creationId xmlns:a16="http://schemas.microsoft.com/office/drawing/2014/main" id="{DA0950B2-8A30-70C5-72B6-9B2FDCF2DD50}"/>
                </a:ext>
              </a:extLst>
            </p:cNvPr>
            <p:cNvSpPr/>
            <p:nvPr/>
          </p:nvSpPr>
          <p:spPr>
            <a:xfrm>
              <a:off x="13538413" y="2998470"/>
              <a:ext cx="4434663" cy="6107430"/>
            </a:xfrm>
            <a:custGeom>
              <a:avLst/>
              <a:gdLst/>
              <a:ahLst/>
              <a:cxnLst/>
              <a:rect l="l" t="t" r="r" b="b"/>
              <a:pathLst>
                <a:path w="4434663" h="5897029">
                  <a:moveTo>
                    <a:pt x="0" y="0"/>
                  </a:moveTo>
                  <a:lnTo>
                    <a:pt x="4434663" y="0"/>
                  </a:lnTo>
                  <a:lnTo>
                    <a:pt x="4434663" y="5897029"/>
                  </a:lnTo>
                  <a:lnTo>
                    <a:pt x="0" y="5897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/>
              <a:stretch>
                <a:fillRect t="-5175" b="-5536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88" name="Group 14">
              <a:extLst>
                <a:ext uri="{FF2B5EF4-FFF2-40B4-BE49-F238E27FC236}">
                  <a16:creationId xmlns:a16="http://schemas.microsoft.com/office/drawing/2014/main" id="{3B424537-300F-85C3-012A-BFE55BBCD3AF}"/>
                </a:ext>
              </a:extLst>
            </p:cNvPr>
            <p:cNvGrpSpPr/>
            <p:nvPr/>
          </p:nvGrpSpPr>
          <p:grpSpPr>
            <a:xfrm>
              <a:off x="14825545" y="4754978"/>
              <a:ext cx="1770412" cy="9525"/>
              <a:chOff x="6350" y="0"/>
              <a:chExt cx="2360549" cy="12700"/>
            </a:xfrm>
          </p:grpSpPr>
          <p:sp>
            <p:nvSpPr>
              <p:cNvPr id="105" name="Freeform 15">
                <a:extLst>
                  <a:ext uri="{FF2B5EF4-FFF2-40B4-BE49-F238E27FC236}">
                    <a16:creationId xmlns:a16="http://schemas.microsoft.com/office/drawing/2014/main" id="{F84B6DEB-5AA6-E11C-063D-0F9CB0669422}"/>
                  </a:ext>
                </a:extLst>
              </p:cNvPr>
              <p:cNvSpPr/>
              <p:nvPr/>
            </p:nvSpPr>
            <p:spPr>
              <a:xfrm>
                <a:off x="6350" y="0"/>
                <a:ext cx="2360549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2360549" h="12700">
                    <a:moveTo>
                      <a:pt x="0" y="0"/>
                    </a:moveTo>
                    <a:lnTo>
                      <a:pt x="2360549" y="0"/>
                    </a:lnTo>
                    <a:lnTo>
                      <a:pt x="2360549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43922"/>
                </a:srgbClr>
              </a:solidFill>
            </p:spPr>
            <p:txBody>
              <a:bodyPr/>
              <a:lstStyle>
                <a:defPPr>
                  <a:defRPr lang="en-US"/>
                </a:defPPr>
                <a:lvl1pPr marL="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0477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0953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1430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21907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52384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61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3338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38156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89" name="Group 29">
              <a:extLst>
                <a:ext uri="{FF2B5EF4-FFF2-40B4-BE49-F238E27FC236}">
                  <a16:creationId xmlns:a16="http://schemas.microsoft.com/office/drawing/2014/main" id="{3815E4DC-7A8F-0F7A-656B-282BC1501118}"/>
                </a:ext>
              </a:extLst>
            </p:cNvPr>
            <p:cNvGrpSpPr/>
            <p:nvPr/>
          </p:nvGrpSpPr>
          <p:grpSpPr>
            <a:xfrm>
              <a:off x="14225918" y="5188672"/>
              <a:ext cx="1842421" cy="592550"/>
              <a:chOff x="0" y="0"/>
              <a:chExt cx="2456561" cy="790067"/>
            </a:xfrm>
          </p:grpSpPr>
          <p:sp>
            <p:nvSpPr>
              <p:cNvPr id="104" name="Freeform 30">
                <a:extLst>
                  <a:ext uri="{FF2B5EF4-FFF2-40B4-BE49-F238E27FC236}">
                    <a16:creationId xmlns:a16="http://schemas.microsoft.com/office/drawing/2014/main" id="{D8AC8F72-33C6-6CFD-3D80-DBBD28089410}"/>
                  </a:ext>
                </a:extLst>
              </p:cNvPr>
              <p:cNvSpPr/>
              <p:nvPr/>
            </p:nvSpPr>
            <p:spPr>
              <a:xfrm>
                <a:off x="0" y="0"/>
                <a:ext cx="2456561" cy="790067"/>
              </a:xfrm>
              <a:custGeom>
                <a:avLst/>
                <a:gdLst/>
                <a:ahLst/>
                <a:cxnLst/>
                <a:rect l="l" t="t" r="r" b="b"/>
                <a:pathLst>
                  <a:path w="2456561" h="790067">
                    <a:moveTo>
                      <a:pt x="0" y="0"/>
                    </a:moveTo>
                    <a:lnTo>
                      <a:pt x="2456561" y="0"/>
                    </a:lnTo>
                    <a:lnTo>
                      <a:pt x="2456561" y="790067"/>
                    </a:lnTo>
                    <a:lnTo>
                      <a:pt x="0" y="79006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2"/>
                <a:stretch>
                  <a:fillRect t="-485" r="1" b="-481"/>
                </a:stretch>
              </a:blipFill>
            </p:spPr>
            <p:txBody>
              <a:bodyPr/>
              <a:lstStyle>
                <a:defPPr>
                  <a:defRPr lang="en-US"/>
                </a:defPPr>
                <a:lvl1pPr marL="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0477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0953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1430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21907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52384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61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3338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38156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90" name="Freeform 31">
              <a:extLst>
                <a:ext uri="{FF2B5EF4-FFF2-40B4-BE49-F238E27FC236}">
                  <a16:creationId xmlns:a16="http://schemas.microsoft.com/office/drawing/2014/main" id="{0B660D67-3E34-94ED-D0CD-035FE459B3E3}"/>
                </a:ext>
              </a:extLst>
            </p:cNvPr>
            <p:cNvSpPr/>
            <p:nvPr/>
          </p:nvSpPr>
          <p:spPr>
            <a:xfrm>
              <a:off x="16442521" y="6225884"/>
              <a:ext cx="953598" cy="182469"/>
            </a:xfrm>
            <a:custGeom>
              <a:avLst/>
              <a:gdLst/>
              <a:ahLst/>
              <a:cxnLst/>
              <a:rect l="l" t="t" r="r" b="b"/>
              <a:pathLst>
                <a:path w="1377803" h="253171">
                  <a:moveTo>
                    <a:pt x="0" y="0"/>
                  </a:moveTo>
                  <a:lnTo>
                    <a:pt x="1377803" y="0"/>
                  </a:lnTo>
                  <a:lnTo>
                    <a:pt x="1377803" y="253171"/>
                  </a:lnTo>
                  <a:lnTo>
                    <a:pt x="0" y="2531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3">
                <a:extLs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1" name="TextBox 45">
              <a:extLst>
                <a:ext uri="{FF2B5EF4-FFF2-40B4-BE49-F238E27FC236}">
                  <a16:creationId xmlns:a16="http://schemas.microsoft.com/office/drawing/2014/main" id="{5342AD9C-49EB-BD3E-F093-8B5ED0C2D7AE}"/>
                </a:ext>
              </a:extLst>
            </p:cNvPr>
            <p:cNvSpPr txBox="1"/>
            <p:nvPr/>
          </p:nvSpPr>
          <p:spPr>
            <a:xfrm>
              <a:off x="14226409" y="6506451"/>
              <a:ext cx="3662755" cy="252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100"/>
                </a:lnSpc>
              </a:pPr>
              <a:r>
                <a:rPr lang="en-US" sz="1500" i="1">
                  <a:solidFill>
                    <a:srgbClr val="000000"/>
                  </a:solidFill>
                  <a:latin typeface="Arimo Italics"/>
                  <a:ea typeface="Arimo Italics"/>
                  <a:cs typeface="Arimo Italics"/>
                  <a:sym typeface="Arimo Italics"/>
                </a:rPr>
                <a:t>Annual Product Quality Review</a:t>
              </a:r>
            </a:p>
          </p:txBody>
        </p:sp>
        <p:sp>
          <p:nvSpPr>
            <p:cNvPr id="92" name="TextBox 46">
              <a:extLst>
                <a:ext uri="{FF2B5EF4-FFF2-40B4-BE49-F238E27FC236}">
                  <a16:creationId xmlns:a16="http://schemas.microsoft.com/office/drawing/2014/main" id="{424480E8-64B3-CF1D-70E6-8E85658113E7}"/>
                </a:ext>
              </a:extLst>
            </p:cNvPr>
            <p:cNvSpPr txBox="1"/>
            <p:nvPr/>
          </p:nvSpPr>
          <p:spPr>
            <a:xfrm>
              <a:off x="14204269" y="7318232"/>
              <a:ext cx="3662755" cy="252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100"/>
                </a:lnSpc>
              </a:pPr>
              <a:r>
                <a:rPr lang="en-US" sz="1500" i="1">
                  <a:solidFill>
                    <a:srgbClr val="000000"/>
                  </a:solidFill>
                  <a:latin typeface="Arimo Italics"/>
                  <a:ea typeface="Arimo Italics"/>
                  <a:cs typeface="Arimo Italics"/>
                  <a:sym typeface="Arimo Italics"/>
                </a:rPr>
                <a:t>Continuous Process Verification</a:t>
              </a:r>
            </a:p>
          </p:txBody>
        </p:sp>
        <p:sp>
          <p:nvSpPr>
            <p:cNvPr id="93" name="TextBox 48">
              <a:extLst>
                <a:ext uri="{FF2B5EF4-FFF2-40B4-BE49-F238E27FC236}">
                  <a16:creationId xmlns:a16="http://schemas.microsoft.com/office/drawing/2014/main" id="{59AC0640-7AC9-C07A-E3B9-588A2EB3828E}"/>
                </a:ext>
              </a:extLst>
            </p:cNvPr>
            <p:cNvSpPr txBox="1"/>
            <p:nvPr/>
          </p:nvSpPr>
          <p:spPr>
            <a:xfrm>
              <a:off x="14254493" y="5694798"/>
              <a:ext cx="4106181" cy="252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100"/>
                </a:lnSpc>
              </a:pPr>
              <a:r>
                <a:rPr lang="en-US" sz="1500" i="1">
                  <a:solidFill>
                    <a:srgbClr val="000000"/>
                  </a:solidFill>
                  <a:latin typeface="Arimo Italics"/>
                  <a:ea typeface="Arimo Italics"/>
                  <a:cs typeface="Arimo Italics"/>
                  <a:sym typeface="Arimo Italics"/>
                </a:rPr>
                <a:t>Quality Actionable  Regulatory Insights</a:t>
              </a:r>
            </a:p>
          </p:txBody>
        </p:sp>
        <p:sp>
          <p:nvSpPr>
            <p:cNvPr id="94" name="TextBox 57">
              <a:extLst>
                <a:ext uri="{FF2B5EF4-FFF2-40B4-BE49-F238E27FC236}">
                  <a16:creationId xmlns:a16="http://schemas.microsoft.com/office/drawing/2014/main" id="{F78AAD48-5C0B-04FC-CDBE-94E4ECA127C6}"/>
                </a:ext>
              </a:extLst>
            </p:cNvPr>
            <p:cNvSpPr txBox="1"/>
            <p:nvPr/>
          </p:nvSpPr>
          <p:spPr>
            <a:xfrm>
              <a:off x="14268337" y="6161468"/>
              <a:ext cx="1367851" cy="3438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51"/>
                </a:lnSpc>
              </a:pPr>
              <a:endParaRPr lang="en-US" sz="2201" b="1" i="1" spc="-11">
                <a:solidFill>
                  <a:srgbClr val="00A786"/>
                </a:solidFill>
                <a:latin typeface="Evolventa Bold Italics"/>
                <a:ea typeface="Evolventa Bold Italics"/>
                <a:cs typeface="Evolventa Bold Italics"/>
              </a:endParaRPr>
            </a:p>
          </p:txBody>
        </p:sp>
        <p:sp>
          <p:nvSpPr>
            <p:cNvPr id="95" name="TextBox 58">
              <a:extLst>
                <a:ext uri="{FF2B5EF4-FFF2-40B4-BE49-F238E27FC236}">
                  <a16:creationId xmlns:a16="http://schemas.microsoft.com/office/drawing/2014/main" id="{B2BAF5B5-F7A4-2D74-FD3E-14B2E5916726}"/>
                </a:ext>
              </a:extLst>
            </p:cNvPr>
            <p:cNvSpPr txBox="1"/>
            <p:nvPr/>
          </p:nvSpPr>
          <p:spPr>
            <a:xfrm>
              <a:off x="15346409" y="6173168"/>
              <a:ext cx="852684" cy="3420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51"/>
                </a:lnSpc>
              </a:pPr>
              <a:endParaRPr lang="en-US" sz="2150" spc="-11">
                <a:solidFill>
                  <a:srgbClr val="000000"/>
                </a:solidFill>
                <a:latin typeface="Evolventa"/>
                <a:ea typeface="Evolventa"/>
                <a:cs typeface="Evolventa"/>
              </a:endParaRPr>
            </a:p>
          </p:txBody>
        </p:sp>
        <p:sp>
          <p:nvSpPr>
            <p:cNvPr id="96" name="TextBox 59">
              <a:extLst>
                <a:ext uri="{FF2B5EF4-FFF2-40B4-BE49-F238E27FC236}">
                  <a16:creationId xmlns:a16="http://schemas.microsoft.com/office/drawing/2014/main" id="{4EAB78D4-9FE0-5EBD-AFE3-AEF02AD472B9}"/>
                </a:ext>
              </a:extLst>
            </p:cNvPr>
            <p:cNvSpPr txBox="1"/>
            <p:nvPr/>
          </p:nvSpPr>
          <p:spPr>
            <a:xfrm>
              <a:off x="14294117" y="7020866"/>
              <a:ext cx="1367851" cy="3438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51"/>
                </a:lnSpc>
              </a:pPr>
              <a:endParaRPr lang="en-US" sz="2201" b="1" i="1" spc="-11">
                <a:solidFill>
                  <a:srgbClr val="00A786"/>
                </a:solidFill>
                <a:latin typeface="Evolventa Bold Italics"/>
                <a:ea typeface="Evolventa Bold Italics"/>
                <a:cs typeface="Evolventa Bold Italics"/>
              </a:endParaRPr>
            </a:p>
          </p:txBody>
        </p:sp>
        <p:sp>
          <p:nvSpPr>
            <p:cNvPr id="97" name="TextBox 60">
              <a:extLst>
                <a:ext uri="{FF2B5EF4-FFF2-40B4-BE49-F238E27FC236}">
                  <a16:creationId xmlns:a16="http://schemas.microsoft.com/office/drawing/2014/main" id="{132479AC-F4DC-632B-7E5D-09020C8C4651}"/>
                </a:ext>
              </a:extLst>
            </p:cNvPr>
            <p:cNvSpPr txBox="1"/>
            <p:nvPr/>
          </p:nvSpPr>
          <p:spPr>
            <a:xfrm>
              <a:off x="15365812" y="7015379"/>
              <a:ext cx="852684" cy="3420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51"/>
                </a:lnSpc>
              </a:pPr>
              <a:endParaRPr lang="en-US" sz="2150" spc="-11">
                <a:solidFill>
                  <a:srgbClr val="000000"/>
                </a:solidFill>
                <a:latin typeface="Evolventa"/>
                <a:ea typeface="Evolventa"/>
                <a:cs typeface="Evolventa"/>
              </a:endParaRPr>
            </a:p>
          </p:txBody>
        </p:sp>
        <p:sp>
          <p:nvSpPr>
            <p:cNvPr id="98" name="TextBox 66">
              <a:extLst>
                <a:ext uri="{FF2B5EF4-FFF2-40B4-BE49-F238E27FC236}">
                  <a16:creationId xmlns:a16="http://schemas.microsoft.com/office/drawing/2014/main" id="{4CFA6820-D1DA-D156-C1A7-4D37C4384FD2}"/>
                </a:ext>
              </a:extLst>
            </p:cNvPr>
            <p:cNvSpPr txBox="1"/>
            <p:nvPr/>
          </p:nvSpPr>
          <p:spPr>
            <a:xfrm>
              <a:off x="14476205" y="3870732"/>
              <a:ext cx="3662755" cy="3933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3359"/>
                </a:lnSpc>
              </a:pPr>
              <a:r>
                <a:rPr lang="en-US" sz="2399">
                  <a:solidFill>
                    <a:srgbClr val="131750"/>
                  </a:solidFill>
                  <a:latin typeface="Century Gothic 2"/>
                  <a:ea typeface="Century Gothic 2"/>
                  <a:cs typeface="Century Gothic 2"/>
                  <a:sym typeface="Century Gothic 2"/>
                </a:rPr>
                <a:t>DATA &amp; INSIGHTS</a:t>
              </a:r>
            </a:p>
          </p:txBody>
        </p:sp>
        <p:sp>
          <p:nvSpPr>
            <p:cNvPr id="99" name="Freeform 70">
              <a:extLst>
                <a:ext uri="{FF2B5EF4-FFF2-40B4-BE49-F238E27FC236}">
                  <a16:creationId xmlns:a16="http://schemas.microsoft.com/office/drawing/2014/main" id="{29748E1A-DB66-FA83-DA91-E27258095B00}"/>
                </a:ext>
              </a:extLst>
            </p:cNvPr>
            <p:cNvSpPr/>
            <p:nvPr/>
          </p:nvSpPr>
          <p:spPr>
            <a:xfrm>
              <a:off x="15332727" y="2678231"/>
              <a:ext cx="684526" cy="697202"/>
            </a:xfrm>
            <a:custGeom>
              <a:avLst/>
              <a:gdLst/>
              <a:ahLst/>
              <a:cxnLst/>
              <a:rect l="l" t="t" r="r" b="b"/>
              <a:pathLst>
                <a:path w="684526" h="697202">
                  <a:moveTo>
                    <a:pt x="0" y="0"/>
                  </a:moveTo>
                  <a:lnTo>
                    <a:pt x="684526" y="0"/>
                  </a:lnTo>
                  <a:lnTo>
                    <a:pt x="684526" y="697202"/>
                  </a:lnTo>
                  <a:lnTo>
                    <a:pt x="0" y="6972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5">
                <a:extLs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pic>
          <p:nvPicPr>
            <p:cNvPr id="100" name="Picture 99" descr="A green and white logo&#10;&#10;Description automatically generated">
              <a:extLst>
                <a:ext uri="{FF2B5EF4-FFF2-40B4-BE49-F238E27FC236}">
                  <a16:creationId xmlns:a16="http://schemas.microsoft.com/office/drawing/2014/main" id="{CB8A7C2E-7FC5-4F7B-1A18-EB900ECFC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t="-43059" r="44559" b="-13636"/>
            <a:stretch/>
          </p:blipFill>
          <p:spPr>
            <a:xfrm>
              <a:off x="14224889" y="6879205"/>
              <a:ext cx="1261474" cy="479643"/>
            </a:xfrm>
            <a:prstGeom prst="rect">
              <a:avLst/>
            </a:prstGeom>
          </p:spPr>
        </p:pic>
        <p:pic>
          <p:nvPicPr>
            <p:cNvPr id="101" name="Picture 100" descr="A green and white logo&#10;&#10;Description automatically generated">
              <a:extLst>
                <a:ext uri="{FF2B5EF4-FFF2-40B4-BE49-F238E27FC236}">
                  <a16:creationId xmlns:a16="http://schemas.microsoft.com/office/drawing/2014/main" id="{3CFCE02B-74DA-0F43-7625-DDE08D844F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t="-43059" r="44559" b="-13636"/>
            <a:stretch/>
          </p:blipFill>
          <p:spPr>
            <a:xfrm>
              <a:off x="14224889" y="6089710"/>
              <a:ext cx="1261474" cy="479643"/>
            </a:xfrm>
            <a:prstGeom prst="rect">
              <a:avLst/>
            </a:prstGeom>
          </p:spPr>
        </p:pic>
        <p:sp>
          <p:nvSpPr>
            <p:cNvPr id="102" name="TextBox 50">
              <a:extLst>
                <a:ext uri="{FF2B5EF4-FFF2-40B4-BE49-F238E27FC236}">
                  <a16:creationId xmlns:a16="http://schemas.microsoft.com/office/drawing/2014/main" id="{6E4EE8C0-B29B-5502-24F1-499687347486}"/>
                </a:ext>
              </a:extLst>
            </p:cNvPr>
            <p:cNvSpPr txBox="1"/>
            <p:nvPr/>
          </p:nvSpPr>
          <p:spPr>
            <a:xfrm>
              <a:off x="15491764" y="6160280"/>
              <a:ext cx="958735" cy="35907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51"/>
                </a:lnSpc>
              </a:pPr>
              <a:r>
                <a:rPr lang="en-US" sz="2400" spc="-11" dirty="0">
                  <a:solidFill>
                    <a:srgbClr val="000000"/>
                  </a:solidFill>
                  <a:latin typeface="Evolventa"/>
                  <a:sym typeface="Evolventa"/>
                </a:rPr>
                <a:t>APQR</a:t>
              </a:r>
              <a:endParaRPr lang="en-US" dirty="0"/>
            </a:p>
          </p:txBody>
        </p:sp>
        <p:sp>
          <p:nvSpPr>
            <p:cNvPr id="103" name="TextBox 50">
              <a:extLst>
                <a:ext uri="{FF2B5EF4-FFF2-40B4-BE49-F238E27FC236}">
                  <a16:creationId xmlns:a16="http://schemas.microsoft.com/office/drawing/2014/main" id="{439338FC-22C4-0211-0B40-09510E55B9FC}"/>
                </a:ext>
              </a:extLst>
            </p:cNvPr>
            <p:cNvSpPr txBox="1"/>
            <p:nvPr/>
          </p:nvSpPr>
          <p:spPr>
            <a:xfrm>
              <a:off x="15513891" y="6964884"/>
              <a:ext cx="852683" cy="3590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51"/>
                </a:lnSpc>
              </a:pPr>
              <a:r>
                <a:rPr lang="en-US" sz="2400" spc="-11" dirty="0">
                  <a:solidFill>
                    <a:srgbClr val="000000"/>
                  </a:solidFill>
                  <a:latin typeface="Evolventa"/>
                  <a:sym typeface="Evolventa"/>
                </a:rPr>
                <a:t>CPV</a:t>
              </a:r>
              <a:endParaRPr lang="en-US" dirty="0"/>
            </a:p>
          </p:txBody>
        </p:sp>
      </p:grpSp>
      <p:pic>
        <p:nvPicPr>
          <p:cNvPr id="108" name="Picture 107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A66E7B1D-C9D1-AC51-F9D8-A92B6F6779C1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873" y="3111076"/>
            <a:ext cx="2444767" cy="355658"/>
          </a:xfrm>
          <a:prstGeom prst="rect">
            <a:avLst/>
          </a:prstGeom>
        </p:spPr>
      </p:pic>
      <p:pic>
        <p:nvPicPr>
          <p:cNvPr id="110" name="Picture 109" descr="A green and black background&#10;&#10;AI-generated content may be incorrect.">
            <a:extLst>
              <a:ext uri="{FF2B5EF4-FFF2-40B4-BE49-F238E27FC236}">
                <a16:creationId xmlns:a16="http://schemas.microsoft.com/office/drawing/2014/main" id="{E8FFD93F-8424-DCD7-6FD6-AAE3AB36630A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7" y="2701700"/>
            <a:ext cx="2149064" cy="314425"/>
          </a:xfrm>
          <a:prstGeom prst="rect">
            <a:avLst/>
          </a:prstGeom>
        </p:spPr>
      </p:pic>
      <p:pic>
        <p:nvPicPr>
          <p:cNvPr id="112" name="Picture 111" descr="A green and black logo&#10;&#10;AI-generated content may be incorrect.">
            <a:extLst>
              <a:ext uri="{FF2B5EF4-FFF2-40B4-BE49-F238E27FC236}">
                <a16:creationId xmlns:a16="http://schemas.microsoft.com/office/drawing/2014/main" id="{C000792F-AA37-5EB0-31DD-5AA8DDD8D54B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4595" y="3141356"/>
            <a:ext cx="1896306" cy="275870"/>
          </a:xfrm>
          <a:prstGeom prst="rect">
            <a:avLst/>
          </a:prstGeom>
        </p:spPr>
      </p:pic>
      <p:pic>
        <p:nvPicPr>
          <p:cNvPr id="114" name="Picture 113" descr="A black and white logo&#10;&#10;AI-generated content may be incorrect.">
            <a:extLst>
              <a:ext uri="{FF2B5EF4-FFF2-40B4-BE49-F238E27FC236}">
                <a16:creationId xmlns:a16="http://schemas.microsoft.com/office/drawing/2014/main" id="{014BF314-5640-BFAF-F437-C7B446EDDB0A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4595" y="2563708"/>
            <a:ext cx="2481780" cy="361043"/>
          </a:xfrm>
          <a:prstGeom prst="rect">
            <a:avLst/>
          </a:prstGeom>
        </p:spPr>
      </p:pic>
      <p:pic>
        <p:nvPicPr>
          <p:cNvPr id="116" name="Picture 11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3942830F-4C88-4778-1DAA-474597153F5B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159" y="2461012"/>
            <a:ext cx="2625278" cy="381919"/>
          </a:xfrm>
          <a:prstGeom prst="rect">
            <a:avLst/>
          </a:prstGeom>
        </p:spPr>
      </p:pic>
      <p:sp>
        <p:nvSpPr>
          <p:cNvPr id="117" name="TextBox 22">
            <a:extLst>
              <a:ext uri="{FF2B5EF4-FFF2-40B4-BE49-F238E27FC236}">
                <a16:creationId xmlns:a16="http://schemas.microsoft.com/office/drawing/2014/main" id="{B8345E59-57E0-CE9F-B6ED-15EC1F6178E7}"/>
              </a:ext>
            </a:extLst>
          </p:cNvPr>
          <p:cNvSpPr txBox="1"/>
          <p:nvPr/>
        </p:nvSpPr>
        <p:spPr>
          <a:xfrm>
            <a:off x="1963038" y="3375711"/>
            <a:ext cx="2893482" cy="5165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833"/>
              </a:lnSpc>
            </a:pPr>
            <a:r>
              <a:rPr lang="en-US" b="1" dirty="0">
                <a:solidFill>
                  <a:srgbClr val="00A786"/>
                </a:solidFill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Quality Command Centre</a:t>
            </a:r>
          </a:p>
        </p:txBody>
      </p:sp>
      <p:sp>
        <p:nvSpPr>
          <p:cNvPr id="118" name="TextBox 22">
            <a:extLst>
              <a:ext uri="{FF2B5EF4-FFF2-40B4-BE49-F238E27FC236}">
                <a16:creationId xmlns:a16="http://schemas.microsoft.com/office/drawing/2014/main" id="{598AFB66-9F98-AD32-699A-DBF38B40B924}"/>
              </a:ext>
            </a:extLst>
          </p:cNvPr>
          <p:cNvSpPr txBox="1"/>
          <p:nvPr/>
        </p:nvSpPr>
        <p:spPr>
          <a:xfrm>
            <a:off x="10113045" y="2714398"/>
            <a:ext cx="2893482" cy="5165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833"/>
              </a:lnSpc>
            </a:pPr>
            <a:r>
              <a:rPr lang="en-US" b="1" dirty="0">
                <a:solidFill>
                  <a:srgbClr val="00A786"/>
                </a:solidFill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Cleaning Validation</a:t>
            </a:r>
          </a:p>
        </p:txBody>
      </p:sp>
      <p:sp>
        <p:nvSpPr>
          <p:cNvPr id="119" name="TextBox 22">
            <a:extLst>
              <a:ext uri="{FF2B5EF4-FFF2-40B4-BE49-F238E27FC236}">
                <a16:creationId xmlns:a16="http://schemas.microsoft.com/office/drawing/2014/main" id="{84C96D5B-EDFA-0E04-D4FA-DDB75B1AF8EC}"/>
              </a:ext>
            </a:extLst>
          </p:cNvPr>
          <p:cNvSpPr txBox="1"/>
          <p:nvPr/>
        </p:nvSpPr>
        <p:spPr>
          <a:xfrm>
            <a:off x="10113044" y="3128576"/>
            <a:ext cx="2893482" cy="5165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833"/>
              </a:lnSpc>
            </a:pPr>
            <a:r>
              <a:rPr lang="en-US" b="1" dirty="0">
                <a:solidFill>
                  <a:srgbClr val="00A786"/>
                </a:solidFill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Visual Inspection</a:t>
            </a:r>
          </a:p>
        </p:txBody>
      </p:sp>
      <p:sp>
        <p:nvSpPr>
          <p:cNvPr id="120" name="TextBox 22">
            <a:extLst>
              <a:ext uri="{FF2B5EF4-FFF2-40B4-BE49-F238E27FC236}">
                <a16:creationId xmlns:a16="http://schemas.microsoft.com/office/drawing/2014/main" id="{E1A64B8F-1950-632B-6666-46F6EABDAD81}"/>
              </a:ext>
            </a:extLst>
          </p:cNvPr>
          <p:cNvSpPr txBox="1"/>
          <p:nvPr/>
        </p:nvSpPr>
        <p:spPr>
          <a:xfrm>
            <a:off x="10119685" y="3515651"/>
            <a:ext cx="2893482" cy="5165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833"/>
              </a:lnSpc>
            </a:pPr>
            <a:r>
              <a:rPr lang="en-US" b="1" dirty="0">
                <a:solidFill>
                  <a:srgbClr val="00A786"/>
                </a:solidFill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Smart Logs</a:t>
            </a:r>
          </a:p>
        </p:txBody>
      </p:sp>
      <p:pic>
        <p:nvPicPr>
          <p:cNvPr id="123" name="Graphic 122" descr="Arrow: Straight with solid fill">
            <a:extLst>
              <a:ext uri="{FF2B5EF4-FFF2-40B4-BE49-F238E27FC236}">
                <a16:creationId xmlns:a16="http://schemas.microsoft.com/office/drawing/2014/main" id="{E7E35B8D-79E6-83B0-D40B-EF10F1E0ADF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 rot="10998774">
            <a:off x="1358484" y="2614750"/>
            <a:ext cx="451709" cy="459995"/>
          </a:xfrm>
          <a:prstGeom prst="rect">
            <a:avLst/>
          </a:prstGeom>
        </p:spPr>
      </p:pic>
      <p:pic>
        <p:nvPicPr>
          <p:cNvPr id="124" name="Graphic 123" descr="Arrow: Straight with solid fill">
            <a:extLst>
              <a:ext uri="{FF2B5EF4-FFF2-40B4-BE49-F238E27FC236}">
                <a16:creationId xmlns:a16="http://schemas.microsoft.com/office/drawing/2014/main" id="{7BFA13D1-9F6E-73E5-E32E-0AA465DA94E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 rot="10998774">
            <a:off x="1358484" y="3058907"/>
            <a:ext cx="451709" cy="459995"/>
          </a:xfrm>
          <a:prstGeom prst="rect">
            <a:avLst/>
          </a:prstGeom>
        </p:spPr>
      </p:pic>
      <p:pic>
        <p:nvPicPr>
          <p:cNvPr id="125" name="Graphic 124" descr="Arrow: Straight with solid fill">
            <a:extLst>
              <a:ext uri="{FF2B5EF4-FFF2-40B4-BE49-F238E27FC236}">
                <a16:creationId xmlns:a16="http://schemas.microsoft.com/office/drawing/2014/main" id="{01287ABB-5C02-ADF8-F83E-6C0B7BA9678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 rot="10998774">
            <a:off x="1365125" y="3531447"/>
            <a:ext cx="451709" cy="459995"/>
          </a:xfrm>
          <a:prstGeom prst="rect">
            <a:avLst/>
          </a:prstGeom>
        </p:spPr>
      </p:pic>
      <p:pic>
        <p:nvPicPr>
          <p:cNvPr id="126" name="Graphic 125" descr="Arrow: Straight with solid fill">
            <a:extLst>
              <a:ext uri="{FF2B5EF4-FFF2-40B4-BE49-F238E27FC236}">
                <a16:creationId xmlns:a16="http://schemas.microsoft.com/office/drawing/2014/main" id="{6A588448-EB1E-B227-8B2F-A9FD5DE962D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 rot="10998774">
            <a:off x="9529272" y="2894248"/>
            <a:ext cx="451709" cy="459995"/>
          </a:xfrm>
          <a:prstGeom prst="rect">
            <a:avLst/>
          </a:prstGeom>
        </p:spPr>
      </p:pic>
      <p:pic>
        <p:nvPicPr>
          <p:cNvPr id="127" name="Graphic 126" descr="Arrow: Straight with solid fill">
            <a:extLst>
              <a:ext uri="{FF2B5EF4-FFF2-40B4-BE49-F238E27FC236}">
                <a16:creationId xmlns:a16="http://schemas.microsoft.com/office/drawing/2014/main" id="{69026677-FB4C-8B14-2095-97860AE38D5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 rot="10998774">
            <a:off x="9529272" y="3271806"/>
            <a:ext cx="451709" cy="459995"/>
          </a:xfrm>
          <a:prstGeom prst="rect">
            <a:avLst/>
          </a:prstGeom>
        </p:spPr>
      </p:pic>
      <p:pic>
        <p:nvPicPr>
          <p:cNvPr id="128" name="Graphic 127" descr="Arrow: Straight with solid fill">
            <a:extLst>
              <a:ext uri="{FF2B5EF4-FFF2-40B4-BE49-F238E27FC236}">
                <a16:creationId xmlns:a16="http://schemas.microsoft.com/office/drawing/2014/main" id="{DF029BC9-5EF3-B908-9D19-33F868EDAF6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 rot="10998774">
            <a:off x="9535914" y="3682470"/>
            <a:ext cx="451709" cy="459995"/>
          </a:xfrm>
          <a:prstGeom prst="rect">
            <a:avLst/>
          </a:prstGeom>
        </p:spPr>
      </p:pic>
      <p:pic>
        <p:nvPicPr>
          <p:cNvPr id="129" name="Graphic 128" descr="Arrow: Straight with solid fill">
            <a:extLst>
              <a:ext uri="{FF2B5EF4-FFF2-40B4-BE49-F238E27FC236}">
                <a16:creationId xmlns:a16="http://schemas.microsoft.com/office/drawing/2014/main" id="{768477CD-1939-42FA-2947-75F387D173A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 rot="10998774">
            <a:off x="9529272" y="2433745"/>
            <a:ext cx="451709" cy="459995"/>
          </a:xfrm>
          <a:prstGeom prst="rect">
            <a:avLst/>
          </a:prstGeom>
        </p:spPr>
      </p:pic>
      <p:pic>
        <p:nvPicPr>
          <p:cNvPr id="130" name="Graphic 129" descr="Arrow: Straight with solid fill">
            <a:extLst>
              <a:ext uri="{FF2B5EF4-FFF2-40B4-BE49-F238E27FC236}">
                <a16:creationId xmlns:a16="http://schemas.microsoft.com/office/drawing/2014/main" id="{7DDA7559-CBA4-67AE-9919-B56C0994A13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 rot="10998774">
            <a:off x="13438599" y="2549431"/>
            <a:ext cx="451709" cy="459995"/>
          </a:xfrm>
          <a:prstGeom prst="rect">
            <a:avLst/>
          </a:prstGeom>
        </p:spPr>
      </p:pic>
      <p:pic>
        <p:nvPicPr>
          <p:cNvPr id="131" name="Graphic 130" descr="Arrow: Straight with solid fill">
            <a:extLst>
              <a:ext uri="{FF2B5EF4-FFF2-40B4-BE49-F238E27FC236}">
                <a16:creationId xmlns:a16="http://schemas.microsoft.com/office/drawing/2014/main" id="{2A6A0224-5C0C-6AAA-81E0-DFBDED0B38E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 rot="10998774">
            <a:off x="13438599" y="3078012"/>
            <a:ext cx="451709" cy="459995"/>
          </a:xfrm>
          <a:prstGeom prst="rect">
            <a:avLst/>
          </a:prstGeom>
        </p:spPr>
      </p:pic>
      <p:sp>
        <p:nvSpPr>
          <p:cNvPr id="134" name="TextBox 22">
            <a:extLst>
              <a:ext uri="{FF2B5EF4-FFF2-40B4-BE49-F238E27FC236}">
                <a16:creationId xmlns:a16="http://schemas.microsoft.com/office/drawing/2014/main" id="{B2425C0C-7613-70EF-9A95-EB3B76BD24C1}"/>
              </a:ext>
            </a:extLst>
          </p:cNvPr>
          <p:cNvSpPr txBox="1"/>
          <p:nvPr/>
        </p:nvSpPr>
        <p:spPr>
          <a:xfrm>
            <a:off x="247474" y="2991516"/>
            <a:ext cx="1216873" cy="5808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833"/>
              </a:lnSpc>
            </a:pPr>
            <a:r>
              <a:rPr lang="en-US" sz="3200" dirty="0">
                <a:solidFill>
                  <a:srgbClr val="00A786"/>
                </a:solidFill>
                <a:latin typeface="Open Sans"/>
                <a:ea typeface="Open Sans"/>
                <a:cs typeface="Open Sans"/>
                <a:sym typeface="Open Sans"/>
              </a:rPr>
              <a:t>OTT</a:t>
            </a:r>
          </a:p>
        </p:txBody>
      </p:sp>
      <p:sp>
        <p:nvSpPr>
          <p:cNvPr id="135" name="Footer Placeholder 3">
            <a:extLst>
              <a:ext uri="{FF2B5EF4-FFF2-40B4-BE49-F238E27FC236}">
                <a16:creationId xmlns:a16="http://schemas.microsoft.com/office/drawing/2014/main" id="{3FFE093D-862B-2E23-977C-B8316C1A6CB5}"/>
              </a:ext>
            </a:extLst>
          </p:cNvPr>
          <p:cNvSpPr txBox="1">
            <a:spLocks/>
          </p:cNvSpPr>
          <p:nvPr/>
        </p:nvSpPr>
        <p:spPr>
          <a:xfrm>
            <a:off x="7620000" y="9837772"/>
            <a:ext cx="6172200" cy="547688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00"/>
              </a:spcAft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Copyright © 2025 Caliber. All rights reserved</a:t>
            </a:r>
          </a:p>
        </p:txBody>
      </p:sp>
      <p:pic>
        <p:nvPicPr>
          <p:cNvPr id="3" name="Picture 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A67705CE-CE0E-8493-6F63-8F1C5536C0A3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360" y="3122806"/>
            <a:ext cx="2444767" cy="355658"/>
          </a:xfrm>
          <a:prstGeom prst="rect">
            <a:avLst/>
          </a:prstGeom>
        </p:spPr>
      </p:pic>
      <p:pic>
        <p:nvPicPr>
          <p:cNvPr id="4" name="Graphic 3" descr="Arrow: Straight with solid fill">
            <a:extLst>
              <a:ext uri="{FF2B5EF4-FFF2-40B4-BE49-F238E27FC236}">
                <a16:creationId xmlns:a16="http://schemas.microsoft.com/office/drawing/2014/main" id="{CC3009C9-74E9-D17E-09ED-38D330B80CF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 rot="10998774">
            <a:off x="5424971" y="3070637"/>
            <a:ext cx="451709" cy="459995"/>
          </a:xfrm>
          <a:prstGeom prst="rect">
            <a:avLst/>
          </a:prstGeom>
        </p:spPr>
      </p:pic>
      <p:sp>
        <p:nvSpPr>
          <p:cNvPr id="6" name="Freeform 25">
            <a:extLst>
              <a:ext uri="{FF2B5EF4-FFF2-40B4-BE49-F238E27FC236}">
                <a16:creationId xmlns:a16="http://schemas.microsoft.com/office/drawing/2014/main" id="{C75B930A-CEBB-20B3-2527-6259019CE56C}"/>
              </a:ext>
            </a:extLst>
          </p:cNvPr>
          <p:cNvSpPr/>
          <p:nvPr/>
        </p:nvSpPr>
        <p:spPr>
          <a:xfrm rot="5400000">
            <a:off x="-4216450" y="4216451"/>
            <a:ext cx="10287002" cy="1854104"/>
          </a:xfrm>
          <a:custGeom>
            <a:avLst/>
            <a:gdLst/>
            <a:ahLst/>
            <a:cxnLst/>
            <a:rect l="l" t="t" r="r" b="b"/>
            <a:pathLst>
              <a:path w="13296268" h="8044242">
                <a:moveTo>
                  <a:pt x="0" y="0"/>
                </a:moveTo>
                <a:lnTo>
                  <a:pt x="13296268" y="0"/>
                </a:lnTo>
                <a:lnTo>
                  <a:pt x="13296268" y="8044242"/>
                </a:lnTo>
                <a:lnTo>
                  <a:pt x="0" y="8044242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 l="-21039" r="-8215" b="-333861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7" grpId="0"/>
      <p:bldP spid="118" grpId="0"/>
      <p:bldP spid="119" grpId="0"/>
      <p:bldP spid="120" grpId="0"/>
      <p:bldP spid="1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>
                <a:alpha val="100000"/>
              </a:srgbClr>
            </a:gs>
            <a:gs pos="100000">
              <a:srgbClr val="3533CD">
                <a:alpha val="1000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2"/>
            <a:ext cx="4944096" cy="10287000"/>
          </a:xfrm>
          <a:custGeom>
            <a:avLst/>
            <a:gdLst/>
            <a:ahLst/>
            <a:cxnLst/>
            <a:rect l="l" t="t" r="r" b="b"/>
            <a:pathLst>
              <a:path w="8274515" h="11553097">
                <a:moveTo>
                  <a:pt x="0" y="0"/>
                </a:moveTo>
                <a:lnTo>
                  <a:pt x="8274515" y="0"/>
                </a:lnTo>
                <a:lnTo>
                  <a:pt x="8274515" y="11553097"/>
                </a:lnTo>
                <a:lnTo>
                  <a:pt x="0" y="115530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67362" b="-12308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9144001" y="1625792"/>
            <a:ext cx="1440128" cy="1440128"/>
            <a:chOff x="0" y="0"/>
            <a:chExt cx="499808" cy="49980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99808" cy="499808"/>
            </a:xfrm>
            <a:custGeom>
              <a:avLst/>
              <a:gdLst/>
              <a:ahLst/>
              <a:cxnLst/>
              <a:rect l="l" t="t" r="r" b="b"/>
              <a:pathLst>
                <a:path w="499808" h="499808">
                  <a:moveTo>
                    <a:pt x="102141" y="0"/>
                  </a:moveTo>
                  <a:lnTo>
                    <a:pt x="397667" y="0"/>
                  </a:lnTo>
                  <a:cubicBezTo>
                    <a:pt x="424757" y="0"/>
                    <a:pt x="450737" y="10761"/>
                    <a:pt x="469892" y="29916"/>
                  </a:cubicBezTo>
                  <a:cubicBezTo>
                    <a:pt x="489047" y="49072"/>
                    <a:pt x="499808" y="75052"/>
                    <a:pt x="499808" y="102141"/>
                  </a:cubicBezTo>
                  <a:lnTo>
                    <a:pt x="499808" y="397667"/>
                  </a:lnTo>
                  <a:cubicBezTo>
                    <a:pt x="499808" y="424757"/>
                    <a:pt x="489047" y="450737"/>
                    <a:pt x="469892" y="469892"/>
                  </a:cubicBezTo>
                  <a:cubicBezTo>
                    <a:pt x="450737" y="489047"/>
                    <a:pt x="424757" y="499808"/>
                    <a:pt x="397667" y="499808"/>
                  </a:cubicBezTo>
                  <a:lnTo>
                    <a:pt x="102141" y="499808"/>
                  </a:lnTo>
                  <a:cubicBezTo>
                    <a:pt x="45730" y="499808"/>
                    <a:pt x="0" y="454078"/>
                    <a:pt x="0" y="397667"/>
                  </a:cubicBezTo>
                  <a:lnTo>
                    <a:pt x="0" y="102141"/>
                  </a:lnTo>
                  <a:cubicBezTo>
                    <a:pt x="0" y="75052"/>
                    <a:pt x="10761" y="49072"/>
                    <a:pt x="29916" y="29916"/>
                  </a:cubicBezTo>
                  <a:cubicBezTo>
                    <a:pt x="49072" y="10761"/>
                    <a:pt x="75052" y="0"/>
                    <a:pt x="10214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7F30CB">
                    <a:alpha val="100000"/>
                  </a:srgbClr>
                </a:gs>
                <a:gs pos="100000">
                  <a:srgbClr val="01DCBA">
                    <a:alpha val="100000"/>
                  </a:srgbClr>
                </a:gs>
              </a:gsLst>
              <a:lin ang="18900000"/>
            </a:gradFill>
          </p:spPr>
          <p:txBody>
            <a:bodyPr/>
            <a:lstStyle/>
            <a:p>
              <a:pPr marL="0" marR="0" lvl="0" indent="0" algn="l" defTabSz="914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99808" cy="537908"/>
            </a:xfrm>
            <a:prstGeom prst="rect">
              <a:avLst/>
            </a:prstGeom>
          </p:spPr>
          <p:txBody>
            <a:bodyPr lIns="50801" tIns="50801" rIns="50801" bIns="50801" rtlCol="0" anchor="ctr"/>
            <a:lstStyle/>
            <a:p>
              <a:pPr marL="0" marR="0" lvl="0" indent="0" algn="ctr" defTabSz="914445" rtl="0" eaLnBrk="1" fontAlgn="auto" latinLnBrk="0" hangingPunct="1">
                <a:lnSpc>
                  <a:spcPts val="315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144001" y="3769516"/>
            <a:ext cx="1440128" cy="1440128"/>
            <a:chOff x="0" y="0"/>
            <a:chExt cx="499808" cy="49980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99808" cy="499808"/>
            </a:xfrm>
            <a:custGeom>
              <a:avLst/>
              <a:gdLst/>
              <a:ahLst/>
              <a:cxnLst/>
              <a:rect l="l" t="t" r="r" b="b"/>
              <a:pathLst>
                <a:path w="499808" h="499808">
                  <a:moveTo>
                    <a:pt x="102141" y="0"/>
                  </a:moveTo>
                  <a:lnTo>
                    <a:pt x="397667" y="0"/>
                  </a:lnTo>
                  <a:cubicBezTo>
                    <a:pt x="424757" y="0"/>
                    <a:pt x="450737" y="10761"/>
                    <a:pt x="469892" y="29916"/>
                  </a:cubicBezTo>
                  <a:cubicBezTo>
                    <a:pt x="489047" y="49072"/>
                    <a:pt x="499808" y="75052"/>
                    <a:pt x="499808" y="102141"/>
                  </a:cubicBezTo>
                  <a:lnTo>
                    <a:pt x="499808" y="397667"/>
                  </a:lnTo>
                  <a:cubicBezTo>
                    <a:pt x="499808" y="424757"/>
                    <a:pt x="489047" y="450737"/>
                    <a:pt x="469892" y="469892"/>
                  </a:cubicBezTo>
                  <a:cubicBezTo>
                    <a:pt x="450737" y="489047"/>
                    <a:pt x="424757" y="499808"/>
                    <a:pt x="397667" y="499808"/>
                  </a:cubicBezTo>
                  <a:lnTo>
                    <a:pt x="102141" y="499808"/>
                  </a:lnTo>
                  <a:cubicBezTo>
                    <a:pt x="45730" y="499808"/>
                    <a:pt x="0" y="454078"/>
                    <a:pt x="0" y="397667"/>
                  </a:cubicBezTo>
                  <a:lnTo>
                    <a:pt x="0" y="102141"/>
                  </a:lnTo>
                  <a:cubicBezTo>
                    <a:pt x="0" y="75052"/>
                    <a:pt x="10761" y="49072"/>
                    <a:pt x="29916" y="29916"/>
                  </a:cubicBezTo>
                  <a:cubicBezTo>
                    <a:pt x="49072" y="10761"/>
                    <a:pt x="75052" y="0"/>
                    <a:pt x="10214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7F30CB">
                    <a:alpha val="100000"/>
                  </a:srgbClr>
                </a:gs>
                <a:gs pos="100000">
                  <a:srgbClr val="01DCBA">
                    <a:alpha val="100000"/>
                  </a:srgbClr>
                </a:gs>
              </a:gsLst>
              <a:lin ang="18900000"/>
            </a:gradFill>
          </p:spPr>
          <p:txBody>
            <a:bodyPr/>
            <a:lstStyle/>
            <a:p>
              <a:pPr marL="0" marR="0" lvl="0" indent="0" algn="l" defTabSz="914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99808" cy="537908"/>
            </a:xfrm>
            <a:prstGeom prst="rect">
              <a:avLst/>
            </a:prstGeom>
          </p:spPr>
          <p:txBody>
            <a:bodyPr lIns="50801" tIns="50801" rIns="50801" bIns="50801" rtlCol="0" anchor="ctr"/>
            <a:lstStyle/>
            <a:p>
              <a:pPr marL="0" marR="0" lvl="0" indent="0" algn="ctr" defTabSz="914445" rtl="0" eaLnBrk="1" fontAlgn="auto" latinLnBrk="0" hangingPunct="1">
                <a:lnSpc>
                  <a:spcPts val="315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144001" y="6183230"/>
            <a:ext cx="1440128" cy="1440128"/>
            <a:chOff x="0" y="0"/>
            <a:chExt cx="499808" cy="49980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99808" cy="499808"/>
            </a:xfrm>
            <a:custGeom>
              <a:avLst/>
              <a:gdLst/>
              <a:ahLst/>
              <a:cxnLst/>
              <a:rect l="l" t="t" r="r" b="b"/>
              <a:pathLst>
                <a:path w="499808" h="499808">
                  <a:moveTo>
                    <a:pt x="102141" y="0"/>
                  </a:moveTo>
                  <a:lnTo>
                    <a:pt x="397667" y="0"/>
                  </a:lnTo>
                  <a:cubicBezTo>
                    <a:pt x="424757" y="0"/>
                    <a:pt x="450737" y="10761"/>
                    <a:pt x="469892" y="29916"/>
                  </a:cubicBezTo>
                  <a:cubicBezTo>
                    <a:pt x="489047" y="49072"/>
                    <a:pt x="499808" y="75052"/>
                    <a:pt x="499808" y="102141"/>
                  </a:cubicBezTo>
                  <a:lnTo>
                    <a:pt x="499808" y="397667"/>
                  </a:lnTo>
                  <a:cubicBezTo>
                    <a:pt x="499808" y="424757"/>
                    <a:pt x="489047" y="450737"/>
                    <a:pt x="469892" y="469892"/>
                  </a:cubicBezTo>
                  <a:cubicBezTo>
                    <a:pt x="450737" y="489047"/>
                    <a:pt x="424757" y="499808"/>
                    <a:pt x="397667" y="499808"/>
                  </a:cubicBezTo>
                  <a:lnTo>
                    <a:pt x="102141" y="499808"/>
                  </a:lnTo>
                  <a:cubicBezTo>
                    <a:pt x="45730" y="499808"/>
                    <a:pt x="0" y="454078"/>
                    <a:pt x="0" y="397667"/>
                  </a:cubicBezTo>
                  <a:lnTo>
                    <a:pt x="0" y="102141"/>
                  </a:lnTo>
                  <a:cubicBezTo>
                    <a:pt x="0" y="75052"/>
                    <a:pt x="10761" y="49072"/>
                    <a:pt x="29916" y="29916"/>
                  </a:cubicBezTo>
                  <a:cubicBezTo>
                    <a:pt x="49072" y="10761"/>
                    <a:pt x="75052" y="0"/>
                    <a:pt x="10214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7F30CB">
                    <a:alpha val="100000"/>
                  </a:srgbClr>
                </a:gs>
                <a:gs pos="100000">
                  <a:srgbClr val="01DCBA">
                    <a:alpha val="100000"/>
                  </a:srgbClr>
                </a:gs>
              </a:gsLst>
              <a:lin ang="18900000"/>
            </a:gradFill>
          </p:spPr>
          <p:txBody>
            <a:bodyPr/>
            <a:lstStyle/>
            <a:p>
              <a:pPr marL="0" marR="0" lvl="0" indent="0" algn="l" defTabSz="914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499808" cy="537908"/>
            </a:xfrm>
            <a:prstGeom prst="rect">
              <a:avLst/>
            </a:prstGeom>
          </p:spPr>
          <p:txBody>
            <a:bodyPr lIns="50801" tIns="50801" rIns="50801" bIns="50801" rtlCol="0" anchor="ctr"/>
            <a:lstStyle/>
            <a:p>
              <a:pPr marL="0" marR="0" lvl="0" indent="0" algn="ctr" defTabSz="914445" rtl="0" eaLnBrk="1" fontAlgn="auto" latinLnBrk="0" hangingPunct="1">
                <a:lnSpc>
                  <a:spcPts val="315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" name="Freeform 12"/>
          <p:cNvSpPr/>
          <p:nvPr/>
        </p:nvSpPr>
        <p:spPr>
          <a:xfrm>
            <a:off x="16928947" y="151419"/>
            <a:ext cx="1251224" cy="1121094"/>
          </a:xfrm>
          <a:custGeom>
            <a:avLst/>
            <a:gdLst/>
            <a:ahLst/>
            <a:cxnLst/>
            <a:rect l="l" t="t" r="r" b="b"/>
            <a:pathLst>
              <a:path w="1251223" h="1121094">
                <a:moveTo>
                  <a:pt x="0" y="0"/>
                </a:moveTo>
                <a:lnTo>
                  <a:pt x="1251222" y="0"/>
                </a:lnTo>
                <a:lnTo>
                  <a:pt x="1251222" y="1121093"/>
                </a:lnTo>
                <a:lnTo>
                  <a:pt x="0" y="112109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639" r="-2639"/>
            </a:stretch>
          </a:blipFill>
        </p:spPr>
        <p:txBody>
          <a:bodyPr/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740289" y="2571520"/>
            <a:ext cx="3661871" cy="916096"/>
            <a:chOff x="0" y="-163764"/>
            <a:chExt cx="4882495" cy="1221461"/>
          </a:xfrm>
        </p:grpSpPr>
        <p:sp>
          <p:nvSpPr>
            <p:cNvPr id="14" name="Freeform 14"/>
            <p:cNvSpPr/>
            <p:nvPr/>
          </p:nvSpPr>
          <p:spPr>
            <a:xfrm>
              <a:off x="3783619" y="-163764"/>
              <a:ext cx="1098876" cy="1109976"/>
            </a:xfrm>
            <a:custGeom>
              <a:avLst/>
              <a:gdLst/>
              <a:ahLst/>
              <a:cxnLst/>
              <a:rect l="l" t="t" r="r" b="b"/>
              <a:pathLst>
                <a:path w="1098876" h="1109976">
                  <a:moveTo>
                    <a:pt x="0" y="0"/>
                  </a:moveTo>
                  <a:lnTo>
                    <a:pt x="1098876" y="0"/>
                  </a:lnTo>
                  <a:lnTo>
                    <a:pt x="1098876" y="1109976"/>
                  </a:lnTo>
                  <a:lnTo>
                    <a:pt x="0" y="11099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83072"/>
              <a:ext cx="3700708" cy="9746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45" rtl="0" eaLnBrk="1" fontAlgn="auto" latinLnBrk="0" hangingPunct="1">
                <a:lnSpc>
                  <a:spcPts val="574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15" b="0" i="0" u="none" strike="noStrike" kern="1200" cap="none" spc="-11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/>
                  <a:ea typeface="Open Sans"/>
                  <a:cs typeface="Open Sans"/>
                  <a:sym typeface="Open Sans"/>
                </a:rPr>
                <a:t>Caliber’s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144001" y="8174038"/>
            <a:ext cx="1440128" cy="1440128"/>
            <a:chOff x="0" y="0"/>
            <a:chExt cx="499808" cy="499808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99808" cy="499808"/>
            </a:xfrm>
            <a:custGeom>
              <a:avLst/>
              <a:gdLst/>
              <a:ahLst/>
              <a:cxnLst/>
              <a:rect l="l" t="t" r="r" b="b"/>
              <a:pathLst>
                <a:path w="499808" h="499808">
                  <a:moveTo>
                    <a:pt x="102141" y="0"/>
                  </a:moveTo>
                  <a:lnTo>
                    <a:pt x="397667" y="0"/>
                  </a:lnTo>
                  <a:cubicBezTo>
                    <a:pt x="424757" y="0"/>
                    <a:pt x="450737" y="10761"/>
                    <a:pt x="469892" y="29916"/>
                  </a:cubicBezTo>
                  <a:cubicBezTo>
                    <a:pt x="489047" y="49072"/>
                    <a:pt x="499808" y="75052"/>
                    <a:pt x="499808" y="102141"/>
                  </a:cubicBezTo>
                  <a:lnTo>
                    <a:pt x="499808" y="397667"/>
                  </a:lnTo>
                  <a:cubicBezTo>
                    <a:pt x="499808" y="424757"/>
                    <a:pt x="489047" y="450737"/>
                    <a:pt x="469892" y="469892"/>
                  </a:cubicBezTo>
                  <a:cubicBezTo>
                    <a:pt x="450737" y="489047"/>
                    <a:pt x="424757" y="499808"/>
                    <a:pt x="397667" y="499808"/>
                  </a:cubicBezTo>
                  <a:lnTo>
                    <a:pt x="102141" y="499808"/>
                  </a:lnTo>
                  <a:cubicBezTo>
                    <a:pt x="45730" y="499808"/>
                    <a:pt x="0" y="454078"/>
                    <a:pt x="0" y="397667"/>
                  </a:cubicBezTo>
                  <a:lnTo>
                    <a:pt x="0" y="102141"/>
                  </a:lnTo>
                  <a:cubicBezTo>
                    <a:pt x="0" y="75052"/>
                    <a:pt x="10761" y="49072"/>
                    <a:pt x="29916" y="29916"/>
                  </a:cubicBezTo>
                  <a:cubicBezTo>
                    <a:pt x="49072" y="10761"/>
                    <a:pt x="75052" y="0"/>
                    <a:pt x="10214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7F30CB">
                    <a:alpha val="100000"/>
                  </a:srgbClr>
                </a:gs>
                <a:gs pos="100000">
                  <a:srgbClr val="01DCBA">
                    <a:alpha val="100000"/>
                  </a:srgbClr>
                </a:gs>
              </a:gsLst>
              <a:lin ang="18900000"/>
            </a:gradFill>
          </p:spPr>
          <p:txBody>
            <a:bodyPr/>
            <a:lstStyle/>
            <a:p>
              <a:pPr marL="0" marR="0" lvl="0" indent="0" algn="l" defTabSz="914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499808" cy="537908"/>
            </a:xfrm>
            <a:prstGeom prst="rect">
              <a:avLst/>
            </a:prstGeom>
          </p:spPr>
          <p:txBody>
            <a:bodyPr lIns="50801" tIns="50801" rIns="50801" bIns="50801" rtlCol="0" anchor="ctr"/>
            <a:lstStyle/>
            <a:p>
              <a:pPr marL="0" marR="0" lvl="0" indent="0" algn="ctr" defTabSz="914445" rtl="0" eaLnBrk="1" fontAlgn="auto" latinLnBrk="0" hangingPunct="1">
                <a:lnSpc>
                  <a:spcPts val="315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9" name="Freeform 19"/>
          <p:cNvSpPr/>
          <p:nvPr/>
        </p:nvSpPr>
        <p:spPr>
          <a:xfrm>
            <a:off x="9354689" y="1841721"/>
            <a:ext cx="1136828" cy="852621"/>
          </a:xfrm>
          <a:custGeom>
            <a:avLst/>
            <a:gdLst/>
            <a:ahLst/>
            <a:cxnLst/>
            <a:rect l="l" t="t" r="r" b="b"/>
            <a:pathLst>
              <a:path w="1136827" h="852621">
                <a:moveTo>
                  <a:pt x="0" y="0"/>
                </a:moveTo>
                <a:lnTo>
                  <a:pt x="1136827" y="0"/>
                </a:lnTo>
                <a:lnTo>
                  <a:pt x="1136827" y="852621"/>
                </a:lnTo>
                <a:lnTo>
                  <a:pt x="0" y="85262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9354689" y="3938268"/>
            <a:ext cx="1018752" cy="957627"/>
          </a:xfrm>
          <a:custGeom>
            <a:avLst/>
            <a:gdLst/>
            <a:ahLst/>
            <a:cxnLst/>
            <a:rect l="l" t="t" r="r" b="b"/>
            <a:pathLst>
              <a:path w="1018752" h="957627">
                <a:moveTo>
                  <a:pt x="0" y="0"/>
                </a:moveTo>
                <a:lnTo>
                  <a:pt x="1018752" y="0"/>
                </a:lnTo>
                <a:lnTo>
                  <a:pt x="1018752" y="957626"/>
                </a:lnTo>
                <a:lnTo>
                  <a:pt x="0" y="95762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9309051" y="6348279"/>
            <a:ext cx="1110027" cy="1110027"/>
          </a:xfrm>
          <a:custGeom>
            <a:avLst/>
            <a:gdLst/>
            <a:ahLst/>
            <a:cxnLst/>
            <a:rect l="l" t="t" r="r" b="b"/>
            <a:pathLst>
              <a:path w="1110027" h="1110027">
                <a:moveTo>
                  <a:pt x="0" y="0"/>
                </a:moveTo>
                <a:lnTo>
                  <a:pt x="1110027" y="0"/>
                </a:lnTo>
                <a:lnTo>
                  <a:pt x="1110027" y="1110027"/>
                </a:lnTo>
                <a:lnTo>
                  <a:pt x="0" y="111002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9429245" y="8388662"/>
            <a:ext cx="869639" cy="869639"/>
          </a:xfrm>
          <a:custGeom>
            <a:avLst/>
            <a:gdLst/>
            <a:ahLst/>
            <a:cxnLst/>
            <a:rect l="l" t="t" r="r" b="b"/>
            <a:pathLst>
              <a:path w="869639" h="869639">
                <a:moveTo>
                  <a:pt x="0" y="0"/>
                </a:moveTo>
                <a:lnTo>
                  <a:pt x="869639" y="0"/>
                </a:lnTo>
                <a:lnTo>
                  <a:pt x="869639" y="869639"/>
                </a:lnTo>
                <a:lnTo>
                  <a:pt x="0" y="86963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806840" y="4034293"/>
            <a:ext cx="7627200" cy="17500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449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39" b="0" i="0" u="none" strike="noStrike" kern="1200" cap="none" spc="0" normalizeH="0" baseline="0" noProof="0">
                <a:ln>
                  <a:noFill/>
                </a:ln>
                <a:solidFill>
                  <a:srgbClr val="00A786"/>
                </a:solidFill>
                <a:effectLst/>
                <a:uLnTx/>
                <a:uFillTx/>
                <a:latin typeface="Poppins"/>
                <a:ea typeface="Poppins"/>
                <a:cs typeface="Poppins"/>
                <a:sym typeface="Poppins"/>
              </a:rPr>
              <a:t>Building Intelligent, Predictive, and Connected Pharma Ecosystems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0957902" y="1924841"/>
            <a:ext cx="5607549" cy="106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14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Open Sans Light"/>
                <a:cs typeface="Open Sans Light"/>
                <a:sym typeface="Open Sans Light"/>
              </a:rPr>
              <a:t>AI-powered predictive analytics continuously monitor process and quality data to identify early drifts, anomalies, and risk signals, enabling proactive action long before deviations happen.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940971" y="4256825"/>
            <a:ext cx="5902805" cy="106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14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Open Sans Light"/>
                <a:cs typeface="Open Sans Light"/>
                <a:sym typeface="Open Sans Light"/>
              </a:rPr>
              <a:t>Intelligent automation and AI-assisted review simplify complex validations, master creation, and report generation, cutting repetitive manual work and accelerating batch release by up to 80%.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0957902" y="1404563"/>
            <a:ext cx="5607549" cy="398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343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56" b="1" i="0" u="none" strike="noStrike" kern="1200" cap="none" spc="-27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Medium"/>
                <a:ea typeface="Open Sans Medium"/>
                <a:cs typeface="Open Sans Medium"/>
                <a:sym typeface="Open Sans Medium"/>
              </a:rPr>
              <a:t>Detect Trends Before Failures Occur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957902" y="3749966"/>
            <a:ext cx="6263298" cy="3983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343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56" b="1" i="0" u="none" strike="noStrike" kern="1200" cap="none" spc="-27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Medium"/>
                <a:ea typeface="Open Sans Medium"/>
                <a:cs typeface="Open Sans Medium"/>
                <a:sym typeface="Open Sans Medium"/>
              </a:rPr>
              <a:t>Reduce Manual Effort and Review Times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957903" y="6502199"/>
            <a:ext cx="5798606" cy="106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14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Open Sans Light"/>
                <a:cs typeface="Open Sans Light"/>
                <a:sym typeface="Open Sans Light"/>
              </a:rPr>
              <a:t>By automating data validation, review-by-exception, and documentation, Caliber AI ensures faster, error-free release cycles,  helping manufacturers bring products to market sooner while maintaining GMP integrity.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0957903" y="5962001"/>
            <a:ext cx="4921676" cy="398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343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56" b="1" i="0" u="none" strike="noStrike" kern="1200" cap="none" spc="-27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Medium"/>
                <a:ea typeface="Open Sans Medium"/>
                <a:cs typeface="Open Sans Medium"/>
                <a:sym typeface="Open Sans Medium"/>
              </a:rPr>
              <a:t>Improve Product Release Speed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525252" y="2797813"/>
            <a:ext cx="3908789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574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15" b="0" i="0" u="none" strike="noStrike" kern="1200" cap="none" spc="-11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Approach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5840781" y="9990086"/>
            <a:ext cx="2176331" cy="1034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84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1200" cap="none" spc="-2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Italics"/>
                <a:ea typeface="Open Sans Italics"/>
                <a:cs typeface="Open Sans Italics"/>
                <a:sym typeface="Open Sans Italics"/>
              </a:rPr>
              <a:t>Copyright@Caliber Technologies Pvt. Ltd. 2025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957904" y="8626197"/>
            <a:ext cx="6421367" cy="106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14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Open Sans Light"/>
                <a:cs typeface="Open Sans Light"/>
                <a:sym typeface="Open Sans Light"/>
              </a:rPr>
              <a:t>Caliber’s AI transforms raw operational and quality data into meaningful intelligence, revealing patterns, correlations, and opportunities that were previously hidden in spreadsheets and reports.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957902" y="8135936"/>
            <a:ext cx="5607549" cy="398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343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56" b="1" i="0" u="none" strike="noStrike" kern="1200" cap="none" spc="-27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Medium"/>
                <a:ea typeface="Open Sans Medium"/>
                <a:cs typeface="Open Sans Medium"/>
                <a:sym typeface="Open Sans Medium"/>
              </a:rPr>
              <a:t>Deliver Deeper Insights from GxP Data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777" b="-12777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737574" y="3360218"/>
            <a:ext cx="4550264" cy="5898083"/>
            <a:chOff x="0" y="0"/>
            <a:chExt cx="1236093" cy="160223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236093" cy="1602232"/>
            </a:xfrm>
            <a:custGeom>
              <a:avLst/>
              <a:gdLst/>
              <a:ahLst/>
              <a:cxnLst/>
              <a:rect l="l" t="t" r="r" b="b"/>
              <a:pathLst>
                <a:path w="1236093" h="1602232">
                  <a:moveTo>
                    <a:pt x="34028" y="0"/>
                  </a:moveTo>
                  <a:lnTo>
                    <a:pt x="1202064" y="0"/>
                  </a:lnTo>
                  <a:cubicBezTo>
                    <a:pt x="1211089" y="0"/>
                    <a:pt x="1219745" y="3585"/>
                    <a:pt x="1226126" y="9967"/>
                  </a:cubicBezTo>
                  <a:cubicBezTo>
                    <a:pt x="1232508" y="16348"/>
                    <a:pt x="1236093" y="25004"/>
                    <a:pt x="1236093" y="34028"/>
                  </a:cubicBezTo>
                  <a:lnTo>
                    <a:pt x="1236093" y="1568203"/>
                  </a:lnTo>
                  <a:cubicBezTo>
                    <a:pt x="1236093" y="1586997"/>
                    <a:pt x="1220858" y="1602232"/>
                    <a:pt x="1202064" y="1602232"/>
                  </a:cubicBezTo>
                  <a:lnTo>
                    <a:pt x="34028" y="1602232"/>
                  </a:lnTo>
                  <a:cubicBezTo>
                    <a:pt x="25004" y="1602232"/>
                    <a:pt x="16348" y="1598647"/>
                    <a:pt x="9967" y="1592265"/>
                  </a:cubicBezTo>
                  <a:cubicBezTo>
                    <a:pt x="3585" y="1585884"/>
                    <a:pt x="0" y="1577228"/>
                    <a:pt x="0" y="1568203"/>
                  </a:cubicBezTo>
                  <a:lnTo>
                    <a:pt x="0" y="34028"/>
                  </a:lnTo>
                  <a:cubicBezTo>
                    <a:pt x="0" y="15235"/>
                    <a:pt x="15235" y="0"/>
                    <a:pt x="34028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100000"/>
                  </a:srgbClr>
                </a:gs>
                <a:gs pos="100000">
                  <a:srgbClr val="3533CD">
                    <a:alpha val="100000"/>
                  </a:srgbClr>
                </a:gs>
              </a:gsLst>
              <a:lin ang="0"/>
            </a:gradFill>
            <a:ln w="28575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236093" cy="1640332"/>
            </a:xfrm>
            <a:prstGeom prst="rect">
              <a:avLst/>
            </a:prstGeom>
          </p:spPr>
          <p:txBody>
            <a:bodyPr lIns="50801" tIns="50801" rIns="50801" bIns="50801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158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1675173" y="3360218"/>
            <a:ext cx="4550264" cy="5898083"/>
            <a:chOff x="0" y="0"/>
            <a:chExt cx="1236093" cy="160223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36093" cy="1602232"/>
            </a:xfrm>
            <a:custGeom>
              <a:avLst/>
              <a:gdLst/>
              <a:ahLst/>
              <a:cxnLst/>
              <a:rect l="l" t="t" r="r" b="b"/>
              <a:pathLst>
                <a:path w="1236093" h="1602232">
                  <a:moveTo>
                    <a:pt x="32327" y="0"/>
                  </a:moveTo>
                  <a:lnTo>
                    <a:pt x="1203766" y="0"/>
                  </a:lnTo>
                  <a:cubicBezTo>
                    <a:pt x="1221620" y="0"/>
                    <a:pt x="1236093" y="14473"/>
                    <a:pt x="1236093" y="32327"/>
                  </a:cubicBezTo>
                  <a:lnTo>
                    <a:pt x="1236093" y="1569905"/>
                  </a:lnTo>
                  <a:cubicBezTo>
                    <a:pt x="1236093" y="1587758"/>
                    <a:pt x="1221620" y="1602232"/>
                    <a:pt x="1203766" y="1602232"/>
                  </a:cubicBezTo>
                  <a:lnTo>
                    <a:pt x="32327" y="1602232"/>
                  </a:lnTo>
                  <a:cubicBezTo>
                    <a:pt x="14473" y="1602232"/>
                    <a:pt x="0" y="1587758"/>
                    <a:pt x="0" y="1569905"/>
                  </a:cubicBezTo>
                  <a:lnTo>
                    <a:pt x="0" y="32327"/>
                  </a:lnTo>
                  <a:cubicBezTo>
                    <a:pt x="0" y="14473"/>
                    <a:pt x="14473" y="0"/>
                    <a:pt x="3232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100000"/>
                  </a:srgbClr>
                </a:gs>
                <a:gs pos="100000">
                  <a:srgbClr val="3533CD">
                    <a:alpha val="100000"/>
                  </a:srgbClr>
                </a:gs>
              </a:gsLst>
              <a:lin ang="0"/>
            </a:gra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236093" cy="1640332"/>
            </a:xfrm>
            <a:prstGeom prst="rect">
              <a:avLst/>
            </a:prstGeom>
          </p:spPr>
          <p:txBody>
            <a:bodyPr lIns="50801" tIns="50801" rIns="50801" bIns="50801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158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150673" y="5838956"/>
            <a:ext cx="3614160" cy="23129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97658" marR="0" lvl="1" indent="-198830" algn="l" defTabSz="914400" rtl="0" eaLnBrk="1" fontAlgn="auto" latinLnBrk="0" hangingPunct="1">
              <a:lnSpc>
                <a:spcPts val="257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4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Extra-Light"/>
                <a:ea typeface="Poppins Extra-Light"/>
                <a:cs typeface="Poppins Extra-Light"/>
                <a:sym typeface="Poppins Extra-Light"/>
              </a:rPr>
              <a:t>Instantly find answers in SOPs</a:t>
            </a:r>
          </a:p>
          <a:p>
            <a:pPr marL="397658" marR="0" lvl="1" indent="-198830" algn="l" defTabSz="914400" rtl="0" eaLnBrk="1" fontAlgn="auto" latinLnBrk="0" hangingPunct="1">
              <a:lnSpc>
                <a:spcPts val="257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4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Extra-Light"/>
                <a:ea typeface="Poppins Extra-Light"/>
                <a:cs typeface="Poppins Extra-Light"/>
                <a:sym typeface="Poppins Extra-Light"/>
              </a:rPr>
              <a:t>Review SOPs vis a vis ICH guidelines and suggest</a:t>
            </a:r>
          </a:p>
          <a:p>
            <a:pPr marL="397658" marR="0" lvl="1" indent="-198830" algn="l" defTabSz="914400" rtl="0" eaLnBrk="1" fontAlgn="auto" latinLnBrk="0" hangingPunct="1">
              <a:lnSpc>
                <a:spcPts val="257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4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Extra-Light"/>
                <a:ea typeface="Poppins Extra-Light"/>
                <a:cs typeface="Poppins Extra-Light"/>
                <a:sym typeface="Poppins Extra-Light"/>
              </a:rPr>
              <a:t>Generate Process flow diagrams from the procedure</a:t>
            </a:r>
          </a:p>
          <a:p>
            <a:pPr marL="397658" marR="0" lvl="1" indent="-198830" algn="l" defTabSz="914400" rtl="0" eaLnBrk="1" fontAlgn="auto" latinLnBrk="0" hangingPunct="1">
              <a:lnSpc>
                <a:spcPts val="257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4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Extra-Light"/>
                <a:ea typeface="Poppins Extra-Light"/>
                <a:cs typeface="Poppins Extra-Light"/>
                <a:sym typeface="Poppins Extra-Light"/>
              </a:rPr>
              <a:t>Document summarization and Comparison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354338" y="6157349"/>
            <a:ext cx="3614160" cy="20179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2917" marR="0" lvl="0" indent="-342917" algn="l" defTabSz="914400" rtl="0" eaLnBrk="1" fontAlgn="auto" latinLnBrk="0" hangingPunct="1">
              <a:lnSpc>
                <a:spcPts val="1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4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Extra-Light"/>
                <a:ea typeface="+mn-ea"/>
                <a:cs typeface="Poppins Extra-Light"/>
                <a:sym typeface="Century Gothic 2"/>
              </a:rPr>
              <a:t>AI/ML feed for real time context sensitive prompting-trending-suggestions</a:t>
            </a:r>
          </a:p>
          <a:p>
            <a:pPr marL="342917" marR="0" lvl="0" indent="-342917" algn="l" defTabSz="914400" rtl="0" eaLnBrk="1" fontAlgn="auto" latinLnBrk="0" hangingPunct="1">
              <a:lnSpc>
                <a:spcPts val="1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4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Extra-Light"/>
                <a:ea typeface="+mn-ea"/>
                <a:cs typeface="Poppins Extra-Light"/>
                <a:sym typeface="Century Gothic 2"/>
              </a:rPr>
              <a:t>Active Feed to Source applications such as LIMS, QMS, BRM etc.</a:t>
            </a:r>
          </a:p>
          <a:p>
            <a:pPr marL="342917" marR="0" lvl="0" indent="-342917" algn="l" defTabSz="914400" rtl="0" eaLnBrk="1" fontAlgn="auto" latinLnBrk="0" hangingPunct="1">
              <a:lnSpc>
                <a:spcPts val="1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4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Extra-Light"/>
                <a:ea typeface="Poppins Extra-Light"/>
                <a:cs typeface="Poppins Extra-Light"/>
                <a:sym typeface="Poppins Extra-Light"/>
              </a:rPr>
              <a:t>Value: Real-time insights and personalized dashboards.</a:t>
            </a:r>
          </a:p>
          <a:p>
            <a:pPr marL="0" marR="0" lvl="0" indent="0" algn="l" defTabSz="914400" rtl="0" eaLnBrk="1" fontAlgn="auto" latinLnBrk="0" hangingPunct="1">
              <a:lnSpc>
                <a:spcPts val="257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41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 Extra-Light"/>
              <a:ea typeface="Poppins Extra-Light"/>
              <a:cs typeface="Poppins Extra-Light"/>
              <a:sym typeface="Poppins Extra-Light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205821" y="4417124"/>
            <a:ext cx="3614160" cy="9081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4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7" b="1" i="0" u="none" strike="noStrike" kern="1200" cap="none" spc="-28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Medium"/>
                <a:ea typeface="Poppins Medium"/>
                <a:cs typeface="Poppins Medium"/>
                <a:sym typeface="Poppins Medium"/>
              </a:rPr>
              <a:t>CalGenie (Unlocking Document Insights)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808646" y="4400935"/>
            <a:ext cx="2705547" cy="9081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4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7" b="1" i="0" u="none" strike="noStrike" kern="1200" cap="none" spc="-28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Medium"/>
                <a:ea typeface="Poppins Medium"/>
                <a:cs typeface="Poppins Medium"/>
                <a:sym typeface="Poppins Medium"/>
              </a:rPr>
              <a:t>Digital Quality Platform (DQP)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6705808" y="3360218"/>
            <a:ext cx="4550264" cy="5898083"/>
            <a:chOff x="0" y="0"/>
            <a:chExt cx="1236093" cy="160223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236093" cy="1602232"/>
            </a:xfrm>
            <a:custGeom>
              <a:avLst/>
              <a:gdLst/>
              <a:ahLst/>
              <a:cxnLst/>
              <a:rect l="l" t="t" r="r" b="b"/>
              <a:pathLst>
                <a:path w="1236093" h="1602232">
                  <a:moveTo>
                    <a:pt x="34028" y="0"/>
                  </a:moveTo>
                  <a:lnTo>
                    <a:pt x="1202064" y="0"/>
                  </a:lnTo>
                  <a:cubicBezTo>
                    <a:pt x="1211089" y="0"/>
                    <a:pt x="1219745" y="3585"/>
                    <a:pt x="1226126" y="9967"/>
                  </a:cubicBezTo>
                  <a:cubicBezTo>
                    <a:pt x="1232508" y="16348"/>
                    <a:pt x="1236093" y="25004"/>
                    <a:pt x="1236093" y="34028"/>
                  </a:cubicBezTo>
                  <a:lnTo>
                    <a:pt x="1236093" y="1568203"/>
                  </a:lnTo>
                  <a:cubicBezTo>
                    <a:pt x="1236093" y="1586997"/>
                    <a:pt x="1220858" y="1602232"/>
                    <a:pt x="1202064" y="1602232"/>
                  </a:cubicBezTo>
                  <a:lnTo>
                    <a:pt x="34028" y="1602232"/>
                  </a:lnTo>
                  <a:cubicBezTo>
                    <a:pt x="25004" y="1602232"/>
                    <a:pt x="16348" y="1598647"/>
                    <a:pt x="9967" y="1592265"/>
                  </a:cubicBezTo>
                  <a:cubicBezTo>
                    <a:pt x="3585" y="1585884"/>
                    <a:pt x="0" y="1577228"/>
                    <a:pt x="0" y="1568203"/>
                  </a:cubicBezTo>
                  <a:lnTo>
                    <a:pt x="0" y="34028"/>
                  </a:lnTo>
                  <a:cubicBezTo>
                    <a:pt x="0" y="15235"/>
                    <a:pt x="15235" y="0"/>
                    <a:pt x="34028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100000"/>
                  </a:srgbClr>
                </a:gs>
                <a:gs pos="100000">
                  <a:srgbClr val="3533CD">
                    <a:alpha val="100000"/>
                  </a:srgbClr>
                </a:gs>
              </a:gsLst>
              <a:lin ang="0"/>
            </a:gradFill>
            <a:ln w="28575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1236093" cy="1640332"/>
            </a:xfrm>
            <a:prstGeom prst="rect">
              <a:avLst/>
            </a:prstGeom>
          </p:spPr>
          <p:txBody>
            <a:bodyPr lIns="50801" tIns="50801" rIns="50801" bIns="50801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158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7173858" y="6053873"/>
            <a:ext cx="3614160" cy="19795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97658" marR="0" lvl="1" indent="-198830" algn="l" defTabSz="914400" rtl="0" eaLnBrk="1" fontAlgn="auto" latinLnBrk="0" hangingPunct="1">
              <a:lnSpc>
                <a:spcPts val="257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4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Extra-Light"/>
                <a:ea typeface="Poppins Extra-Light"/>
                <a:cs typeface="Poppins Extra-Light"/>
                <a:sym typeface="Poppins Extra-Light"/>
              </a:rPr>
              <a:t>Uses GenAI to auto-create Masters such as Tests, Worksheets in LIMS.</a:t>
            </a:r>
          </a:p>
          <a:p>
            <a:pPr marL="397658" marR="0" lvl="1" indent="-198830" algn="l" defTabSz="914400" rtl="0" eaLnBrk="1" fontAlgn="auto" latinLnBrk="0" hangingPunct="1">
              <a:lnSpc>
                <a:spcPts val="257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4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Extra-Light"/>
                <a:ea typeface="Poppins Extra-Light"/>
                <a:cs typeface="Poppins Extra-Light"/>
                <a:sym typeface="Poppins Extra-Light"/>
              </a:rPr>
              <a:t>Value: Cuts master prep time, accelerates go-lives.</a:t>
            </a:r>
          </a:p>
          <a:p>
            <a:pPr marL="0" marR="0" lvl="0" indent="0" algn="l" defTabSz="914400" rtl="0" eaLnBrk="1" fontAlgn="auto" latinLnBrk="0" hangingPunct="1">
              <a:lnSpc>
                <a:spcPts val="257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41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 Extra-Light"/>
              <a:ea typeface="Poppins Extra-Light"/>
              <a:cs typeface="Poppins Extra-Light"/>
              <a:sym typeface="Poppins Extra-Light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367195" y="4310348"/>
            <a:ext cx="3888876" cy="9081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4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7" b="1" i="0" u="none" strike="noStrike" kern="1200" cap="none" spc="-28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Medium"/>
                <a:ea typeface="Poppins Medium"/>
                <a:cs typeface="Poppins Medium"/>
                <a:sym typeface="Poppins Medium"/>
              </a:rPr>
              <a:t>CalGenie (LIMS Master Data Creation)</a:t>
            </a:r>
          </a:p>
        </p:txBody>
      </p:sp>
      <p:sp>
        <p:nvSpPr>
          <p:cNvPr id="18" name="Freeform 18"/>
          <p:cNvSpPr/>
          <p:nvPr/>
        </p:nvSpPr>
        <p:spPr>
          <a:xfrm>
            <a:off x="16928947" y="151419"/>
            <a:ext cx="1251224" cy="1121094"/>
          </a:xfrm>
          <a:custGeom>
            <a:avLst/>
            <a:gdLst/>
            <a:ahLst/>
            <a:cxnLst/>
            <a:rect l="l" t="t" r="r" b="b"/>
            <a:pathLst>
              <a:path w="1251223" h="1121094">
                <a:moveTo>
                  <a:pt x="0" y="0"/>
                </a:moveTo>
                <a:lnTo>
                  <a:pt x="1251222" y="0"/>
                </a:lnTo>
                <a:lnTo>
                  <a:pt x="1251222" y="1121093"/>
                </a:lnTo>
                <a:lnTo>
                  <a:pt x="0" y="112109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639" r="-263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586774" y="1013893"/>
            <a:ext cx="15197561" cy="699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44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39" b="1" dirty="0">
                <a:solidFill>
                  <a:srgbClr val="073699"/>
                </a:solidFill>
                <a:latin typeface="Open Sans Medium"/>
                <a:cs typeface="Open Sans Medium"/>
                <a:sym typeface="Open Sans Medium"/>
              </a:rPr>
              <a:t>Current AI Use Cases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701911" y="1688927"/>
            <a:ext cx="14520482" cy="5387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9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rgbClr val="00A786"/>
                </a:solidFill>
                <a:latin typeface="Open Sans"/>
                <a:ea typeface="Open Sans"/>
                <a:cs typeface="Open Sans"/>
                <a:sym typeface="Open Sans"/>
              </a:rPr>
              <a:t>Delivering Immediate Value Across Quality Functions</a:t>
            </a:r>
          </a:p>
        </p:txBody>
      </p:sp>
      <p:sp>
        <p:nvSpPr>
          <p:cNvPr id="23" name="Freeform 23"/>
          <p:cNvSpPr/>
          <p:nvPr/>
        </p:nvSpPr>
        <p:spPr>
          <a:xfrm>
            <a:off x="13396930" y="2595730"/>
            <a:ext cx="1528982" cy="1528982"/>
          </a:xfrm>
          <a:custGeom>
            <a:avLst/>
            <a:gdLst/>
            <a:ahLst/>
            <a:cxnLst/>
            <a:rect l="l" t="t" r="r" b="b"/>
            <a:pathLst>
              <a:path w="1528981" h="1528981">
                <a:moveTo>
                  <a:pt x="0" y="0"/>
                </a:moveTo>
                <a:lnTo>
                  <a:pt x="1528981" y="0"/>
                </a:lnTo>
                <a:lnTo>
                  <a:pt x="1528981" y="1528981"/>
                </a:lnTo>
                <a:lnTo>
                  <a:pt x="0" y="15289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>
            <a:off x="8240924" y="2619638"/>
            <a:ext cx="1481160" cy="1481160"/>
          </a:xfrm>
          <a:custGeom>
            <a:avLst/>
            <a:gdLst/>
            <a:ahLst/>
            <a:cxnLst/>
            <a:rect l="l" t="t" r="r" b="b"/>
            <a:pathLst>
              <a:path w="1481160" h="1481160">
                <a:moveTo>
                  <a:pt x="0" y="0"/>
                </a:moveTo>
                <a:lnTo>
                  <a:pt x="1481160" y="0"/>
                </a:lnTo>
                <a:lnTo>
                  <a:pt x="1481160" y="1481160"/>
                </a:lnTo>
                <a:lnTo>
                  <a:pt x="0" y="14811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Freeform 25"/>
          <p:cNvSpPr/>
          <p:nvPr/>
        </p:nvSpPr>
        <p:spPr>
          <a:xfrm rot="5400000">
            <a:off x="-4216450" y="4216451"/>
            <a:ext cx="10287002" cy="1854104"/>
          </a:xfrm>
          <a:custGeom>
            <a:avLst/>
            <a:gdLst/>
            <a:ahLst/>
            <a:cxnLst/>
            <a:rect l="l" t="t" r="r" b="b"/>
            <a:pathLst>
              <a:path w="13296268" h="8044242">
                <a:moveTo>
                  <a:pt x="0" y="0"/>
                </a:moveTo>
                <a:lnTo>
                  <a:pt x="13296268" y="0"/>
                </a:lnTo>
                <a:lnTo>
                  <a:pt x="13296268" y="8044242"/>
                </a:lnTo>
                <a:lnTo>
                  <a:pt x="0" y="80442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21039" r="-8215" b="-333861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F1BCE3C-ED7C-30B1-E012-E68671EC9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169" y="2659690"/>
            <a:ext cx="1333584" cy="140105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Freeform 2">
            <a:extLst>
              <a:ext uri="{FF2B5EF4-FFF2-40B4-BE49-F238E27FC236}">
                <a16:creationId xmlns:a16="http://schemas.microsoft.com/office/drawing/2014/main" id="{D39DAA58-8724-7507-611A-2359F8AA055F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777" b="-12777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TextBox 70"/>
          <p:cNvSpPr txBox="1"/>
          <p:nvPr/>
        </p:nvSpPr>
        <p:spPr>
          <a:xfrm>
            <a:off x="13792602" y="9298791"/>
            <a:ext cx="506012" cy="329811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marL="0" marR="0" lvl="0" indent="0" algn="ctr" defTabSz="914400" rtl="0" eaLnBrk="1" fontAlgn="auto" latinLnBrk="0" hangingPunct="1">
              <a:lnSpc>
                <a:spcPts val="26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63C1DE8A-0085-09DA-B62B-8E81977E5C94}"/>
              </a:ext>
            </a:extLst>
          </p:cNvPr>
          <p:cNvGrpSpPr/>
          <p:nvPr/>
        </p:nvGrpSpPr>
        <p:grpSpPr>
          <a:xfrm>
            <a:off x="1752600" y="8496299"/>
            <a:ext cx="13030200" cy="1981201"/>
            <a:chOff x="1752600" y="8496299"/>
            <a:chExt cx="13030200" cy="1981201"/>
          </a:xfrm>
        </p:grpSpPr>
        <p:sp>
          <p:nvSpPr>
            <p:cNvPr id="17" name="Freeform 17"/>
            <p:cNvSpPr/>
            <p:nvPr/>
          </p:nvSpPr>
          <p:spPr>
            <a:xfrm>
              <a:off x="3469407" y="8496299"/>
              <a:ext cx="9900856" cy="1800225"/>
            </a:xfrm>
            <a:custGeom>
              <a:avLst/>
              <a:gdLst/>
              <a:ahLst/>
              <a:cxnLst/>
              <a:rect l="l" t="t" r="r" b="b"/>
              <a:pathLst>
                <a:path w="25700168" h="4336440">
                  <a:moveTo>
                    <a:pt x="0" y="0"/>
                  </a:moveTo>
                  <a:lnTo>
                    <a:pt x="25700168" y="0"/>
                  </a:lnTo>
                  <a:lnTo>
                    <a:pt x="25700168" y="4336440"/>
                  </a:lnTo>
                  <a:lnTo>
                    <a:pt x="0" y="43364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98164" b="-9816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0" name="Group 80"/>
            <p:cNvGrpSpPr/>
            <p:nvPr/>
          </p:nvGrpSpPr>
          <p:grpSpPr>
            <a:xfrm rot="16200000">
              <a:off x="7831010" y="8928409"/>
              <a:ext cx="475530" cy="475530"/>
              <a:chOff x="0" y="0"/>
              <a:chExt cx="812800" cy="812800"/>
            </a:xfrm>
          </p:grpSpPr>
          <p:sp>
            <p:nvSpPr>
              <p:cNvPr id="81" name="Freeform 8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812800" y="406400"/>
                    </a:moveTo>
                    <a:lnTo>
                      <a:pt x="406400" y="0"/>
                    </a:lnTo>
                    <a:lnTo>
                      <a:pt x="406400" y="203200"/>
                    </a:lnTo>
                    <a:lnTo>
                      <a:pt x="0" y="203200"/>
                    </a:lnTo>
                    <a:lnTo>
                      <a:pt x="0" y="609600"/>
                    </a:lnTo>
                    <a:lnTo>
                      <a:pt x="406400" y="609600"/>
                    </a:lnTo>
                    <a:lnTo>
                      <a:pt x="406400" y="812800"/>
                    </a:lnTo>
                    <a:lnTo>
                      <a:pt x="812800" y="4064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DFFD8">
                      <a:alpha val="100000"/>
                    </a:srgbClr>
                  </a:gs>
                  <a:gs pos="100000">
                    <a:srgbClr val="94B9FF">
                      <a:alpha val="10000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TextBox 82"/>
              <p:cNvSpPr txBox="1"/>
              <p:nvPr/>
            </p:nvSpPr>
            <p:spPr>
              <a:xfrm>
                <a:off x="0" y="146050"/>
                <a:ext cx="711200" cy="4635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265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3" name="TextBox 83"/>
            <p:cNvSpPr txBox="1"/>
            <p:nvPr/>
          </p:nvSpPr>
          <p:spPr>
            <a:xfrm>
              <a:off x="4968851" y="9873021"/>
              <a:ext cx="7017785" cy="2234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85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50" b="0" i="0" u="none" strike="noStrike" kern="1200" cap="none" spc="-6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 2"/>
                  <a:ea typeface="Century Gothic 2"/>
                  <a:cs typeface="Century Gothic 2"/>
                  <a:sym typeface="Century Gothic 2"/>
                </a:rPr>
                <a:t>AI/ML feed for real time context sensitive prompting-trending-suggestions </a:t>
              </a:r>
            </a:p>
          </p:txBody>
        </p: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D18D29F2-36E3-AE14-5966-C47B65C7EC27}"/>
                </a:ext>
              </a:extLst>
            </p:cNvPr>
            <p:cNvGrpSpPr/>
            <p:nvPr/>
          </p:nvGrpSpPr>
          <p:grpSpPr>
            <a:xfrm>
              <a:off x="1752600" y="8941576"/>
              <a:ext cx="13030200" cy="1535924"/>
              <a:chOff x="1752600" y="8697059"/>
              <a:chExt cx="13030200" cy="1535924"/>
            </a:xfrm>
          </p:grpSpPr>
          <p:grpSp>
            <p:nvGrpSpPr>
              <p:cNvPr id="72" name="Group 72"/>
              <p:cNvGrpSpPr/>
              <p:nvPr/>
            </p:nvGrpSpPr>
            <p:grpSpPr>
              <a:xfrm rot="10800000">
                <a:off x="1752600" y="9151417"/>
                <a:ext cx="2176627" cy="568774"/>
                <a:chOff x="0" y="28278"/>
                <a:chExt cx="3110484" cy="812800"/>
              </a:xfrm>
            </p:grpSpPr>
            <p:sp>
              <p:nvSpPr>
                <p:cNvPr id="73" name="Freeform 73"/>
                <p:cNvSpPr/>
                <p:nvPr/>
              </p:nvSpPr>
              <p:spPr>
                <a:xfrm>
                  <a:off x="2297684" y="28278"/>
                  <a:ext cx="812800" cy="81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2800" h="812800">
                      <a:moveTo>
                        <a:pt x="812800" y="406400"/>
                      </a:moveTo>
                      <a:lnTo>
                        <a:pt x="406400" y="0"/>
                      </a:lnTo>
                      <a:lnTo>
                        <a:pt x="406400" y="203200"/>
                      </a:lnTo>
                      <a:lnTo>
                        <a:pt x="0" y="203200"/>
                      </a:lnTo>
                      <a:lnTo>
                        <a:pt x="0" y="609600"/>
                      </a:lnTo>
                      <a:lnTo>
                        <a:pt x="406400" y="609600"/>
                      </a:lnTo>
                      <a:lnTo>
                        <a:pt x="406400" y="812800"/>
                      </a:lnTo>
                      <a:lnTo>
                        <a:pt x="812800" y="406400"/>
                      </a:lnTo>
                      <a:close/>
                    </a:path>
                  </a:pathLst>
                </a:custGeom>
                <a:solidFill>
                  <a:srgbClr val="2B67B0"/>
                </a:solid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4" name="TextBox 74"/>
                <p:cNvSpPr txBox="1"/>
                <p:nvPr/>
              </p:nvSpPr>
              <p:spPr>
                <a:xfrm>
                  <a:off x="0" y="146050"/>
                  <a:ext cx="711200" cy="463550"/>
                </a:xfrm>
                <a:prstGeom prst="rect">
                  <a:avLst/>
                </a:prstGeom>
              </p:spPr>
              <p:txBody>
                <a:bodyPr lIns="50800" tIns="50800" rIns="50800" bIns="508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ts val="2659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9" name="Freeform 69"/>
              <p:cNvSpPr/>
              <p:nvPr/>
            </p:nvSpPr>
            <p:spPr>
              <a:xfrm>
                <a:off x="14204501" y="9137201"/>
                <a:ext cx="578299" cy="578299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812800" y="406400"/>
                    </a:moveTo>
                    <a:lnTo>
                      <a:pt x="406400" y="0"/>
                    </a:lnTo>
                    <a:lnTo>
                      <a:pt x="406400" y="203200"/>
                    </a:lnTo>
                    <a:lnTo>
                      <a:pt x="0" y="203200"/>
                    </a:lnTo>
                    <a:lnTo>
                      <a:pt x="0" y="609600"/>
                    </a:lnTo>
                    <a:lnTo>
                      <a:pt x="406400" y="609600"/>
                    </a:lnTo>
                    <a:lnTo>
                      <a:pt x="406400" y="812800"/>
                    </a:lnTo>
                    <a:lnTo>
                      <a:pt x="812800" y="406400"/>
                    </a:lnTo>
                    <a:close/>
                  </a:path>
                </a:pathLst>
              </a:custGeom>
              <a:solidFill>
                <a:srgbClr val="2B67B0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61" name="Group 160">
                <a:extLst>
                  <a:ext uri="{FF2B5EF4-FFF2-40B4-BE49-F238E27FC236}">
                    <a16:creationId xmlns:a16="http://schemas.microsoft.com/office/drawing/2014/main" id="{944322BD-0D0C-174E-EBF3-2FB1998E11A4}"/>
                  </a:ext>
                </a:extLst>
              </p:cNvPr>
              <p:cNvGrpSpPr/>
              <p:nvPr/>
            </p:nvGrpSpPr>
            <p:grpSpPr>
              <a:xfrm>
                <a:off x="4231571" y="8697059"/>
                <a:ext cx="9625193" cy="1531906"/>
                <a:chOff x="4202636" y="5338392"/>
                <a:chExt cx="9625193" cy="1531906"/>
              </a:xfrm>
            </p:grpSpPr>
            <p:sp>
              <p:nvSpPr>
                <p:cNvPr id="156" name="Freeform 18">
                  <a:extLst>
                    <a:ext uri="{FF2B5EF4-FFF2-40B4-BE49-F238E27FC236}">
                      <a16:creationId xmlns:a16="http://schemas.microsoft.com/office/drawing/2014/main" id="{2F3CF0A3-3F07-D2FB-0825-E171F8C037AB}"/>
                    </a:ext>
                  </a:extLst>
                </p:cNvPr>
                <p:cNvSpPr/>
                <p:nvPr/>
              </p:nvSpPr>
              <p:spPr>
                <a:xfrm rot="18900001" flipH="1">
                  <a:off x="4202636" y="5342411"/>
                  <a:ext cx="1527887" cy="15278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887" h="1527887">
                      <a:moveTo>
                        <a:pt x="1527887" y="0"/>
                      </a:moveTo>
                      <a:lnTo>
                        <a:pt x="0" y="0"/>
                      </a:lnTo>
                      <a:lnTo>
                        <a:pt x="0" y="1527887"/>
                      </a:lnTo>
                      <a:lnTo>
                        <a:pt x="1527887" y="1527887"/>
                      </a:lnTo>
                      <a:lnTo>
                        <a:pt x="1527887" y="0"/>
                      </a:lnTo>
                      <a:close/>
                    </a:path>
                  </a:pathLst>
                </a:custGeom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 19">
                  <a:extLst>
                    <a:ext uri="{FF2B5EF4-FFF2-40B4-BE49-F238E27FC236}">
                      <a16:creationId xmlns:a16="http://schemas.microsoft.com/office/drawing/2014/main" id="{C6FBD6C6-066D-A1E0-4CAC-23ADD004745B}"/>
                    </a:ext>
                  </a:extLst>
                </p:cNvPr>
                <p:cNvSpPr/>
                <p:nvPr/>
              </p:nvSpPr>
              <p:spPr>
                <a:xfrm rot="18900001" flipH="1">
                  <a:off x="6349991" y="5338393"/>
                  <a:ext cx="1527887" cy="15278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887" h="1527887">
                      <a:moveTo>
                        <a:pt x="1527887" y="0"/>
                      </a:moveTo>
                      <a:lnTo>
                        <a:pt x="0" y="0"/>
                      </a:lnTo>
                      <a:lnTo>
                        <a:pt x="0" y="1527887"/>
                      </a:lnTo>
                      <a:lnTo>
                        <a:pt x="1527887" y="1527887"/>
                      </a:lnTo>
                      <a:lnTo>
                        <a:pt x="1527887" y="0"/>
                      </a:lnTo>
                      <a:close/>
                    </a:path>
                  </a:pathLst>
                </a:custGeom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Freeform 20">
                  <a:extLst>
                    <a:ext uri="{FF2B5EF4-FFF2-40B4-BE49-F238E27FC236}">
                      <a16:creationId xmlns:a16="http://schemas.microsoft.com/office/drawing/2014/main" id="{0837F07C-4B44-208F-7387-168AAA22EBDC}"/>
                    </a:ext>
                  </a:extLst>
                </p:cNvPr>
                <p:cNvSpPr/>
                <p:nvPr/>
              </p:nvSpPr>
              <p:spPr>
                <a:xfrm rot="18900001" flipH="1">
                  <a:off x="8560103" y="5338393"/>
                  <a:ext cx="1527887" cy="15278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887" h="1527887">
                      <a:moveTo>
                        <a:pt x="1527887" y="0"/>
                      </a:moveTo>
                      <a:lnTo>
                        <a:pt x="0" y="0"/>
                      </a:lnTo>
                      <a:lnTo>
                        <a:pt x="0" y="1527887"/>
                      </a:lnTo>
                      <a:lnTo>
                        <a:pt x="1527887" y="1527887"/>
                      </a:lnTo>
                      <a:lnTo>
                        <a:pt x="1527887" y="0"/>
                      </a:lnTo>
                      <a:close/>
                    </a:path>
                  </a:pathLst>
                </a:custGeom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Freeform 99">
                  <a:extLst>
                    <a:ext uri="{FF2B5EF4-FFF2-40B4-BE49-F238E27FC236}">
                      <a16:creationId xmlns:a16="http://schemas.microsoft.com/office/drawing/2014/main" id="{DFE0CA6B-951B-AA4D-5312-523C8173ADF1}"/>
                    </a:ext>
                  </a:extLst>
                </p:cNvPr>
                <p:cNvSpPr/>
                <p:nvPr/>
              </p:nvSpPr>
              <p:spPr>
                <a:xfrm rot="18900001" flipH="1">
                  <a:off x="10679636" y="5338393"/>
                  <a:ext cx="1527887" cy="15278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887" h="1527887">
                      <a:moveTo>
                        <a:pt x="1527887" y="0"/>
                      </a:moveTo>
                      <a:lnTo>
                        <a:pt x="0" y="0"/>
                      </a:lnTo>
                      <a:lnTo>
                        <a:pt x="0" y="1527887"/>
                      </a:lnTo>
                      <a:lnTo>
                        <a:pt x="1527887" y="1527887"/>
                      </a:lnTo>
                      <a:lnTo>
                        <a:pt x="1527887" y="0"/>
                      </a:lnTo>
                      <a:close/>
                    </a:path>
                  </a:pathLst>
                </a:custGeom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0" name="Freeform 104">
                  <a:extLst>
                    <a:ext uri="{FF2B5EF4-FFF2-40B4-BE49-F238E27FC236}">
                      <a16:creationId xmlns:a16="http://schemas.microsoft.com/office/drawing/2014/main" id="{EF9A2FFD-6A1D-AF49-1AC5-11CE7BA84166}"/>
                    </a:ext>
                  </a:extLst>
                </p:cNvPr>
                <p:cNvSpPr/>
                <p:nvPr/>
              </p:nvSpPr>
              <p:spPr>
                <a:xfrm rot="18900001" flipH="1">
                  <a:off x="12299942" y="5338392"/>
                  <a:ext cx="1527887" cy="15278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7183" h="2037183">
                      <a:moveTo>
                        <a:pt x="2037183" y="0"/>
                      </a:moveTo>
                      <a:lnTo>
                        <a:pt x="0" y="0"/>
                      </a:lnTo>
                      <a:lnTo>
                        <a:pt x="0" y="2037183"/>
                      </a:lnTo>
                      <a:lnTo>
                        <a:pt x="2037183" y="2037183"/>
                      </a:lnTo>
                      <a:lnTo>
                        <a:pt x="2037183" y="0"/>
                      </a:lnTo>
                      <a:close/>
                    </a:path>
                  </a:pathLst>
                </a:custGeom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62" name="Freeform 18">
                <a:extLst>
                  <a:ext uri="{FF2B5EF4-FFF2-40B4-BE49-F238E27FC236}">
                    <a16:creationId xmlns:a16="http://schemas.microsoft.com/office/drawing/2014/main" id="{BD990D16-42E6-0A3E-3C2C-FDFE20B46557}"/>
                  </a:ext>
                </a:extLst>
              </p:cNvPr>
              <p:cNvSpPr/>
              <p:nvPr/>
            </p:nvSpPr>
            <p:spPr>
              <a:xfrm rot="18900001" flipH="1">
                <a:off x="2600131" y="8705096"/>
                <a:ext cx="1527887" cy="1527887"/>
              </a:xfrm>
              <a:custGeom>
                <a:avLst/>
                <a:gdLst/>
                <a:ahLst/>
                <a:cxnLst/>
                <a:rect l="l" t="t" r="r" b="b"/>
                <a:pathLst>
                  <a:path w="1527887" h="1527887">
                    <a:moveTo>
                      <a:pt x="1527887" y="0"/>
                    </a:moveTo>
                    <a:lnTo>
                      <a:pt x="0" y="0"/>
                    </a:lnTo>
                    <a:lnTo>
                      <a:pt x="0" y="1527887"/>
                    </a:lnTo>
                    <a:lnTo>
                      <a:pt x="1527887" y="1527887"/>
                    </a:lnTo>
                    <a:lnTo>
                      <a:pt x="1527887" y="0"/>
                    </a:lnTo>
                    <a:close/>
                  </a:path>
                </a:pathLst>
              </a:cu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C26A070F-CCB5-9317-C940-DA427615E3EA}"/>
              </a:ext>
            </a:extLst>
          </p:cNvPr>
          <p:cNvGrpSpPr/>
          <p:nvPr/>
        </p:nvGrpSpPr>
        <p:grpSpPr>
          <a:xfrm>
            <a:off x="13186570" y="2122458"/>
            <a:ext cx="2940543" cy="7104541"/>
            <a:chOff x="13186570" y="2122458"/>
            <a:chExt cx="2940543" cy="7104541"/>
          </a:xfrm>
        </p:grpSpPr>
        <p:grpSp>
          <p:nvGrpSpPr>
            <p:cNvPr id="2" name="Group 2"/>
            <p:cNvGrpSpPr/>
            <p:nvPr/>
          </p:nvGrpSpPr>
          <p:grpSpPr>
            <a:xfrm>
              <a:off x="14507340" y="3029272"/>
              <a:ext cx="1619773" cy="5816937"/>
              <a:chOff x="446114" y="446114"/>
              <a:chExt cx="2159697" cy="7755917"/>
            </a:xfrm>
          </p:grpSpPr>
          <p:sp>
            <p:nvSpPr>
              <p:cNvPr id="3" name="Freeform 3"/>
              <p:cNvSpPr/>
              <p:nvPr/>
            </p:nvSpPr>
            <p:spPr>
              <a:xfrm rot="2700000" flipH="1">
                <a:off x="446114" y="446114"/>
                <a:ext cx="2154031" cy="2154031"/>
              </a:xfrm>
              <a:custGeom>
                <a:avLst/>
                <a:gdLst/>
                <a:ahLst/>
                <a:cxnLst/>
                <a:rect l="l" t="t" r="r" b="b"/>
                <a:pathLst>
                  <a:path w="2154031" h="2154031">
                    <a:moveTo>
                      <a:pt x="2154031" y="0"/>
                    </a:moveTo>
                    <a:lnTo>
                      <a:pt x="0" y="0"/>
                    </a:lnTo>
                    <a:lnTo>
                      <a:pt x="0" y="2154031"/>
                    </a:lnTo>
                    <a:lnTo>
                      <a:pt x="2154031" y="2154031"/>
                    </a:lnTo>
                    <a:lnTo>
                      <a:pt x="2154031" y="0"/>
                    </a:lnTo>
                    <a:close/>
                  </a:path>
                </a:pathLst>
              </a:cu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" name="Freeform 4"/>
              <p:cNvSpPr/>
              <p:nvPr/>
            </p:nvSpPr>
            <p:spPr>
              <a:xfrm rot="2700000" flipH="1">
                <a:off x="451780" y="3473478"/>
                <a:ext cx="2154031" cy="2154031"/>
              </a:xfrm>
              <a:custGeom>
                <a:avLst/>
                <a:gdLst/>
                <a:ahLst/>
                <a:cxnLst/>
                <a:rect l="l" t="t" r="r" b="b"/>
                <a:pathLst>
                  <a:path w="2154031" h="2154031">
                    <a:moveTo>
                      <a:pt x="2154031" y="0"/>
                    </a:moveTo>
                    <a:lnTo>
                      <a:pt x="0" y="0"/>
                    </a:lnTo>
                    <a:lnTo>
                      <a:pt x="0" y="2154030"/>
                    </a:lnTo>
                    <a:lnTo>
                      <a:pt x="2154031" y="2154030"/>
                    </a:lnTo>
                    <a:lnTo>
                      <a:pt x="2154031" y="0"/>
                    </a:lnTo>
                    <a:close/>
                  </a:path>
                </a:pathLst>
              </a:cu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" name="Freeform 5"/>
              <p:cNvSpPr/>
              <p:nvPr/>
            </p:nvSpPr>
            <p:spPr>
              <a:xfrm rot="2700000" flipH="1">
                <a:off x="451781" y="6048000"/>
                <a:ext cx="2154030" cy="2154031"/>
              </a:xfrm>
              <a:custGeom>
                <a:avLst/>
                <a:gdLst/>
                <a:ahLst/>
                <a:cxnLst/>
                <a:rect l="l" t="t" r="r" b="b"/>
                <a:pathLst>
                  <a:path w="2154031" h="2154031">
                    <a:moveTo>
                      <a:pt x="2154031" y="0"/>
                    </a:moveTo>
                    <a:lnTo>
                      <a:pt x="0" y="0"/>
                    </a:lnTo>
                    <a:lnTo>
                      <a:pt x="0" y="2154030"/>
                    </a:lnTo>
                    <a:lnTo>
                      <a:pt x="2154031" y="2154030"/>
                    </a:lnTo>
                    <a:lnTo>
                      <a:pt x="2154031" y="0"/>
                    </a:lnTo>
                    <a:close/>
                  </a:path>
                </a:pathLst>
              </a:cu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0" name="Group 90"/>
            <p:cNvGrpSpPr/>
            <p:nvPr/>
          </p:nvGrpSpPr>
          <p:grpSpPr>
            <a:xfrm rot="5400000">
              <a:off x="15028076" y="8648700"/>
              <a:ext cx="578299" cy="578299"/>
              <a:chOff x="0" y="0"/>
              <a:chExt cx="812800" cy="812800"/>
            </a:xfrm>
          </p:grpSpPr>
          <p:sp>
            <p:nvSpPr>
              <p:cNvPr id="91" name="Freeform 9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812800" y="406400"/>
                    </a:moveTo>
                    <a:lnTo>
                      <a:pt x="406400" y="0"/>
                    </a:lnTo>
                    <a:lnTo>
                      <a:pt x="406400" y="203200"/>
                    </a:lnTo>
                    <a:lnTo>
                      <a:pt x="0" y="203200"/>
                    </a:lnTo>
                    <a:lnTo>
                      <a:pt x="0" y="609600"/>
                    </a:lnTo>
                    <a:lnTo>
                      <a:pt x="406400" y="609600"/>
                    </a:lnTo>
                    <a:lnTo>
                      <a:pt x="406400" y="812800"/>
                    </a:lnTo>
                    <a:lnTo>
                      <a:pt x="812800" y="406400"/>
                    </a:lnTo>
                    <a:close/>
                  </a:path>
                </a:pathLst>
              </a:custGeom>
              <a:solidFill>
                <a:srgbClr val="2B67B0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TextBox 92"/>
              <p:cNvSpPr txBox="1"/>
              <p:nvPr/>
            </p:nvSpPr>
            <p:spPr>
              <a:xfrm>
                <a:off x="0" y="146050"/>
                <a:ext cx="711200" cy="4635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265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09276149-B499-6491-3ABD-709D31E7499B}"/>
                </a:ext>
              </a:extLst>
            </p:cNvPr>
            <p:cNvGrpSpPr/>
            <p:nvPr/>
          </p:nvGrpSpPr>
          <p:grpSpPr>
            <a:xfrm>
              <a:off x="13186570" y="2122458"/>
              <a:ext cx="2133274" cy="1163508"/>
              <a:chOff x="12204160" y="1849031"/>
              <a:chExt cx="2133274" cy="1163508"/>
            </a:xfrm>
          </p:grpSpPr>
          <p:grpSp>
            <p:nvGrpSpPr>
              <p:cNvPr id="87" name="Group 87"/>
              <p:cNvGrpSpPr/>
              <p:nvPr/>
            </p:nvGrpSpPr>
            <p:grpSpPr>
              <a:xfrm>
                <a:off x="12204160" y="1849031"/>
                <a:ext cx="1709368" cy="1163508"/>
                <a:chOff x="0" y="0"/>
                <a:chExt cx="2279158" cy="1551344"/>
              </a:xfrm>
            </p:grpSpPr>
            <p:sp>
              <p:nvSpPr>
                <p:cNvPr id="88" name="Freeform 88"/>
                <p:cNvSpPr/>
                <p:nvPr/>
              </p:nvSpPr>
              <p:spPr>
                <a:xfrm rot="-5400000">
                  <a:off x="255784" y="-255784"/>
                  <a:ext cx="1551344" cy="20629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1344" h="2062913">
                      <a:moveTo>
                        <a:pt x="0" y="0"/>
                      </a:moveTo>
                      <a:lnTo>
                        <a:pt x="1551344" y="0"/>
                      </a:lnTo>
                      <a:lnTo>
                        <a:pt x="1551344" y="2062912"/>
                      </a:lnTo>
                      <a:lnTo>
                        <a:pt x="0" y="20629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7"/>
                  <a:stretch>
                    <a:fillRect t="-5175" b="-5536"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TextBox 89"/>
                <p:cNvSpPr txBox="1"/>
                <p:nvPr/>
              </p:nvSpPr>
              <p:spPr>
                <a:xfrm>
                  <a:off x="351153" y="499723"/>
                  <a:ext cx="1928004" cy="316127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ts val="2007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33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131750"/>
                      </a:solidFill>
                      <a:effectLst/>
                      <a:uLnTx/>
                      <a:uFillTx/>
                      <a:latin typeface="Century Gothic 2"/>
                      <a:ea typeface="Century Gothic 2"/>
                      <a:cs typeface="Century Gothic 2"/>
                      <a:sym typeface="Century Gothic 2"/>
                    </a:rPr>
                    <a:t>Active Feed </a:t>
                  </a:r>
                </a:p>
              </p:txBody>
            </p:sp>
          </p:grpSp>
          <p:grpSp>
            <p:nvGrpSpPr>
              <p:cNvPr id="93" name="Group 93"/>
              <p:cNvGrpSpPr/>
              <p:nvPr/>
            </p:nvGrpSpPr>
            <p:grpSpPr>
              <a:xfrm>
                <a:off x="13759135" y="2141635"/>
                <a:ext cx="578299" cy="578299"/>
                <a:chOff x="0" y="0"/>
                <a:chExt cx="812800" cy="812800"/>
              </a:xfrm>
            </p:grpSpPr>
            <p:sp>
              <p:nvSpPr>
                <p:cNvPr id="94" name="Freeform 94"/>
                <p:cNvSpPr/>
                <p:nvPr/>
              </p:nvSpPr>
              <p:spPr>
                <a:xfrm>
                  <a:off x="0" y="0"/>
                  <a:ext cx="812800" cy="81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2800" h="812800">
                      <a:moveTo>
                        <a:pt x="812800" y="406400"/>
                      </a:moveTo>
                      <a:lnTo>
                        <a:pt x="406400" y="0"/>
                      </a:lnTo>
                      <a:lnTo>
                        <a:pt x="406400" y="203200"/>
                      </a:lnTo>
                      <a:lnTo>
                        <a:pt x="0" y="203200"/>
                      </a:lnTo>
                      <a:lnTo>
                        <a:pt x="0" y="609600"/>
                      </a:lnTo>
                      <a:lnTo>
                        <a:pt x="406400" y="609600"/>
                      </a:lnTo>
                      <a:lnTo>
                        <a:pt x="406400" y="812800"/>
                      </a:lnTo>
                      <a:lnTo>
                        <a:pt x="812800" y="406400"/>
                      </a:lnTo>
                      <a:close/>
                    </a:path>
                  </a:pathLst>
                </a:custGeom>
                <a:solidFill>
                  <a:srgbClr val="2B67B0"/>
                </a:solid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TextBox 95"/>
                <p:cNvSpPr txBox="1"/>
                <p:nvPr/>
              </p:nvSpPr>
              <p:spPr>
                <a:xfrm>
                  <a:off x="0" y="146050"/>
                  <a:ext cx="711200" cy="463550"/>
                </a:xfrm>
                <a:prstGeom prst="rect">
                  <a:avLst/>
                </a:prstGeom>
              </p:spPr>
              <p:txBody>
                <a:bodyPr lIns="50800" tIns="50800" rIns="50800" bIns="508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ts val="2659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9F3F0A1C-FEAA-6273-E724-22B097706BD2}"/>
              </a:ext>
            </a:extLst>
          </p:cNvPr>
          <p:cNvGrpSpPr/>
          <p:nvPr/>
        </p:nvGrpSpPr>
        <p:grpSpPr>
          <a:xfrm>
            <a:off x="4419600" y="6065222"/>
            <a:ext cx="8176524" cy="3483967"/>
            <a:chOff x="4167876" y="6065222"/>
            <a:chExt cx="8176524" cy="3483967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434681DF-8A22-C3BE-8D39-8E909E64531E}"/>
                </a:ext>
              </a:extLst>
            </p:cNvPr>
            <p:cNvGrpSpPr/>
            <p:nvPr/>
          </p:nvGrpSpPr>
          <p:grpSpPr>
            <a:xfrm>
              <a:off x="4167876" y="6535867"/>
              <a:ext cx="8176524" cy="3013322"/>
              <a:chOff x="5833763" y="6852097"/>
              <a:chExt cx="7683602" cy="2518323"/>
            </a:xfrm>
          </p:grpSpPr>
          <p:sp>
            <p:nvSpPr>
              <p:cNvPr id="15" name="TextBox 15"/>
              <p:cNvSpPr txBox="1"/>
              <p:nvPr/>
            </p:nvSpPr>
            <p:spPr>
              <a:xfrm>
                <a:off x="7796971" y="6852097"/>
                <a:ext cx="3476311" cy="28611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2367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50" b="0" i="0" u="none" strike="noStrike" kern="1200" cap="none" spc="-8" normalizeH="0" baseline="0" noProof="0">
                    <a:ln>
                      <a:noFill/>
                    </a:ln>
                    <a:solidFill>
                      <a:srgbClr val="00A787"/>
                    </a:solidFill>
                    <a:effectLst/>
                    <a:uLnTx/>
                    <a:uFillTx/>
                    <a:latin typeface="Century Gothic 2"/>
                    <a:ea typeface="Century Gothic 2"/>
                    <a:cs typeface="Century Gothic 2"/>
                    <a:sym typeface="Century Gothic 2"/>
                  </a:rPr>
                  <a:t>Real Time Data Streaming</a:t>
                </a:r>
              </a:p>
            </p:txBody>
          </p:sp>
          <p:grpSp>
            <p:nvGrpSpPr>
              <p:cNvPr id="21" name="Group 21"/>
              <p:cNvGrpSpPr/>
              <p:nvPr/>
            </p:nvGrpSpPr>
            <p:grpSpPr>
              <a:xfrm>
                <a:off x="11556362" y="7334178"/>
                <a:ext cx="1961003" cy="2036242"/>
                <a:chOff x="0" y="0"/>
                <a:chExt cx="2614671" cy="2714989"/>
              </a:xfrm>
            </p:grpSpPr>
            <p:sp>
              <p:nvSpPr>
                <p:cNvPr id="22" name="Freeform 22"/>
                <p:cNvSpPr/>
                <p:nvPr/>
              </p:nvSpPr>
              <p:spPr>
                <a:xfrm>
                  <a:off x="0" y="926658"/>
                  <a:ext cx="1863708" cy="17883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708" h="1788332">
                      <a:moveTo>
                        <a:pt x="0" y="0"/>
                      </a:moveTo>
                      <a:lnTo>
                        <a:pt x="1863708" y="0"/>
                      </a:lnTo>
                      <a:lnTo>
                        <a:pt x="1863708" y="1788331"/>
                      </a:lnTo>
                      <a:lnTo>
                        <a:pt x="0" y="17883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8"/>
                  <a:stretch>
                    <a:fillRect t="-14538" b="-40967"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23" name="Group 23"/>
                <p:cNvGrpSpPr/>
                <p:nvPr/>
              </p:nvGrpSpPr>
              <p:grpSpPr>
                <a:xfrm>
                  <a:off x="391473" y="1793220"/>
                  <a:ext cx="992016" cy="5308"/>
                  <a:chOff x="0" y="0"/>
                  <a:chExt cx="2373303" cy="12700"/>
                </a:xfrm>
              </p:grpSpPr>
              <p:sp>
                <p:nvSpPr>
                  <p:cNvPr id="24" name="Freeform 24"/>
                  <p:cNvSpPr/>
                  <p:nvPr/>
                </p:nvSpPr>
                <p:spPr>
                  <a:xfrm>
                    <a:off x="6350" y="0"/>
                    <a:ext cx="2360549" cy="12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60549" h="12700">
                        <a:moveTo>
                          <a:pt x="0" y="0"/>
                        </a:moveTo>
                        <a:lnTo>
                          <a:pt x="2360549" y="0"/>
                        </a:lnTo>
                        <a:lnTo>
                          <a:pt x="2360549" y="12700"/>
                        </a:lnTo>
                        <a:lnTo>
                          <a:pt x="0" y="1270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43922"/>
                    </a:srgbClr>
                  </a:solidFill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25" name="Freeform 25"/>
                <p:cNvSpPr/>
                <p:nvPr/>
              </p:nvSpPr>
              <p:spPr>
                <a:xfrm>
                  <a:off x="676790" y="788794"/>
                  <a:ext cx="381500" cy="3885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500" h="388564">
                      <a:moveTo>
                        <a:pt x="0" y="0"/>
                      </a:moveTo>
                      <a:lnTo>
                        <a:pt x="381500" y="0"/>
                      </a:lnTo>
                      <a:lnTo>
                        <a:pt x="381500" y="388564"/>
                      </a:lnTo>
                      <a:lnTo>
                        <a:pt x="0" y="3885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9">
                    <a:extLst>
                      <a:ext uri="{96DAC541-7B7A-43D3-8B79-37D633B846F1}">
                        <asvg:svgBlip xmlns:asvg="http://schemas.microsoft.com/office/drawing/2016/SVG/main" r:embed="rId10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Freeform 26"/>
                <p:cNvSpPr/>
                <p:nvPr/>
              </p:nvSpPr>
              <p:spPr>
                <a:xfrm>
                  <a:off x="533073" y="1846426"/>
                  <a:ext cx="708817" cy="7088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8817" h="708817">
                      <a:moveTo>
                        <a:pt x="0" y="0"/>
                      </a:moveTo>
                      <a:lnTo>
                        <a:pt x="708817" y="0"/>
                      </a:lnTo>
                      <a:lnTo>
                        <a:pt x="708817" y="708817"/>
                      </a:lnTo>
                      <a:lnTo>
                        <a:pt x="0" y="7088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11">
                    <a:extLst>
                      <a:ext uri="{96DAC541-7B7A-43D3-8B79-37D633B846F1}">
                        <asvg:svgBlip xmlns:asvg="http://schemas.microsoft.com/office/drawing/2016/SVG/main" r:embed="rId12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TextBox 27"/>
                <p:cNvSpPr txBox="1"/>
                <p:nvPr/>
              </p:nvSpPr>
              <p:spPr>
                <a:xfrm>
                  <a:off x="573345" y="1418204"/>
                  <a:ext cx="2041325" cy="241242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ts val="1583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31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131750"/>
                      </a:solidFill>
                      <a:effectLst/>
                      <a:uLnTx/>
                      <a:uFillTx/>
                      <a:latin typeface="Century Gothic 2"/>
                      <a:ea typeface="Century Gothic 2"/>
                      <a:cs typeface="Century Gothic 2"/>
                      <a:sym typeface="Century Gothic 2"/>
                    </a:rPr>
                    <a:t>ERP/BMS</a:t>
                  </a:r>
                </a:p>
              </p:txBody>
            </p:sp>
            <p:sp>
              <p:nvSpPr>
                <p:cNvPr id="28" name="Freeform 28"/>
                <p:cNvSpPr/>
                <p:nvPr/>
              </p:nvSpPr>
              <p:spPr>
                <a:xfrm>
                  <a:off x="682327" y="0"/>
                  <a:ext cx="814239" cy="7887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4239" h="788794">
                      <a:moveTo>
                        <a:pt x="0" y="0"/>
                      </a:moveTo>
                      <a:lnTo>
                        <a:pt x="814239" y="0"/>
                      </a:lnTo>
                      <a:lnTo>
                        <a:pt x="814239" y="788794"/>
                      </a:lnTo>
                      <a:lnTo>
                        <a:pt x="0" y="7887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13">
                    <a:extLst>
                      <a:ext uri="{96DAC541-7B7A-43D3-8B79-37D633B846F1}">
                        <asvg:svgBlip xmlns:asvg="http://schemas.microsoft.com/office/drawing/2016/SVG/main" r:embed="rId14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9" name="Group 29"/>
              <p:cNvGrpSpPr/>
              <p:nvPr/>
            </p:nvGrpSpPr>
            <p:grpSpPr>
              <a:xfrm>
                <a:off x="5833763" y="7228296"/>
                <a:ext cx="1766500" cy="2112193"/>
                <a:chOff x="0" y="0"/>
                <a:chExt cx="2355334" cy="2816257"/>
              </a:xfrm>
            </p:grpSpPr>
            <p:sp>
              <p:nvSpPr>
                <p:cNvPr id="30" name="Freeform 30"/>
                <p:cNvSpPr/>
                <p:nvPr/>
              </p:nvSpPr>
              <p:spPr>
                <a:xfrm>
                  <a:off x="0" y="1046038"/>
                  <a:ext cx="1863708" cy="1770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708" h="1770219">
                      <a:moveTo>
                        <a:pt x="0" y="0"/>
                      </a:moveTo>
                      <a:lnTo>
                        <a:pt x="1863708" y="0"/>
                      </a:lnTo>
                      <a:lnTo>
                        <a:pt x="1863708" y="1770219"/>
                      </a:lnTo>
                      <a:lnTo>
                        <a:pt x="0" y="17702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8"/>
                  <a:stretch>
                    <a:fillRect t="-14687" b="-42409"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31" name="Group 31"/>
                <p:cNvGrpSpPr/>
                <p:nvPr/>
              </p:nvGrpSpPr>
              <p:grpSpPr>
                <a:xfrm>
                  <a:off x="342655" y="1835633"/>
                  <a:ext cx="992016" cy="5308"/>
                  <a:chOff x="0" y="0"/>
                  <a:chExt cx="2373303" cy="12700"/>
                </a:xfrm>
              </p:grpSpPr>
              <p:sp>
                <p:nvSpPr>
                  <p:cNvPr id="32" name="Freeform 32"/>
                  <p:cNvSpPr/>
                  <p:nvPr/>
                </p:nvSpPr>
                <p:spPr>
                  <a:xfrm>
                    <a:off x="6350" y="0"/>
                    <a:ext cx="2360549" cy="12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60549" h="12700">
                        <a:moveTo>
                          <a:pt x="0" y="0"/>
                        </a:moveTo>
                        <a:lnTo>
                          <a:pt x="2360549" y="0"/>
                        </a:lnTo>
                        <a:lnTo>
                          <a:pt x="2360549" y="12700"/>
                        </a:lnTo>
                        <a:lnTo>
                          <a:pt x="0" y="1270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43922"/>
                    </a:srgbClr>
                  </a:solidFill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3" name="Group 33"/>
                <p:cNvGrpSpPr/>
                <p:nvPr/>
              </p:nvGrpSpPr>
              <p:grpSpPr>
                <a:xfrm>
                  <a:off x="286041" y="2037277"/>
                  <a:ext cx="1300468" cy="182065"/>
                  <a:chOff x="0" y="0"/>
                  <a:chExt cx="2654565" cy="371639"/>
                </a:xfrm>
              </p:grpSpPr>
              <p:sp>
                <p:nvSpPr>
                  <p:cNvPr id="34" name="Freeform 34"/>
                  <p:cNvSpPr/>
                  <p:nvPr/>
                </p:nvSpPr>
                <p:spPr>
                  <a:xfrm>
                    <a:off x="0" y="0"/>
                    <a:ext cx="2654554" cy="371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54554" h="371602">
                        <a:moveTo>
                          <a:pt x="0" y="0"/>
                        </a:moveTo>
                        <a:lnTo>
                          <a:pt x="2654554" y="0"/>
                        </a:lnTo>
                        <a:lnTo>
                          <a:pt x="2654554" y="371602"/>
                        </a:lnTo>
                        <a:lnTo>
                          <a:pt x="0" y="37160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>
                    <a:blip r:embed="rId15"/>
                    <a:stretch>
                      <a:fillRect t="-547" b="-556"/>
                    </a:stretch>
                  </a:blipFill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5" name="Group 35"/>
                <p:cNvGrpSpPr/>
                <p:nvPr/>
              </p:nvGrpSpPr>
              <p:grpSpPr>
                <a:xfrm>
                  <a:off x="215566" y="2481952"/>
                  <a:ext cx="1370942" cy="191932"/>
                  <a:chOff x="0" y="0"/>
                  <a:chExt cx="2981396" cy="417396"/>
                </a:xfrm>
              </p:grpSpPr>
              <p:sp>
                <p:nvSpPr>
                  <p:cNvPr id="36" name="Freeform 36"/>
                  <p:cNvSpPr/>
                  <p:nvPr/>
                </p:nvSpPr>
                <p:spPr>
                  <a:xfrm>
                    <a:off x="0" y="0"/>
                    <a:ext cx="2981452" cy="4174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81452" h="417449">
                        <a:moveTo>
                          <a:pt x="0" y="0"/>
                        </a:moveTo>
                        <a:lnTo>
                          <a:pt x="2981452" y="0"/>
                        </a:lnTo>
                        <a:lnTo>
                          <a:pt x="2981452" y="417449"/>
                        </a:lnTo>
                        <a:lnTo>
                          <a:pt x="0" y="41744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>
                    <a:blip r:embed="rId16"/>
                    <a:stretch>
                      <a:fillRect t="-1626" r="1" b="-1613"/>
                    </a:stretch>
                  </a:blipFill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37" name="Freeform 37"/>
                <p:cNvSpPr/>
                <p:nvPr/>
              </p:nvSpPr>
              <p:spPr>
                <a:xfrm>
                  <a:off x="637943" y="860864"/>
                  <a:ext cx="405778" cy="434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778" h="434198">
                      <a:moveTo>
                        <a:pt x="0" y="0"/>
                      </a:moveTo>
                      <a:lnTo>
                        <a:pt x="405778" y="0"/>
                      </a:lnTo>
                      <a:lnTo>
                        <a:pt x="405778" y="434198"/>
                      </a:lnTo>
                      <a:lnTo>
                        <a:pt x="0" y="43419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17">
                    <a:extLst>
                      <a:ext uri="{96DAC541-7B7A-43D3-8B79-37D633B846F1}">
                        <asvg:svgBlip xmlns:asvg="http://schemas.microsoft.com/office/drawing/2016/SVG/main" r:embed="rId18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Freeform 38"/>
                <p:cNvSpPr/>
                <p:nvPr/>
              </p:nvSpPr>
              <p:spPr>
                <a:xfrm>
                  <a:off x="667735" y="0"/>
                  <a:ext cx="918773" cy="890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8773" h="890062">
                      <a:moveTo>
                        <a:pt x="0" y="0"/>
                      </a:moveTo>
                      <a:lnTo>
                        <a:pt x="918774" y="0"/>
                      </a:lnTo>
                      <a:lnTo>
                        <a:pt x="918774" y="890062"/>
                      </a:lnTo>
                      <a:lnTo>
                        <a:pt x="0" y="8900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13">
                    <a:extLst>
                      <a:ext uri="{96DAC541-7B7A-43D3-8B79-37D633B846F1}">
                        <asvg:svgBlip xmlns:asvg="http://schemas.microsoft.com/office/drawing/2016/SVG/main" r:embed="rId14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TextBox 39"/>
                <p:cNvSpPr txBox="1"/>
                <p:nvPr/>
              </p:nvSpPr>
              <p:spPr>
                <a:xfrm>
                  <a:off x="314008" y="1478138"/>
                  <a:ext cx="2041325" cy="241242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ts val="1583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31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131750"/>
                      </a:solidFill>
                      <a:effectLst/>
                      <a:uLnTx/>
                      <a:uFillTx/>
                      <a:latin typeface="Century Gothic 2"/>
                      <a:ea typeface="Century Gothic 2"/>
                      <a:cs typeface="Century Gothic 2"/>
                      <a:sym typeface="Century Gothic 2"/>
                    </a:rPr>
                    <a:t>LABORATORY</a:t>
                  </a:r>
                </a:p>
              </p:txBody>
            </p:sp>
          </p:grpSp>
          <p:grpSp>
            <p:nvGrpSpPr>
              <p:cNvPr id="40" name="Group 40"/>
              <p:cNvGrpSpPr/>
              <p:nvPr/>
            </p:nvGrpSpPr>
            <p:grpSpPr>
              <a:xfrm>
                <a:off x="7743138" y="7191050"/>
                <a:ext cx="1926400" cy="2149438"/>
                <a:chOff x="0" y="0"/>
                <a:chExt cx="2568534" cy="2865917"/>
              </a:xfrm>
            </p:grpSpPr>
            <p:sp>
              <p:nvSpPr>
                <p:cNvPr id="41" name="Freeform 41"/>
                <p:cNvSpPr/>
                <p:nvPr/>
              </p:nvSpPr>
              <p:spPr>
                <a:xfrm>
                  <a:off x="0" y="1113828"/>
                  <a:ext cx="1863708" cy="17520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708" h="1752089">
                      <a:moveTo>
                        <a:pt x="0" y="0"/>
                      </a:moveTo>
                      <a:lnTo>
                        <a:pt x="1863708" y="0"/>
                      </a:lnTo>
                      <a:lnTo>
                        <a:pt x="1863708" y="1752089"/>
                      </a:lnTo>
                      <a:lnTo>
                        <a:pt x="0" y="17520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8"/>
                  <a:stretch>
                    <a:fillRect t="-14839" b="-43883"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42" name="Group 42"/>
                <p:cNvGrpSpPr/>
                <p:nvPr/>
              </p:nvGrpSpPr>
              <p:grpSpPr>
                <a:xfrm>
                  <a:off x="449860" y="1879985"/>
                  <a:ext cx="992016" cy="5308"/>
                  <a:chOff x="0" y="0"/>
                  <a:chExt cx="2373303" cy="12700"/>
                </a:xfrm>
              </p:grpSpPr>
              <p:sp>
                <p:nvSpPr>
                  <p:cNvPr id="43" name="Freeform 43"/>
                  <p:cNvSpPr/>
                  <p:nvPr/>
                </p:nvSpPr>
                <p:spPr>
                  <a:xfrm>
                    <a:off x="6350" y="0"/>
                    <a:ext cx="2360549" cy="12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60549" h="12700">
                        <a:moveTo>
                          <a:pt x="0" y="0"/>
                        </a:moveTo>
                        <a:lnTo>
                          <a:pt x="2360549" y="0"/>
                        </a:lnTo>
                        <a:lnTo>
                          <a:pt x="2360549" y="12700"/>
                        </a:lnTo>
                        <a:lnTo>
                          <a:pt x="0" y="1270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43922"/>
                    </a:srgbClr>
                  </a:solidFill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4" name="Group 44"/>
                <p:cNvGrpSpPr/>
                <p:nvPr/>
              </p:nvGrpSpPr>
              <p:grpSpPr>
                <a:xfrm>
                  <a:off x="529840" y="1990866"/>
                  <a:ext cx="579452" cy="250807"/>
                  <a:chOff x="0" y="0"/>
                  <a:chExt cx="1521135" cy="658400"/>
                </a:xfrm>
              </p:grpSpPr>
              <p:sp>
                <p:nvSpPr>
                  <p:cNvPr id="45" name="Freeform 45"/>
                  <p:cNvSpPr/>
                  <p:nvPr/>
                </p:nvSpPr>
                <p:spPr>
                  <a:xfrm>
                    <a:off x="0" y="0"/>
                    <a:ext cx="1521079" cy="658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1079" h="658368">
                        <a:moveTo>
                          <a:pt x="0" y="0"/>
                        </a:moveTo>
                        <a:lnTo>
                          <a:pt x="1521079" y="0"/>
                        </a:lnTo>
                        <a:lnTo>
                          <a:pt x="1521079" y="658368"/>
                        </a:lnTo>
                        <a:lnTo>
                          <a:pt x="0" y="65836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>
                    <a:blip r:embed="rId19"/>
                    <a:stretch>
                      <a:fillRect t="-3351" r="-3" b="-3356"/>
                    </a:stretch>
                  </a:blipFill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6" name="Group 46"/>
                <p:cNvGrpSpPr/>
                <p:nvPr/>
              </p:nvGrpSpPr>
              <p:grpSpPr>
                <a:xfrm>
                  <a:off x="480951" y="2447451"/>
                  <a:ext cx="669021" cy="200707"/>
                  <a:chOff x="0" y="0"/>
                  <a:chExt cx="1700675" cy="510203"/>
                </a:xfrm>
              </p:grpSpPr>
              <p:sp>
                <p:nvSpPr>
                  <p:cNvPr id="47" name="Freeform 47"/>
                  <p:cNvSpPr/>
                  <p:nvPr/>
                </p:nvSpPr>
                <p:spPr>
                  <a:xfrm>
                    <a:off x="0" y="0"/>
                    <a:ext cx="1700657" cy="510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00657" h="510159">
                        <a:moveTo>
                          <a:pt x="0" y="0"/>
                        </a:moveTo>
                        <a:lnTo>
                          <a:pt x="1700657" y="0"/>
                        </a:lnTo>
                        <a:lnTo>
                          <a:pt x="1700657" y="510159"/>
                        </a:lnTo>
                        <a:lnTo>
                          <a:pt x="0" y="51015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>
                    <a:blip r:embed="rId20"/>
                    <a:stretch>
                      <a:fillRect r="-1" b="-8"/>
                    </a:stretch>
                  </a:blipFill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8" name="Group 48"/>
                <p:cNvGrpSpPr/>
                <p:nvPr/>
              </p:nvGrpSpPr>
              <p:grpSpPr>
                <a:xfrm>
                  <a:off x="525387" y="2255954"/>
                  <a:ext cx="643036" cy="192911"/>
                  <a:chOff x="0" y="0"/>
                  <a:chExt cx="1634619" cy="490385"/>
                </a:xfrm>
              </p:grpSpPr>
              <p:sp>
                <p:nvSpPr>
                  <p:cNvPr id="49" name="Freeform 49"/>
                  <p:cNvSpPr/>
                  <p:nvPr/>
                </p:nvSpPr>
                <p:spPr>
                  <a:xfrm>
                    <a:off x="0" y="0"/>
                    <a:ext cx="1634617" cy="4903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34617" h="490347">
                        <a:moveTo>
                          <a:pt x="0" y="0"/>
                        </a:moveTo>
                        <a:lnTo>
                          <a:pt x="1634617" y="0"/>
                        </a:lnTo>
                        <a:lnTo>
                          <a:pt x="1634617" y="490347"/>
                        </a:lnTo>
                        <a:lnTo>
                          <a:pt x="0" y="49034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>
                    <a:blip r:embed="rId21"/>
                    <a:stretch>
                      <a:fillRect b="-7"/>
                    </a:stretch>
                  </a:blipFill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50" name="Group 50"/>
                <p:cNvGrpSpPr/>
                <p:nvPr/>
              </p:nvGrpSpPr>
              <p:grpSpPr>
                <a:xfrm>
                  <a:off x="494406" y="2658258"/>
                  <a:ext cx="642112" cy="192634"/>
                  <a:chOff x="0" y="0"/>
                  <a:chExt cx="1632271" cy="489681"/>
                </a:xfrm>
              </p:grpSpPr>
              <p:sp>
                <p:nvSpPr>
                  <p:cNvPr id="51" name="Freeform 51"/>
                  <p:cNvSpPr/>
                  <p:nvPr/>
                </p:nvSpPr>
                <p:spPr>
                  <a:xfrm>
                    <a:off x="0" y="0"/>
                    <a:ext cx="1632331" cy="48971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32331" h="489712">
                        <a:moveTo>
                          <a:pt x="0" y="0"/>
                        </a:moveTo>
                        <a:lnTo>
                          <a:pt x="1632331" y="0"/>
                        </a:lnTo>
                        <a:lnTo>
                          <a:pt x="1632331" y="489712"/>
                        </a:lnTo>
                        <a:lnTo>
                          <a:pt x="0" y="4897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>
                    <a:blip r:embed="rId22"/>
                    <a:stretch>
                      <a:fillRect r="3" b="6"/>
                    </a:stretch>
                  </a:blipFill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52" name="Freeform 52"/>
                <p:cNvSpPr/>
                <p:nvPr/>
              </p:nvSpPr>
              <p:spPr>
                <a:xfrm>
                  <a:off x="753676" y="890062"/>
                  <a:ext cx="355617" cy="477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617" h="477047">
                      <a:moveTo>
                        <a:pt x="0" y="0"/>
                      </a:moveTo>
                      <a:lnTo>
                        <a:pt x="355617" y="0"/>
                      </a:lnTo>
                      <a:lnTo>
                        <a:pt x="355617" y="477047"/>
                      </a:lnTo>
                      <a:lnTo>
                        <a:pt x="0" y="4770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23">
                    <a:extLst>
                      <a:ext uri="{96DAC541-7B7A-43D3-8B79-37D633B846F1}">
                        <asvg:svgBlip xmlns:asvg="http://schemas.microsoft.com/office/drawing/2016/SVG/main" r:embed="rId24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TextBox 53"/>
                <p:cNvSpPr txBox="1"/>
                <p:nvPr/>
              </p:nvSpPr>
              <p:spPr>
                <a:xfrm>
                  <a:off x="527208" y="1538925"/>
                  <a:ext cx="2041325" cy="241242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ts val="1583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31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131750"/>
                      </a:solidFill>
                      <a:effectLst/>
                      <a:uLnTx/>
                      <a:uFillTx/>
                      <a:latin typeface="Century Gothic 2"/>
                      <a:ea typeface="Century Gothic 2"/>
                      <a:cs typeface="Century Gothic 2"/>
                      <a:sym typeface="Century Gothic 2"/>
                    </a:rPr>
                    <a:t>QUALITY</a:t>
                  </a:r>
                </a:p>
              </p:txBody>
            </p:sp>
            <p:sp>
              <p:nvSpPr>
                <p:cNvPr id="54" name="Freeform 54"/>
                <p:cNvSpPr/>
                <p:nvPr/>
              </p:nvSpPr>
              <p:spPr>
                <a:xfrm>
                  <a:off x="727286" y="0"/>
                  <a:ext cx="918773" cy="890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8773" h="890062">
                      <a:moveTo>
                        <a:pt x="0" y="0"/>
                      </a:moveTo>
                      <a:lnTo>
                        <a:pt x="918774" y="0"/>
                      </a:lnTo>
                      <a:lnTo>
                        <a:pt x="918774" y="890062"/>
                      </a:lnTo>
                      <a:lnTo>
                        <a:pt x="0" y="8900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13">
                    <a:extLst>
                      <a:ext uri="{96DAC541-7B7A-43D3-8B79-37D633B846F1}">
                        <asvg:svgBlip xmlns:asvg="http://schemas.microsoft.com/office/drawing/2016/SVG/main" r:embed="rId14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5" name="Group 55"/>
              <p:cNvGrpSpPr/>
              <p:nvPr/>
            </p:nvGrpSpPr>
            <p:grpSpPr>
              <a:xfrm>
                <a:off x="9669538" y="7276608"/>
                <a:ext cx="1662465" cy="2093812"/>
                <a:chOff x="0" y="0"/>
                <a:chExt cx="2216620" cy="2791749"/>
              </a:xfrm>
            </p:grpSpPr>
            <p:sp>
              <p:nvSpPr>
                <p:cNvPr id="56" name="Freeform 56"/>
                <p:cNvSpPr/>
                <p:nvPr/>
              </p:nvSpPr>
              <p:spPr>
                <a:xfrm>
                  <a:off x="0" y="1039660"/>
                  <a:ext cx="1967846" cy="17520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7846" h="1752089">
                      <a:moveTo>
                        <a:pt x="0" y="0"/>
                      </a:moveTo>
                      <a:lnTo>
                        <a:pt x="1967846" y="0"/>
                      </a:lnTo>
                      <a:lnTo>
                        <a:pt x="1967846" y="1752089"/>
                      </a:lnTo>
                      <a:lnTo>
                        <a:pt x="0" y="17520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8"/>
                  <a:stretch>
                    <a:fillRect t="-19273" b="-48317"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57" name="Group 57"/>
                <p:cNvGrpSpPr/>
                <p:nvPr/>
              </p:nvGrpSpPr>
              <p:grpSpPr>
                <a:xfrm>
                  <a:off x="393790" y="1811082"/>
                  <a:ext cx="992016" cy="5308"/>
                  <a:chOff x="0" y="0"/>
                  <a:chExt cx="2373303" cy="12700"/>
                </a:xfrm>
              </p:grpSpPr>
              <p:sp>
                <p:nvSpPr>
                  <p:cNvPr id="58" name="Freeform 58"/>
                  <p:cNvSpPr/>
                  <p:nvPr/>
                </p:nvSpPr>
                <p:spPr>
                  <a:xfrm>
                    <a:off x="6350" y="0"/>
                    <a:ext cx="2360549" cy="12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60549" h="12700">
                        <a:moveTo>
                          <a:pt x="0" y="0"/>
                        </a:moveTo>
                        <a:lnTo>
                          <a:pt x="2360549" y="0"/>
                        </a:lnTo>
                        <a:lnTo>
                          <a:pt x="2360549" y="12700"/>
                        </a:lnTo>
                        <a:lnTo>
                          <a:pt x="0" y="1270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43922"/>
                    </a:srgbClr>
                  </a:solidFill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59" name="Freeform 59"/>
                <p:cNvSpPr/>
                <p:nvPr/>
              </p:nvSpPr>
              <p:spPr>
                <a:xfrm>
                  <a:off x="652371" y="788794"/>
                  <a:ext cx="455655" cy="488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655" h="488519">
                      <a:moveTo>
                        <a:pt x="0" y="0"/>
                      </a:moveTo>
                      <a:lnTo>
                        <a:pt x="455655" y="0"/>
                      </a:lnTo>
                      <a:lnTo>
                        <a:pt x="455655" y="488519"/>
                      </a:lnTo>
                      <a:lnTo>
                        <a:pt x="0" y="4885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25">
                    <a:extLst>
                      <a:ext uri="{96DAC541-7B7A-43D3-8B79-37D633B846F1}">
                        <asvg:svgBlip xmlns:asvg="http://schemas.microsoft.com/office/drawing/2016/SVG/main" r:embed="rId26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TextBox 60"/>
                <p:cNvSpPr txBox="1"/>
                <p:nvPr/>
              </p:nvSpPr>
              <p:spPr>
                <a:xfrm>
                  <a:off x="314449" y="1839645"/>
                  <a:ext cx="710560" cy="256376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ts val="137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96" b="1" i="1" u="none" strike="noStrike" kern="1200" cap="none" spc="-5" normalizeH="0" baseline="0" noProof="0">
                      <a:ln>
                        <a:noFill/>
                      </a:ln>
                      <a:solidFill>
                        <a:srgbClr val="00A786"/>
                      </a:solidFill>
                      <a:effectLst/>
                      <a:uLnTx/>
                      <a:uFillTx/>
                      <a:latin typeface="Evolventa Bold Italics"/>
                      <a:ea typeface="Evolventa Bold Italics"/>
                      <a:cs typeface="Evolventa Bold Italics"/>
                      <a:sym typeface="Evolventa Bold Italics"/>
                    </a:rPr>
                    <a:t>Caliber</a:t>
                  </a:r>
                </a:p>
              </p:txBody>
            </p:sp>
            <p:sp>
              <p:nvSpPr>
                <p:cNvPr id="61" name="TextBox 61"/>
                <p:cNvSpPr txBox="1"/>
                <p:nvPr/>
              </p:nvSpPr>
              <p:spPr>
                <a:xfrm>
                  <a:off x="946543" y="1845724"/>
                  <a:ext cx="442945" cy="251241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ts val="1377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76" b="0" i="0" u="none" strike="noStrike" kern="1200" cap="none" spc="-5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Evolventa"/>
                      <a:ea typeface="Evolventa"/>
                      <a:cs typeface="Evolventa"/>
                      <a:sym typeface="Evolventa"/>
                    </a:rPr>
                    <a:t> BRM</a:t>
                  </a:r>
                </a:p>
              </p:txBody>
            </p:sp>
            <p:sp>
              <p:nvSpPr>
                <p:cNvPr id="62" name="TextBox 62"/>
                <p:cNvSpPr txBox="1"/>
                <p:nvPr/>
              </p:nvSpPr>
              <p:spPr>
                <a:xfrm>
                  <a:off x="314449" y="2110785"/>
                  <a:ext cx="710560" cy="256376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ts val="137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96" b="1" i="1" u="none" strike="noStrike" kern="1200" cap="none" spc="-5" normalizeH="0" baseline="0" noProof="0">
                      <a:ln>
                        <a:noFill/>
                      </a:ln>
                      <a:solidFill>
                        <a:srgbClr val="00A786"/>
                      </a:solidFill>
                      <a:effectLst/>
                      <a:uLnTx/>
                      <a:uFillTx/>
                      <a:latin typeface="Evolventa Bold Italics"/>
                      <a:ea typeface="Evolventa Bold Italics"/>
                      <a:cs typeface="Evolventa Bold Italics"/>
                      <a:sym typeface="Evolventa Bold Italics"/>
                    </a:rPr>
                    <a:t>Caliber</a:t>
                  </a:r>
                </a:p>
              </p:txBody>
            </p:sp>
            <p:sp>
              <p:nvSpPr>
                <p:cNvPr id="63" name="TextBox 63"/>
                <p:cNvSpPr txBox="1"/>
                <p:nvPr/>
              </p:nvSpPr>
              <p:spPr>
                <a:xfrm>
                  <a:off x="1025009" y="2127969"/>
                  <a:ext cx="442945" cy="478881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ts val="1377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76" b="0" i="0" u="none" strike="noStrike" kern="1200" cap="none" spc="-5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Evolventa"/>
                      <a:ea typeface="Evolventa"/>
                      <a:cs typeface="Evolventa"/>
                      <a:sym typeface="Evolventa"/>
                    </a:rPr>
                    <a:t> eLog</a:t>
                  </a:r>
                </a:p>
              </p:txBody>
            </p:sp>
            <p:sp>
              <p:nvSpPr>
                <p:cNvPr id="64" name="TextBox 64"/>
                <p:cNvSpPr txBox="1"/>
                <p:nvPr/>
              </p:nvSpPr>
              <p:spPr>
                <a:xfrm>
                  <a:off x="296195" y="2387723"/>
                  <a:ext cx="710560" cy="256376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ts val="137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96" b="1" i="1" u="none" strike="noStrike" kern="1200" cap="none" spc="-5" normalizeH="0" baseline="0" noProof="0">
                      <a:ln>
                        <a:noFill/>
                      </a:ln>
                      <a:solidFill>
                        <a:srgbClr val="00A786"/>
                      </a:solidFill>
                      <a:effectLst/>
                      <a:uLnTx/>
                      <a:uFillTx/>
                      <a:latin typeface="Evolventa Bold Italics"/>
                      <a:ea typeface="Evolventa Bold Italics"/>
                      <a:cs typeface="Evolventa Bold Italics"/>
                      <a:sym typeface="Evolventa Bold Italics"/>
                    </a:rPr>
                    <a:t>Caliber</a:t>
                  </a:r>
                </a:p>
              </p:txBody>
            </p:sp>
            <p:sp>
              <p:nvSpPr>
                <p:cNvPr id="65" name="TextBox 65"/>
                <p:cNvSpPr txBox="1"/>
                <p:nvPr/>
              </p:nvSpPr>
              <p:spPr>
                <a:xfrm>
                  <a:off x="978615" y="2392859"/>
                  <a:ext cx="553878" cy="251241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ts val="1377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76" b="0" i="0" u="none" strike="noStrike" kern="1200" cap="none" spc="-5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Evolventa"/>
                      <a:ea typeface="Evolventa"/>
                      <a:cs typeface="Evolventa"/>
                      <a:sym typeface="Evolventa"/>
                    </a:rPr>
                    <a:t> IPQC</a:t>
                  </a:r>
                </a:p>
              </p:txBody>
            </p:sp>
            <p:sp>
              <p:nvSpPr>
                <p:cNvPr id="66" name="TextBox 66"/>
                <p:cNvSpPr txBox="1"/>
                <p:nvPr/>
              </p:nvSpPr>
              <p:spPr>
                <a:xfrm>
                  <a:off x="175295" y="1502628"/>
                  <a:ext cx="2041325" cy="241242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ts val="1583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31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131750"/>
                      </a:solidFill>
                      <a:effectLst/>
                      <a:uLnTx/>
                      <a:uFillTx/>
                      <a:latin typeface="Century Gothic 2"/>
                      <a:ea typeface="Century Gothic 2"/>
                      <a:cs typeface="Century Gothic 2"/>
                      <a:sym typeface="Century Gothic 2"/>
                    </a:rPr>
                    <a:t>MANUFACTURING</a:t>
                  </a:r>
                </a:p>
              </p:txBody>
            </p:sp>
            <p:sp>
              <p:nvSpPr>
                <p:cNvPr id="67" name="Freeform 67"/>
                <p:cNvSpPr/>
                <p:nvPr/>
              </p:nvSpPr>
              <p:spPr>
                <a:xfrm>
                  <a:off x="718253" y="0"/>
                  <a:ext cx="814239" cy="7887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4239" h="788794">
                      <a:moveTo>
                        <a:pt x="0" y="0"/>
                      </a:moveTo>
                      <a:lnTo>
                        <a:pt x="814239" y="0"/>
                      </a:lnTo>
                      <a:lnTo>
                        <a:pt x="814239" y="788794"/>
                      </a:lnTo>
                      <a:lnTo>
                        <a:pt x="0" y="7887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13">
                    <a:extLst>
                      <a:ext uri="{96DAC541-7B7A-43D3-8B79-37D633B846F1}">
                        <asvg:svgBlip xmlns:asvg="http://schemas.microsoft.com/office/drawing/2016/SVG/main" r:embed="rId14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96" name="Group 96"/>
            <p:cNvGrpSpPr/>
            <p:nvPr/>
          </p:nvGrpSpPr>
          <p:grpSpPr>
            <a:xfrm rot="16200000">
              <a:off x="7943867" y="6065222"/>
              <a:ext cx="470644" cy="470644"/>
              <a:chOff x="0" y="0"/>
              <a:chExt cx="812800" cy="812800"/>
            </a:xfrm>
          </p:grpSpPr>
          <p:sp>
            <p:nvSpPr>
              <p:cNvPr id="97" name="Freeform 9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812800" y="406400"/>
                    </a:moveTo>
                    <a:lnTo>
                      <a:pt x="406400" y="0"/>
                    </a:lnTo>
                    <a:lnTo>
                      <a:pt x="406400" y="203200"/>
                    </a:lnTo>
                    <a:lnTo>
                      <a:pt x="0" y="203200"/>
                    </a:lnTo>
                    <a:lnTo>
                      <a:pt x="0" y="609600"/>
                    </a:lnTo>
                    <a:lnTo>
                      <a:pt x="406400" y="609600"/>
                    </a:lnTo>
                    <a:lnTo>
                      <a:pt x="406400" y="812800"/>
                    </a:lnTo>
                    <a:lnTo>
                      <a:pt x="812800" y="406400"/>
                    </a:lnTo>
                    <a:close/>
                  </a:path>
                </a:pathLst>
              </a:custGeom>
              <a:solidFill>
                <a:srgbClr val="2B67B0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TextBox 98"/>
              <p:cNvSpPr txBox="1"/>
              <p:nvPr/>
            </p:nvSpPr>
            <p:spPr>
              <a:xfrm>
                <a:off x="0" y="146050"/>
                <a:ext cx="711200" cy="4635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265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54E2AF75-A722-12AB-6B7F-7C313ADE245A}"/>
              </a:ext>
            </a:extLst>
          </p:cNvPr>
          <p:cNvGrpSpPr/>
          <p:nvPr/>
        </p:nvGrpSpPr>
        <p:grpSpPr>
          <a:xfrm>
            <a:off x="3883402" y="1472113"/>
            <a:ext cx="1528796" cy="1014819"/>
            <a:chOff x="7433754" y="1122602"/>
            <a:chExt cx="1528796" cy="1014819"/>
          </a:xfrm>
        </p:grpSpPr>
        <p:sp>
          <p:nvSpPr>
            <p:cNvPr id="112" name="Freeform 112"/>
            <p:cNvSpPr/>
            <p:nvPr/>
          </p:nvSpPr>
          <p:spPr>
            <a:xfrm>
              <a:off x="7433754" y="1985903"/>
              <a:ext cx="1450511" cy="151518"/>
            </a:xfrm>
            <a:custGeom>
              <a:avLst/>
              <a:gdLst/>
              <a:ahLst/>
              <a:cxnLst/>
              <a:rect l="l" t="t" r="r" b="b"/>
              <a:pathLst>
                <a:path w="1934015" h="218382">
                  <a:moveTo>
                    <a:pt x="0" y="0"/>
                  </a:moveTo>
                  <a:lnTo>
                    <a:pt x="1934014" y="0"/>
                  </a:lnTo>
                  <a:lnTo>
                    <a:pt x="1934014" y="218383"/>
                  </a:lnTo>
                  <a:lnTo>
                    <a:pt x="0" y="2183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7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Freeform 113"/>
            <p:cNvSpPr/>
            <p:nvPr/>
          </p:nvSpPr>
          <p:spPr>
            <a:xfrm>
              <a:off x="7433754" y="1122602"/>
              <a:ext cx="1528796" cy="863302"/>
            </a:xfrm>
            <a:custGeom>
              <a:avLst/>
              <a:gdLst/>
              <a:ahLst/>
              <a:cxnLst/>
              <a:rect l="l" t="t" r="r" b="b"/>
              <a:pathLst>
                <a:path w="2038394" h="1244270">
                  <a:moveTo>
                    <a:pt x="0" y="0"/>
                  </a:moveTo>
                  <a:lnTo>
                    <a:pt x="2038394" y="0"/>
                  </a:lnTo>
                  <a:lnTo>
                    <a:pt x="2038394" y="1244269"/>
                  </a:lnTo>
                  <a:lnTo>
                    <a:pt x="0" y="12442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4B7A6C0D-2426-4120-2B0F-D08D57F6BCB9}"/>
              </a:ext>
            </a:extLst>
          </p:cNvPr>
          <p:cNvGrpSpPr/>
          <p:nvPr/>
        </p:nvGrpSpPr>
        <p:grpSpPr>
          <a:xfrm>
            <a:off x="5718859" y="1489363"/>
            <a:ext cx="1528796" cy="1014819"/>
            <a:chOff x="7386373" y="2519821"/>
            <a:chExt cx="1528796" cy="1014819"/>
          </a:xfrm>
        </p:grpSpPr>
        <p:sp>
          <p:nvSpPr>
            <p:cNvPr id="115" name="Freeform 115"/>
            <p:cNvSpPr/>
            <p:nvPr/>
          </p:nvSpPr>
          <p:spPr>
            <a:xfrm>
              <a:off x="7386373" y="3383122"/>
              <a:ext cx="1450511" cy="151518"/>
            </a:xfrm>
            <a:custGeom>
              <a:avLst/>
              <a:gdLst/>
              <a:ahLst/>
              <a:cxnLst/>
              <a:rect l="l" t="t" r="r" b="b"/>
              <a:pathLst>
                <a:path w="1934015" h="218382">
                  <a:moveTo>
                    <a:pt x="0" y="0"/>
                  </a:moveTo>
                  <a:lnTo>
                    <a:pt x="1934015" y="0"/>
                  </a:lnTo>
                  <a:lnTo>
                    <a:pt x="1934015" y="218383"/>
                  </a:lnTo>
                  <a:lnTo>
                    <a:pt x="0" y="2183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7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Freeform 116"/>
            <p:cNvSpPr/>
            <p:nvPr/>
          </p:nvSpPr>
          <p:spPr>
            <a:xfrm>
              <a:off x="7386373" y="2519821"/>
              <a:ext cx="1528796" cy="863302"/>
            </a:xfrm>
            <a:custGeom>
              <a:avLst/>
              <a:gdLst/>
              <a:ahLst/>
              <a:cxnLst/>
              <a:rect l="l" t="t" r="r" b="b"/>
              <a:pathLst>
                <a:path w="2038394" h="1244270">
                  <a:moveTo>
                    <a:pt x="0" y="0"/>
                  </a:moveTo>
                  <a:lnTo>
                    <a:pt x="2038394" y="0"/>
                  </a:lnTo>
                  <a:lnTo>
                    <a:pt x="2038394" y="1244269"/>
                  </a:lnTo>
                  <a:lnTo>
                    <a:pt x="0" y="12442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779AE74A-C749-387C-F444-41656754F1FA}"/>
              </a:ext>
            </a:extLst>
          </p:cNvPr>
          <p:cNvGrpSpPr/>
          <p:nvPr/>
        </p:nvGrpSpPr>
        <p:grpSpPr>
          <a:xfrm>
            <a:off x="9396214" y="1494915"/>
            <a:ext cx="1563269" cy="1014820"/>
            <a:chOff x="10044304" y="1109845"/>
            <a:chExt cx="1563269" cy="1014820"/>
          </a:xfrm>
        </p:grpSpPr>
        <p:sp>
          <p:nvSpPr>
            <p:cNvPr id="109" name="TextBox 109"/>
            <p:cNvSpPr txBox="1"/>
            <p:nvPr/>
          </p:nvSpPr>
          <p:spPr>
            <a:xfrm>
              <a:off x="10234051" y="1369323"/>
              <a:ext cx="990112" cy="2606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99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92" b="1" i="1" u="none" strike="noStrike" kern="1200" cap="none" spc="-7" normalizeH="0" baseline="0" noProof="0">
                  <a:ln>
                    <a:noFill/>
                  </a:ln>
                  <a:solidFill>
                    <a:srgbClr val="00A786"/>
                  </a:solidFill>
                  <a:effectLst/>
                  <a:uLnTx/>
                  <a:uFillTx/>
                  <a:latin typeface="Evolventa Bold Italics"/>
                  <a:ea typeface="Evolventa Bold Italics"/>
                  <a:cs typeface="Evolventa Bold Italics"/>
                  <a:sym typeface="Evolventa Bold Italics"/>
                </a:rPr>
                <a:t>Caliber</a:t>
              </a:r>
            </a:p>
          </p:txBody>
        </p:sp>
        <p:sp>
          <p:nvSpPr>
            <p:cNvPr id="110" name="TextBox 110"/>
            <p:cNvSpPr txBox="1"/>
            <p:nvPr/>
          </p:nvSpPr>
          <p:spPr>
            <a:xfrm>
              <a:off x="10915558" y="1368893"/>
              <a:ext cx="617211" cy="2611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99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56" b="0" i="0" u="none" strike="noStrike" kern="1200" cap="none" spc="-7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Evolventa"/>
                  <a:ea typeface="Evolventa"/>
                  <a:cs typeface="Evolventa"/>
                  <a:sym typeface="Evolventa"/>
                </a:rPr>
                <a:t> CPV</a:t>
              </a:r>
            </a:p>
          </p:txBody>
        </p:sp>
        <p:sp>
          <p:nvSpPr>
            <p:cNvPr id="117" name="Freeform 117"/>
            <p:cNvSpPr/>
            <p:nvPr/>
          </p:nvSpPr>
          <p:spPr>
            <a:xfrm flipH="1">
              <a:off x="10157062" y="1973147"/>
              <a:ext cx="1450511" cy="151518"/>
            </a:xfrm>
            <a:custGeom>
              <a:avLst/>
              <a:gdLst/>
              <a:ahLst/>
              <a:cxnLst/>
              <a:rect l="l" t="t" r="r" b="b"/>
              <a:pathLst>
                <a:path w="1934015" h="218382">
                  <a:moveTo>
                    <a:pt x="1934015" y="0"/>
                  </a:moveTo>
                  <a:lnTo>
                    <a:pt x="0" y="0"/>
                  </a:lnTo>
                  <a:lnTo>
                    <a:pt x="0" y="218382"/>
                  </a:lnTo>
                  <a:lnTo>
                    <a:pt x="1934015" y="218382"/>
                  </a:lnTo>
                  <a:lnTo>
                    <a:pt x="1934015" y="0"/>
                  </a:lnTo>
                  <a:close/>
                </a:path>
              </a:pathLst>
            </a:custGeom>
            <a:blipFill>
              <a:blip r:embed="rId27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Freeform 118"/>
            <p:cNvSpPr/>
            <p:nvPr/>
          </p:nvSpPr>
          <p:spPr>
            <a:xfrm>
              <a:off x="10044304" y="1109845"/>
              <a:ext cx="1528796" cy="863302"/>
            </a:xfrm>
            <a:custGeom>
              <a:avLst/>
              <a:gdLst/>
              <a:ahLst/>
              <a:cxnLst/>
              <a:rect l="l" t="t" r="r" b="b"/>
              <a:pathLst>
                <a:path w="2038394" h="1244270">
                  <a:moveTo>
                    <a:pt x="0" y="0"/>
                  </a:moveTo>
                  <a:lnTo>
                    <a:pt x="2038394" y="0"/>
                  </a:lnTo>
                  <a:lnTo>
                    <a:pt x="2038394" y="1244270"/>
                  </a:lnTo>
                  <a:lnTo>
                    <a:pt x="0" y="12442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83B297A3-B74A-E8C8-0618-9855E5295CDC}"/>
              </a:ext>
            </a:extLst>
          </p:cNvPr>
          <p:cNvGrpSpPr/>
          <p:nvPr/>
        </p:nvGrpSpPr>
        <p:grpSpPr>
          <a:xfrm>
            <a:off x="11142747" y="1487182"/>
            <a:ext cx="1563269" cy="1014819"/>
            <a:chOff x="10101775" y="2519821"/>
            <a:chExt cx="1563269" cy="1014819"/>
          </a:xfrm>
        </p:grpSpPr>
        <p:sp>
          <p:nvSpPr>
            <p:cNvPr id="119" name="Freeform 119"/>
            <p:cNvSpPr/>
            <p:nvPr/>
          </p:nvSpPr>
          <p:spPr>
            <a:xfrm flipH="1">
              <a:off x="10214533" y="3383122"/>
              <a:ext cx="1450511" cy="151518"/>
            </a:xfrm>
            <a:custGeom>
              <a:avLst/>
              <a:gdLst/>
              <a:ahLst/>
              <a:cxnLst/>
              <a:rect l="l" t="t" r="r" b="b"/>
              <a:pathLst>
                <a:path w="1934015" h="218382">
                  <a:moveTo>
                    <a:pt x="1934014" y="0"/>
                  </a:moveTo>
                  <a:lnTo>
                    <a:pt x="0" y="0"/>
                  </a:lnTo>
                  <a:lnTo>
                    <a:pt x="0" y="218383"/>
                  </a:lnTo>
                  <a:lnTo>
                    <a:pt x="1934014" y="218383"/>
                  </a:lnTo>
                  <a:lnTo>
                    <a:pt x="1934014" y="0"/>
                  </a:lnTo>
                  <a:close/>
                </a:path>
              </a:pathLst>
            </a:custGeom>
            <a:blipFill>
              <a:blip r:embed="rId27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Freeform 120"/>
            <p:cNvSpPr/>
            <p:nvPr/>
          </p:nvSpPr>
          <p:spPr>
            <a:xfrm>
              <a:off x="10101775" y="2519821"/>
              <a:ext cx="1528796" cy="863302"/>
            </a:xfrm>
            <a:custGeom>
              <a:avLst/>
              <a:gdLst/>
              <a:ahLst/>
              <a:cxnLst/>
              <a:rect l="l" t="t" r="r" b="b"/>
              <a:pathLst>
                <a:path w="2038394" h="1244270">
                  <a:moveTo>
                    <a:pt x="0" y="0"/>
                  </a:moveTo>
                  <a:lnTo>
                    <a:pt x="2038394" y="0"/>
                  </a:lnTo>
                  <a:lnTo>
                    <a:pt x="2038394" y="1244269"/>
                  </a:lnTo>
                  <a:lnTo>
                    <a:pt x="0" y="12442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4" name="TextBox 33">
            <a:extLst>
              <a:ext uri="{FF2B5EF4-FFF2-40B4-BE49-F238E27FC236}">
                <a16:creationId xmlns:a16="http://schemas.microsoft.com/office/drawing/2014/main" id="{4FC8B1A3-F8BE-89F2-7231-DC2F7C5AFD98}"/>
              </a:ext>
            </a:extLst>
          </p:cNvPr>
          <p:cNvSpPr txBox="1"/>
          <p:nvPr/>
        </p:nvSpPr>
        <p:spPr>
          <a:xfrm>
            <a:off x="1415423" y="514362"/>
            <a:ext cx="14667332" cy="699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48"/>
              </a:lnSpc>
            </a:pPr>
            <a:r>
              <a:rPr lang="en-US" sz="5439" b="1" dirty="0">
                <a:solidFill>
                  <a:srgbClr val="073699"/>
                </a:solidFill>
                <a:latin typeface="Open Sans Medium"/>
                <a:cs typeface="Open Sans Medium"/>
                <a:sym typeface="Arimo"/>
              </a:rPr>
              <a:t>Caliber Digital Quality Platform </a:t>
            </a:r>
          </a:p>
        </p:txBody>
      </p:sp>
      <p:sp>
        <p:nvSpPr>
          <p:cNvPr id="148" name="Freeform 27" descr="A close up of a sign  Description generated with high confidence">
            <a:extLst>
              <a:ext uri="{FF2B5EF4-FFF2-40B4-BE49-F238E27FC236}">
                <a16:creationId xmlns:a16="http://schemas.microsoft.com/office/drawing/2014/main" id="{46E0FE57-C697-47D0-6EFA-19185C374A4F}"/>
              </a:ext>
            </a:extLst>
          </p:cNvPr>
          <p:cNvSpPr/>
          <p:nvPr/>
        </p:nvSpPr>
        <p:spPr>
          <a:xfrm>
            <a:off x="16840200" y="190500"/>
            <a:ext cx="1109022" cy="1109022"/>
          </a:xfrm>
          <a:custGeom>
            <a:avLst/>
            <a:gdLst/>
            <a:ahLst/>
            <a:cxnLst/>
            <a:rect l="l" t="t" r="r" b="b"/>
            <a:pathLst>
              <a:path w="1109022" h="1109022">
                <a:moveTo>
                  <a:pt x="0" y="0"/>
                </a:moveTo>
                <a:lnTo>
                  <a:pt x="1109022" y="0"/>
                </a:lnTo>
                <a:lnTo>
                  <a:pt x="1109022" y="1109022"/>
                </a:lnTo>
                <a:lnTo>
                  <a:pt x="0" y="1109022"/>
                </a:lnTo>
                <a:lnTo>
                  <a:pt x="0" y="0"/>
                </a:lnTo>
                <a:close/>
              </a:path>
            </a:pathLst>
          </a:custGeom>
          <a:blipFill>
            <a:blip r:embed="rId30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4E44B3D6-07C3-A402-A4FA-411A168A1665}"/>
              </a:ext>
            </a:extLst>
          </p:cNvPr>
          <p:cNvGrpSpPr/>
          <p:nvPr/>
        </p:nvGrpSpPr>
        <p:grpSpPr>
          <a:xfrm>
            <a:off x="3975819" y="3294353"/>
            <a:ext cx="9587781" cy="3368112"/>
            <a:chOff x="3821636" y="3294353"/>
            <a:chExt cx="9587781" cy="3368112"/>
          </a:xfrm>
        </p:grpSpPr>
        <p:sp>
          <p:nvSpPr>
            <p:cNvPr id="14" name="TextBox 14"/>
            <p:cNvSpPr txBox="1"/>
            <p:nvPr/>
          </p:nvSpPr>
          <p:spPr>
            <a:xfrm>
              <a:off x="6621521" y="5506215"/>
              <a:ext cx="3296935" cy="2862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34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34" b="0" i="0" u="none" strike="noStrike" kern="1200" cap="none" spc="-8" normalizeH="0" baseline="0" noProof="0">
                  <a:ln>
                    <a:noFill/>
                  </a:ln>
                  <a:solidFill>
                    <a:srgbClr val="00A787"/>
                  </a:solidFill>
                  <a:effectLst/>
                  <a:uLnTx/>
                  <a:uFillTx/>
                  <a:latin typeface="Century Gothic 2"/>
                  <a:ea typeface="Century Gothic 2"/>
                  <a:cs typeface="Century Gothic 2"/>
                  <a:sym typeface="Century Gothic 2"/>
                </a:rPr>
                <a:t>Landing and Aggregation</a:t>
              </a:r>
            </a:p>
          </p:txBody>
        </p:sp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4AEBB00F-61A6-DF22-66B2-D8D55F48EDD3}"/>
                </a:ext>
              </a:extLst>
            </p:cNvPr>
            <p:cNvGrpSpPr/>
            <p:nvPr/>
          </p:nvGrpSpPr>
          <p:grpSpPr>
            <a:xfrm>
              <a:off x="3821636" y="3294353"/>
              <a:ext cx="9587781" cy="3368112"/>
              <a:chOff x="3821636" y="3294353"/>
              <a:chExt cx="9587781" cy="3368112"/>
            </a:xfrm>
          </p:grpSpPr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id="{2BD49365-18A5-D928-1E17-ED4C9A91528F}"/>
                  </a:ext>
                </a:extLst>
              </p:cNvPr>
              <p:cNvGrpSpPr/>
              <p:nvPr/>
            </p:nvGrpSpPr>
            <p:grpSpPr>
              <a:xfrm>
                <a:off x="10926773" y="4059320"/>
                <a:ext cx="2482644" cy="1418528"/>
                <a:chOff x="11466073" y="4627282"/>
                <a:chExt cx="1981934" cy="977853"/>
              </a:xfrm>
            </p:grpSpPr>
            <p:sp>
              <p:nvSpPr>
                <p:cNvPr id="12" name="Freeform 12"/>
                <p:cNvSpPr/>
                <p:nvPr/>
              </p:nvSpPr>
              <p:spPr>
                <a:xfrm rot="17390813" flipH="1">
                  <a:off x="11517838" y="4618343"/>
                  <a:ext cx="510872" cy="6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872" h="614402">
                      <a:moveTo>
                        <a:pt x="510871" y="0"/>
                      </a:moveTo>
                      <a:lnTo>
                        <a:pt x="0" y="0"/>
                      </a:lnTo>
                      <a:lnTo>
                        <a:pt x="0" y="614402"/>
                      </a:lnTo>
                      <a:lnTo>
                        <a:pt x="510871" y="614402"/>
                      </a:lnTo>
                      <a:lnTo>
                        <a:pt x="510871" y="0"/>
                      </a:lnTo>
                      <a:close/>
                    </a:path>
                  </a:pathLst>
                </a:custGeom>
                <a:blipFill>
                  <a:blip r:embed="rId31"/>
                  <a:stretch>
                    <a:fillRect l="-14745" r="-14745"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84" name="Group 84"/>
                <p:cNvGrpSpPr/>
                <p:nvPr/>
              </p:nvGrpSpPr>
              <p:grpSpPr>
                <a:xfrm>
                  <a:off x="11974174" y="4627282"/>
                  <a:ext cx="1473833" cy="977853"/>
                  <a:chOff x="0" y="0"/>
                  <a:chExt cx="1965110" cy="1303804"/>
                </a:xfrm>
              </p:grpSpPr>
              <p:sp>
                <p:nvSpPr>
                  <p:cNvPr id="85" name="Freeform 85"/>
                  <p:cNvSpPr/>
                  <p:nvPr/>
                </p:nvSpPr>
                <p:spPr>
                  <a:xfrm rot="-5400000">
                    <a:off x="214970" y="-214970"/>
                    <a:ext cx="1303804" cy="17337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3804" h="1733744">
                        <a:moveTo>
                          <a:pt x="0" y="0"/>
                        </a:moveTo>
                        <a:lnTo>
                          <a:pt x="1303804" y="0"/>
                        </a:lnTo>
                        <a:lnTo>
                          <a:pt x="1303804" y="1733744"/>
                        </a:lnTo>
                        <a:lnTo>
                          <a:pt x="0" y="173374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>
                    <a:blip r:embed="rId7"/>
                    <a:stretch>
                      <a:fillRect t="-5175" b="-5536"/>
                    </a:stretch>
                  </a:blipFill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6" name="TextBox 86"/>
                  <p:cNvSpPr txBox="1"/>
                  <p:nvPr/>
                </p:nvSpPr>
                <p:spPr>
                  <a:xfrm>
                    <a:off x="344748" y="308925"/>
                    <a:ext cx="1620363" cy="862492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ts val="1752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51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31750"/>
                        </a:solidFill>
                        <a:effectLst/>
                        <a:uLnTx/>
                        <a:uFillTx/>
                        <a:latin typeface="Century Gothic 2"/>
                        <a:ea typeface="Century Gothic 2"/>
                        <a:cs typeface="Century Gothic 2"/>
                        <a:sym typeface="Century Gothic 2"/>
                      </a:rPr>
                      <a:t>Excel File</a:t>
                    </a:r>
                  </a:p>
                  <a:p>
                    <a:pPr marL="0" marR="0" lvl="0" indent="0" algn="l" defTabSz="914400" rtl="0" eaLnBrk="1" fontAlgn="auto" latinLnBrk="0" hangingPunct="1">
                      <a:lnSpc>
                        <a:spcPts val="1752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51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31750"/>
                        </a:solidFill>
                        <a:effectLst/>
                        <a:uLnTx/>
                        <a:uFillTx/>
                        <a:latin typeface="Century Gothic 2"/>
                        <a:ea typeface="Century Gothic 2"/>
                        <a:cs typeface="Century Gothic 2"/>
                        <a:sym typeface="Century Gothic 2"/>
                      </a:rPr>
                      <a:t>Etn Data</a:t>
                    </a:r>
                  </a:p>
                  <a:p>
                    <a:pPr marL="0" marR="0" lvl="0" indent="0" algn="l" defTabSz="914400" rtl="0" eaLnBrk="1" fontAlgn="auto" latinLnBrk="0" hangingPunct="1">
                      <a:lnSpc>
                        <a:spcPts val="1752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51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131750"/>
                      </a:solidFill>
                      <a:effectLst/>
                      <a:uLnTx/>
                      <a:uFillTx/>
                      <a:latin typeface="Century Gothic 2"/>
                      <a:ea typeface="Century Gothic 2"/>
                      <a:cs typeface="Century Gothic 2"/>
                      <a:sym typeface="Century Gothic 2"/>
                    </a:endParaRPr>
                  </a:p>
                </p:txBody>
              </p:sp>
            </p:grpSp>
          </p:grpSp>
          <p:grpSp>
            <p:nvGrpSpPr>
              <p:cNvPr id="154" name="Group 153">
                <a:extLst>
                  <a:ext uri="{FF2B5EF4-FFF2-40B4-BE49-F238E27FC236}">
                    <a16:creationId xmlns:a16="http://schemas.microsoft.com/office/drawing/2014/main" id="{6930A5C7-DB73-98C7-0EEC-88643B44E0EE}"/>
                  </a:ext>
                </a:extLst>
              </p:cNvPr>
              <p:cNvGrpSpPr/>
              <p:nvPr/>
            </p:nvGrpSpPr>
            <p:grpSpPr>
              <a:xfrm>
                <a:off x="5263879" y="3294353"/>
                <a:ext cx="5586617" cy="2567817"/>
                <a:chOff x="5741455" y="3650331"/>
                <a:chExt cx="5337641" cy="2267272"/>
              </a:xfrm>
            </p:grpSpPr>
            <p:sp>
              <p:nvSpPr>
                <p:cNvPr id="6" name="Freeform 6"/>
                <p:cNvSpPr/>
                <p:nvPr/>
              </p:nvSpPr>
              <p:spPr>
                <a:xfrm>
                  <a:off x="7197516" y="3650331"/>
                  <a:ext cx="2430074" cy="1825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30074" h="1825593">
                      <a:moveTo>
                        <a:pt x="0" y="0"/>
                      </a:moveTo>
                      <a:lnTo>
                        <a:pt x="2430073" y="0"/>
                      </a:lnTo>
                      <a:lnTo>
                        <a:pt x="2430073" y="1825592"/>
                      </a:lnTo>
                      <a:lnTo>
                        <a:pt x="0" y="18255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32">
                    <a:extLst>
                      <a:ext uri="{96DAC541-7B7A-43D3-8B79-37D633B846F1}">
                        <asvg:svgBlip xmlns:asvg="http://schemas.microsoft.com/office/drawing/2016/SVG/main" r:embed="rId33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" name="Freeform 7"/>
                <p:cNvSpPr/>
                <p:nvPr/>
              </p:nvSpPr>
              <p:spPr>
                <a:xfrm>
                  <a:off x="7588221" y="4221069"/>
                  <a:ext cx="813545" cy="815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545" h="815721">
                      <a:moveTo>
                        <a:pt x="0" y="0"/>
                      </a:moveTo>
                      <a:lnTo>
                        <a:pt x="813545" y="0"/>
                      </a:lnTo>
                      <a:lnTo>
                        <a:pt x="813545" y="815721"/>
                      </a:lnTo>
                      <a:lnTo>
                        <a:pt x="0" y="8157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34">
                    <a:extLst>
                      <a:ext uri="{96DAC541-7B7A-43D3-8B79-37D633B846F1}">
                        <asvg:svgBlip xmlns:asvg="http://schemas.microsoft.com/office/drawing/2016/SVG/main" r:embed="rId35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" name="Freeform 8"/>
                <p:cNvSpPr/>
                <p:nvPr/>
              </p:nvSpPr>
              <p:spPr>
                <a:xfrm>
                  <a:off x="8423338" y="4221069"/>
                  <a:ext cx="813545" cy="815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545" h="815721">
                      <a:moveTo>
                        <a:pt x="0" y="0"/>
                      </a:moveTo>
                      <a:lnTo>
                        <a:pt x="813546" y="0"/>
                      </a:lnTo>
                      <a:lnTo>
                        <a:pt x="813546" y="815721"/>
                      </a:lnTo>
                      <a:lnTo>
                        <a:pt x="0" y="8157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34">
                    <a:extLst>
                      <a:ext uri="{96DAC541-7B7A-43D3-8B79-37D633B846F1}">
                        <asvg:svgBlip xmlns:asvg="http://schemas.microsoft.com/office/drawing/2016/SVG/main" r:embed="rId35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" name="Freeform 9"/>
                <p:cNvSpPr/>
                <p:nvPr/>
              </p:nvSpPr>
              <p:spPr>
                <a:xfrm>
                  <a:off x="7644624" y="3742642"/>
                  <a:ext cx="767929" cy="713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7929" h="713214">
                      <a:moveTo>
                        <a:pt x="0" y="0"/>
                      </a:moveTo>
                      <a:lnTo>
                        <a:pt x="767928" y="0"/>
                      </a:lnTo>
                      <a:lnTo>
                        <a:pt x="767928" y="713214"/>
                      </a:lnTo>
                      <a:lnTo>
                        <a:pt x="0" y="7132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3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Freeform 10"/>
                <p:cNvSpPr/>
                <p:nvPr/>
              </p:nvSpPr>
              <p:spPr>
                <a:xfrm flipH="1">
                  <a:off x="8412552" y="3742642"/>
                  <a:ext cx="767929" cy="713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7929" h="713214">
                      <a:moveTo>
                        <a:pt x="767929" y="0"/>
                      </a:moveTo>
                      <a:lnTo>
                        <a:pt x="0" y="0"/>
                      </a:lnTo>
                      <a:lnTo>
                        <a:pt x="0" y="713214"/>
                      </a:lnTo>
                      <a:lnTo>
                        <a:pt x="767929" y="713214"/>
                      </a:lnTo>
                      <a:lnTo>
                        <a:pt x="767929" y="0"/>
                      </a:lnTo>
                      <a:close/>
                    </a:path>
                  </a:pathLst>
                </a:custGeom>
                <a:blipFill>
                  <a:blip r:embed="rId3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Freeform 11"/>
                <p:cNvSpPr/>
                <p:nvPr/>
              </p:nvSpPr>
              <p:spPr>
                <a:xfrm>
                  <a:off x="5741455" y="4389716"/>
                  <a:ext cx="1527887" cy="15278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887" h="1527887">
                      <a:moveTo>
                        <a:pt x="0" y="0"/>
                      </a:moveTo>
                      <a:lnTo>
                        <a:pt x="1527887" y="0"/>
                      </a:lnTo>
                      <a:lnTo>
                        <a:pt x="1527887" y="1527887"/>
                      </a:lnTo>
                      <a:lnTo>
                        <a:pt x="0" y="15278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Freeform 13"/>
                <p:cNvSpPr/>
                <p:nvPr/>
              </p:nvSpPr>
              <p:spPr>
                <a:xfrm flipH="1">
                  <a:off x="9551209" y="4389716"/>
                  <a:ext cx="1527887" cy="15278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887" h="1527887">
                      <a:moveTo>
                        <a:pt x="1527887" y="0"/>
                      </a:moveTo>
                      <a:lnTo>
                        <a:pt x="0" y="0"/>
                      </a:lnTo>
                      <a:lnTo>
                        <a:pt x="0" y="1527887"/>
                      </a:lnTo>
                      <a:lnTo>
                        <a:pt x="1527887" y="1527887"/>
                      </a:lnTo>
                      <a:lnTo>
                        <a:pt x="1527887" y="0"/>
                      </a:lnTo>
                      <a:close/>
                    </a:path>
                  </a:pathLst>
                </a:custGeom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8" name="Freeform 18"/>
              <p:cNvSpPr/>
              <p:nvPr/>
            </p:nvSpPr>
            <p:spPr>
              <a:xfrm rot="18900001" flipH="1">
                <a:off x="3821636" y="5134578"/>
                <a:ext cx="1527887" cy="1527887"/>
              </a:xfrm>
              <a:custGeom>
                <a:avLst/>
                <a:gdLst/>
                <a:ahLst/>
                <a:cxnLst/>
                <a:rect l="l" t="t" r="r" b="b"/>
                <a:pathLst>
                  <a:path w="1527887" h="1527887">
                    <a:moveTo>
                      <a:pt x="1527887" y="0"/>
                    </a:moveTo>
                    <a:lnTo>
                      <a:pt x="0" y="0"/>
                    </a:lnTo>
                    <a:lnTo>
                      <a:pt x="0" y="1527887"/>
                    </a:lnTo>
                    <a:lnTo>
                      <a:pt x="1527887" y="1527887"/>
                    </a:lnTo>
                    <a:lnTo>
                      <a:pt x="1527887" y="0"/>
                    </a:lnTo>
                    <a:close/>
                  </a:path>
                </a:pathLst>
              </a:cu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 19"/>
              <p:cNvSpPr/>
              <p:nvPr/>
            </p:nvSpPr>
            <p:spPr>
              <a:xfrm rot="18900001" flipH="1">
                <a:off x="5968991" y="5130560"/>
                <a:ext cx="1527887" cy="1527887"/>
              </a:xfrm>
              <a:custGeom>
                <a:avLst/>
                <a:gdLst/>
                <a:ahLst/>
                <a:cxnLst/>
                <a:rect l="l" t="t" r="r" b="b"/>
                <a:pathLst>
                  <a:path w="1527887" h="1527887">
                    <a:moveTo>
                      <a:pt x="1527887" y="0"/>
                    </a:moveTo>
                    <a:lnTo>
                      <a:pt x="0" y="0"/>
                    </a:lnTo>
                    <a:lnTo>
                      <a:pt x="0" y="1527887"/>
                    </a:lnTo>
                    <a:lnTo>
                      <a:pt x="1527887" y="1527887"/>
                    </a:lnTo>
                    <a:lnTo>
                      <a:pt x="1527887" y="0"/>
                    </a:lnTo>
                    <a:close/>
                  </a:path>
                </a:pathLst>
              </a:cu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 20"/>
              <p:cNvSpPr/>
              <p:nvPr/>
            </p:nvSpPr>
            <p:spPr>
              <a:xfrm rot="18900001" flipH="1">
                <a:off x="8179103" y="5130560"/>
                <a:ext cx="1527887" cy="1527887"/>
              </a:xfrm>
              <a:custGeom>
                <a:avLst/>
                <a:gdLst/>
                <a:ahLst/>
                <a:cxnLst/>
                <a:rect l="l" t="t" r="r" b="b"/>
                <a:pathLst>
                  <a:path w="1527887" h="1527887">
                    <a:moveTo>
                      <a:pt x="1527887" y="0"/>
                    </a:moveTo>
                    <a:lnTo>
                      <a:pt x="0" y="0"/>
                    </a:lnTo>
                    <a:lnTo>
                      <a:pt x="0" y="1527887"/>
                    </a:lnTo>
                    <a:lnTo>
                      <a:pt x="1527887" y="1527887"/>
                    </a:lnTo>
                    <a:lnTo>
                      <a:pt x="1527887" y="0"/>
                    </a:lnTo>
                    <a:close/>
                  </a:path>
                </a:pathLst>
              </a:cu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 99"/>
              <p:cNvSpPr/>
              <p:nvPr/>
            </p:nvSpPr>
            <p:spPr>
              <a:xfrm rot="18900001" flipH="1">
                <a:off x="10298636" y="5130560"/>
                <a:ext cx="1527887" cy="1527887"/>
              </a:xfrm>
              <a:custGeom>
                <a:avLst/>
                <a:gdLst/>
                <a:ahLst/>
                <a:cxnLst/>
                <a:rect l="l" t="t" r="r" b="b"/>
                <a:pathLst>
                  <a:path w="1527887" h="1527887">
                    <a:moveTo>
                      <a:pt x="1527887" y="0"/>
                    </a:moveTo>
                    <a:lnTo>
                      <a:pt x="0" y="0"/>
                    </a:lnTo>
                    <a:lnTo>
                      <a:pt x="0" y="1527887"/>
                    </a:lnTo>
                    <a:lnTo>
                      <a:pt x="1527887" y="1527887"/>
                    </a:lnTo>
                    <a:lnTo>
                      <a:pt x="1527887" y="0"/>
                    </a:lnTo>
                    <a:close/>
                  </a:path>
                </a:pathLst>
              </a:cu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 104">
                <a:extLst>
                  <a:ext uri="{FF2B5EF4-FFF2-40B4-BE49-F238E27FC236}">
                    <a16:creationId xmlns:a16="http://schemas.microsoft.com/office/drawing/2014/main" id="{9FE10D71-A0F1-4A6F-5C3D-7FE78B7FCE8B}"/>
                  </a:ext>
                </a:extLst>
              </p:cNvPr>
              <p:cNvSpPr/>
              <p:nvPr/>
            </p:nvSpPr>
            <p:spPr>
              <a:xfrm rot="18900001" flipH="1">
                <a:off x="11561733" y="5130559"/>
                <a:ext cx="1527887" cy="1527887"/>
              </a:xfrm>
              <a:custGeom>
                <a:avLst/>
                <a:gdLst/>
                <a:ahLst/>
                <a:cxnLst/>
                <a:rect l="l" t="t" r="r" b="b"/>
                <a:pathLst>
                  <a:path w="2037183" h="2037183">
                    <a:moveTo>
                      <a:pt x="2037183" y="0"/>
                    </a:moveTo>
                    <a:lnTo>
                      <a:pt x="0" y="0"/>
                    </a:lnTo>
                    <a:lnTo>
                      <a:pt x="0" y="2037183"/>
                    </a:lnTo>
                    <a:lnTo>
                      <a:pt x="2037183" y="2037183"/>
                    </a:lnTo>
                    <a:lnTo>
                      <a:pt x="2037183" y="0"/>
                    </a:lnTo>
                    <a:close/>
                  </a:path>
                </a:pathLst>
              </a:cu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991D907A-C441-78FC-2D47-96CF36D1030D}"/>
              </a:ext>
            </a:extLst>
          </p:cNvPr>
          <p:cNvGrpSpPr/>
          <p:nvPr/>
        </p:nvGrpSpPr>
        <p:grpSpPr>
          <a:xfrm>
            <a:off x="3575127" y="1391731"/>
            <a:ext cx="9349194" cy="2935559"/>
            <a:chOff x="3575127" y="1391731"/>
            <a:chExt cx="9349194" cy="2935559"/>
          </a:xfrm>
        </p:grpSpPr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27C83768-A775-E65F-9027-3735A4E8AEE0}"/>
                </a:ext>
              </a:extLst>
            </p:cNvPr>
            <p:cNvGrpSpPr/>
            <p:nvPr/>
          </p:nvGrpSpPr>
          <p:grpSpPr>
            <a:xfrm>
              <a:off x="3575127" y="1391731"/>
              <a:ext cx="9349194" cy="2935559"/>
              <a:chOff x="3581400" y="1409700"/>
              <a:chExt cx="9349194" cy="2935559"/>
            </a:xfrm>
          </p:grpSpPr>
          <p:grpSp>
            <p:nvGrpSpPr>
              <p:cNvPr id="100" name="Group 100"/>
              <p:cNvGrpSpPr/>
              <p:nvPr/>
            </p:nvGrpSpPr>
            <p:grpSpPr>
              <a:xfrm>
                <a:off x="3581400" y="2180482"/>
                <a:ext cx="7444771" cy="2164777"/>
                <a:chOff x="0" y="0"/>
                <a:chExt cx="9926361" cy="2886370"/>
              </a:xfrm>
            </p:grpSpPr>
            <p:sp>
              <p:nvSpPr>
                <p:cNvPr id="101" name="Freeform 101"/>
                <p:cNvSpPr/>
                <p:nvPr/>
              </p:nvSpPr>
              <p:spPr>
                <a:xfrm rot="-2699999" flipH="1">
                  <a:off x="421914" y="427273"/>
                  <a:ext cx="2037183" cy="20371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7183" h="2037183">
                      <a:moveTo>
                        <a:pt x="2037183" y="0"/>
                      </a:moveTo>
                      <a:lnTo>
                        <a:pt x="0" y="0"/>
                      </a:lnTo>
                      <a:lnTo>
                        <a:pt x="0" y="2037182"/>
                      </a:lnTo>
                      <a:lnTo>
                        <a:pt x="2037183" y="2037182"/>
                      </a:lnTo>
                      <a:lnTo>
                        <a:pt x="2037183" y="0"/>
                      </a:lnTo>
                      <a:close/>
                    </a:path>
                  </a:pathLst>
                </a:custGeom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Freeform 102"/>
                <p:cNvSpPr/>
                <p:nvPr/>
              </p:nvSpPr>
              <p:spPr>
                <a:xfrm rot="-2699999" flipH="1">
                  <a:off x="3285055" y="421914"/>
                  <a:ext cx="2037183" cy="20371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7183" h="2037183">
                      <a:moveTo>
                        <a:pt x="2037183" y="0"/>
                      </a:moveTo>
                      <a:lnTo>
                        <a:pt x="0" y="0"/>
                      </a:lnTo>
                      <a:lnTo>
                        <a:pt x="0" y="2037183"/>
                      </a:lnTo>
                      <a:lnTo>
                        <a:pt x="2037183" y="2037183"/>
                      </a:lnTo>
                      <a:lnTo>
                        <a:pt x="2037183" y="0"/>
                      </a:lnTo>
                      <a:close/>
                    </a:path>
                  </a:pathLst>
                </a:custGeom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Freeform 103"/>
                <p:cNvSpPr/>
                <p:nvPr/>
              </p:nvSpPr>
              <p:spPr>
                <a:xfrm rot="-2699999" flipH="1">
                  <a:off x="6231871" y="421914"/>
                  <a:ext cx="2037183" cy="20371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7183" h="2037183">
                      <a:moveTo>
                        <a:pt x="2037182" y="0"/>
                      </a:moveTo>
                      <a:lnTo>
                        <a:pt x="0" y="0"/>
                      </a:lnTo>
                      <a:lnTo>
                        <a:pt x="0" y="2037183"/>
                      </a:lnTo>
                      <a:lnTo>
                        <a:pt x="2037182" y="2037183"/>
                      </a:lnTo>
                      <a:lnTo>
                        <a:pt x="2037182" y="0"/>
                      </a:lnTo>
                      <a:close/>
                    </a:path>
                  </a:pathLst>
                </a:custGeom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Freeform 104"/>
                <p:cNvSpPr/>
                <p:nvPr/>
              </p:nvSpPr>
              <p:spPr>
                <a:xfrm rot="-2699999" flipH="1">
                  <a:off x="7467264" y="421914"/>
                  <a:ext cx="2037183" cy="20371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7183" h="2037183">
                      <a:moveTo>
                        <a:pt x="2037183" y="0"/>
                      </a:moveTo>
                      <a:lnTo>
                        <a:pt x="0" y="0"/>
                      </a:lnTo>
                      <a:lnTo>
                        <a:pt x="0" y="2037183"/>
                      </a:lnTo>
                      <a:lnTo>
                        <a:pt x="2037183" y="2037183"/>
                      </a:lnTo>
                      <a:lnTo>
                        <a:pt x="2037183" y="0"/>
                      </a:lnTo>
                      <a:close/>
                    </a:path>
                  </a:pathLst>
                </a:custGeom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51" name="Group 150">
                <a:extLst>
                  <a:ext uri="{FF2B5EF4-FFF2-40B4-BE49-F238E27FC236}">
                    <a16:creationId xmlns:a16="http://schemas.microsoft.com/office/drawing/2014/main" id="{77F779C3-1198-2759-9B07-1BBA9ED609CE}"/>
                  </a:ext>
                </a:extLst>
              </p:cNvPr>
              <p:cNvGrpSpPr/>
              <p:nvPr/>
            </p:nvGrpSpPr>
            <p:grpSpPr>
              <a:xfrm>
                <a:off x="6925285" y="1409700"/>
                <a:ext cx="3484602" cy="1553497"/>
                <a:chOff x="7153885" y="1465133"/>
                <a:chExt cx="3484602" cy="1553497"/>
              </a:xfrm>
            </p:grpSpPr>
            <p:grpSp>
              <p:nvGrpSpPr>
                <p:cNvPr id="138" name="Group 137">
                  <a:extLst>
                    <a:ext uri="{FF2B5EF4-FFF2-40B4-BE49-F238E27FC236}">
                      <a16:creationId xmlns:a16="http://schemas.microsoft.com/office/drawing/2014/main" id="{3E995D54-9F75-9E5D-94A2-B067923A9E2B}"/>
                    </a:ext>
                  </a:extLst>
                </p:cNvPr>
                <p:cNvGrpSpPr/>
                <p:nvPr/>
              </p:nvGrpSpPr>
              <p:grpSpPr>
                <a:xfrm>
                  <a:off x="7153885" y="1465133"/>
                  <a:ext cx="3484602" cy="1553497"/>
                  <a:chOff x="8212012" y="1751984"/>
                  <a:chExt cx="3484602" cy="1553497"/>
                </a:xfrm>
              </p:grpSpPr>
              <p:sp>
                <p:nvSpPr>
                  <p:cNvPr id="71" name="TextBox 71"/>
                  <p:cNvSpPr txBox="1"/>
                  <p:nvPr/>
                </p:nvSpPr>
                <p:spPr>
                  <a:xfrm>
                    <a:off x="8212012" y="3001328"/>
                    <a:ext cx="3484602" cy="304153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ts val="2495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950" b="0" i="0" u="none" strike="noStrike" kern="1200" cap="none" spc="-9" normalizeH="0" baseline="0" noProof="0">
                        <a:ln>
                          <a:noFill/>
                        </a:ln>
                        <a:solidFill>
                          <a:srgbClr val="00A787"/>
                        </a:solidFill>
                        <a:effectLst/>
                        <a:uLnTx/>
                        <a:uFillTx/>
                        <a:latin typeface="Century Gothic 2"/>
                        <a:ea typeface="Century Gothic 2"/>
                        <a:cs typeface="Century Gothic 2"/>
                        <a:sym typeface="Century Gothic 2"/>
                      </a:rPr>
                      <a:t>Caliber Digital Platform</a:t>
                    </a:r>
                  </a:p>
                </p:txBody>
              </p:sp>
              <p:sp>
                <p:nvSpPr>
                  <p:cNvPr id="106" name="Freeform 106"/>
                  <p:cNvSpPr/>
                  <p:nvPr/>
                </p:nvSpPr>
                <p:spPr>
                  <a:xfrm>
                    <a:off x="8874354" y="1751984"/>
                    <a:ext cx="1296610" cy="1199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8813" h="1728813">
                        <a:moveTo>
                          <a:pt x="0" y="0"/>
                        </a:moveTo>
                        <a:lnTo>
                          <a:pt x="1728813" y="0"/>
                        </a:lnTo>
                        <a:lnTo>
                          <a:pt x="1728813" y="1728813"/>
                        </a:lnTo>
                        <a:lnTo>
                          <a:pt x="0" y="17288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>
                    <a:blip r:embed="rId36">
                      <a:extLst>
                        <a:ext uri="{96DAC541-7B7A-43D3-8B79-37D633B846F1}">
                          <asvg:svgBlip xmlns:asvg="http://schemas.microsoft.com/office/drawing/2016/SVG/main" r:embed="rId37"/>
                        </a:ext>
                      </a:extLst>
                    </a:blip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50" name="Rectangle 149">
                  <a:extLst>
                    <a:ext uri="{FF2B5EF4-FFF2-40B4-BE49-F238E27FC236}">
                      <a16:creationId xmlns:a16="http://schemas.microsoft.com/office/drawing/2014/main" id="{E1463995-2133-7F94-02EA-1B8CB43D6BAB}"/>
                    </a:ext>
                  </a:extLst>
                </p:cNvPr>
                <p:cNvSpPr/>
                <p:nvPr/>
              </p:nvSpPr>
              <p:spPr>
                <a:xfrm>
                  <a:off x="8038867" y="1716969"/>
                  <a:ext cx="790098" cy="726328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53" name="Freeform 104">
                <a:extLst>
                  <a:ext uri="{FF2B5EF4-FFF2-40B4-BE49-F238E27FC236}">
                    <a16:creationId xmlns:a16="http://schemas.microsoft.com/office/drawing/2014/main" id="{47178D8E-040A-1604-3008-9D9DD17B2FA7}"/>
                  </a:ext>
                </a:extLst>
              </p:cNvPr>
              <p:cNvSpPr/>
              <p:nvPr/>
            </p:nvSpPr>
            <p:spPr>
              <a:xfrm rot="18900001" flipH="1">
                <a:off x="11402707" y="2490331"/>
                <a:ext cx="1527887" cy="1527887"/>
              </a:xfrm>
              <a:custGeom>
                <a:avLst/>
                <a:gdLst/>
                <a:ahLst/>
                <a:cxnLst/>
                <a:rect l="l" t="t" r="r" b="b"/>
                <a:pathLst>
                  <a:path w="2037183" h="2037183">
                    <a:moveTo>
                      <a:pt x="2037183" y="0"/>
                    </a:moveTo>
                    <a:lnTo>
                      <a:pt x="0" y="0"/>
                    </a:lnTo>
                    <a:lnTo>
                      <a:pt x="0" y="2037183"/>
                    </a:lnTo>
                    <a:lnTo>
                      <a:pt x="2037183" y="2037183"/>
                    </a:lnTo>
                    <a:lnTo>
                      <a:pt x="2037183" y="0"/>
                    </a:lnTo>
                    <a:close/>
                  </a:path>
                </a:pathLst>
              </a:cu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9" name="TextBox 33">
              <a:extLst>
                <a:ext uri="{FF2B5EF4-FFF2-40B4-BE49-F238E27FC236}">
                  <a16:creationId xmlns:a16="http://schemas.microsoft.com/office/drawing/2014/main" id="{AED9CF5E-C4BD-D20D-6A96-CE2DC0D15D7A}"/>
                </a:ext>
              </a:extLst>
            </p:cNvPr>
            <p:cNvSpPr txBox="1"/>
            <p:nvPr/>
          </p:nvSpPr>
          <p:spPr>
            <a:xfrm>
              <a:off x="7634995" y="1813983"/>
              <a:ext cx="1140642" cy="36933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Arimo"/>
                  <a:cs typeface="Arimo"/>
                  <a:sym typeface="Arimo"/>
                </a:rPr>
                <a:t>Powered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Arimo"/>
                  <a:cs typeface="Arimo"/>
                  <a:sym typeface="Arimo"/>
                </a:rPr>
                <a:t> by AI</a:t>
              </a: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DFB62860-7672-636F-A004-3E7C06B4AE58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6082755" y="2499920"/>
            <a:ext cx="1755800" cy="1816765"/>
          </a:xfrm>
          <a:prstGeom prst="rect">
            <a:avLst/>
          </a:prstGeom>
        </p:spPr>
      </p:pic>
      <p:sp>
        <p:nvSpPr>
          <p:cNvPr id="76" name="Freeform 25">
            <a:extLst>
              <a:ext uri="{FF2B5EF4-FFF2-40B4-BE49-F238E27FC236}">
                <a16:creationId xmlns:a16="http://schemas.microsoft.com/office/drawing/2014/main" id="{43B05D76-7849-6D38-A897-7E81B2AE9619}"/>
              </a:ext>
            </a:extLst>
          </p:cNvPr>
          <p:cNvSpPr/>
          <p:nvPr/>
        </p:nvSpPr>
        <p:spPr>
          <a:xfrm rot="5400000">
            <a:off x="-4216450" y="4216451"/>
            <a:ext cx="10287002" cy="1854104"/>
          </a:xfrm>
          <a:custGeom>
            <a:avLst/>
            <a:gdLst/>
            <a:ahLst/>
            <a:cxnLst/>
            <a:rect l="l" t="t" r="r" b="b"/>
            <a:pathLst>
              <a:path w="13296268" h="8044242">
                <a:moveTo>
                  <a:pt x="0" y="0"/>
                </a:moveTo>
                <a:lnTo>
                  <a:pt x="13296268" y="0"/>
                </a:lnTo>
                <a:lnTo>
                  <a:pt x="13296268" y="8044242"/>
                </a:lnTo>
                <a:lnTo>
                  <a:pt x="0" y="8044242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 l="-21039" r="-8215" b="-333861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7" name="Picture 7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EAD3ABB0-F649-EC91-9E63-9F5CC67FCE57}"/>
              </a:ext>
            </a:extLst>
          </p:cNvPr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834051"/>
            <a:ext cx="1797181" cy="261449"/>
          </a:xfrm>
          <a:prstGeom prst="rect">
            <a:avLst/>
          </a:prstGeom>
        </p:spPr>
      </p:pic>
      <p:pic>
        <p:nvPicPr>
          <p:cNvPr id="78" name="Picture 77" descr="A black and white logo&#10;&#10;AI-generated content may be incorrect.">
            <a:extLst>
              <a:ext uri="{FF2B5EF4-FFF2-40B4-BE49-F238E27FC236}">
                <a16:creationId xmlns:a16="http://schemas.microsoft.com/office/drawing/2014/main" id="{19CCC2F1-99F7-11AA-FEB7-0366055A6452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4428" y="1804826"/>
            <a:ext cx="1567342" cy="228013"/>
          </a:xfrm>
          <a:prstGeom prst="rect">
            <a:avLst/>
          </a:prstGeom>
        </p:spPr>
      </p:pic>
      <p:pic>
        <p:nvPicPr>
          <p:cNvPr id="79" name="Picture 78" descr="A green and black logo&#10;&#10;AI-generated content may be incorrect.">
            <a:extLst>
              <a:ext uri="{FF2B5EF4-FFF2-40B4-BE49-F238E27FC236}">
                <a16:creationId xmlns:a16="http://schemas.microsoft.com/office/drawing/2014/main" id="{CB8943EB-A3D6-D7E3-3E1A-BA9E95F41AA9}"/>
              </a:ext>
            </a:extLst>
          </p:cNvPr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1849921"/>
            <a:ext cx="1135283" cy="165159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>
                <a:alpha val="100000"/>
              </a:srgbClr>
            </a:gs>
            <a:gs pos="100000">
              <a:srgbClr val="3533CD">
                <a:alpha val="1000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6928947" y="151419"/>
            <a:ext cx="1251224" cy="1121094"/>
          </a:xfrm>
          <a:custGeom>
            <a:avLst/>
            <a:gdLst/>
            <a:ahLst/>
            <a:cxnLst/>
            <a:rect l="l" t="t" r="r" b="b"/>
            <a:pathLst>
              <a:path w="1251223" h="1121094">
                <a:moveTo>
                  <a:pt x="0" y="0"/>
                </a:moveTo>
                <a:lnTo>
                  <a:pt x="1251222" y="0"/>
                </a:lnTo>
                <a:lnTo>
                  <a:pt x="1251222" y="1121093"/>
                </a:lnTo>
                <a:lnTo>
                  <a:pt x="0" y="112109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39" r="-2639"/>
            </a:stretch>
          </a:blipFill>
        </p:spPr>
        <p:txBody>
          <a:bodyPr/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2111786" y="3286477"/>
            <a:ext cx="4220468" cy="1018766"/>
          </a:xfrm>
          <a:custGeom>
            <a:avLst/>
            <a:gdLst/>
            <a:ahLst/>
            <a:cxnLst/>
            <a:rect l="l" t="t" r="r" b="b"/>
            <a:pathLst>
              <a:path w="4220468" h="1018765">
                <a:moveTo>
                  <a:pt x="0" y="0"/>
                </a:moveTo>
                <a:lnTo>
                  <a:pt x="4220468" y="0"/>
                </a:lnTo>
                <a:lnTo>
                  <a:pt x="4220468" y="1018765"/>
                </a:lnTo>
                <a:lnTo>
                  <a:pt x="0" y="101876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7190764" y="3286477"/>
            <a:ext cx="4220468" cy="1018766"/>
          </a:xfrm>
          <a:custGeom>
            <a:avLst/>
            <a:gdLst/>
            <a:ahLst/>
            <a:cxnLst/>
            <a:rect l="l" t="t" r="r" b="b"/>
            <a:pathLst>
              <a:path w="4220468" h="1018765">
                <a:moveTo>
                  <a:pt x="0" y="0"/>
                </a:moveTo>
                <a:lnTo>
                  <a:pt x="4220468" y="0"/>
                </a:lnTo>
                <a:lnTo>
                  <a:pt x="4220468" y="1018765"/>
                </a:lnTo>
                <a:lnTo>
                  <a:pt x="0" y="101876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2268481" y="3286477"/>
            <a:ext cx="4220468" cy="1018766"/>
          </a:xfrm>
          <a:custGeom>
            <a:avLst/>
            <a:gdLst/>
            <a:ahLst/>
            <a:cxnLst/>
            <a:rect l="l" t="t" r="r" b="b"/>
            <a:pathLst>
              <a:path w="4220468" h="1018765">
                <a:moveTo>
                  <a:pt x="0" y="0"/>
                </a:moveTo>
                <a:lnTo>
                  <a:pt x="4220468" y="0"/>
                </a:lnTo>
                <a:lnTo>
                  <a:pt x="4220468" y="1018765"/>
                </a:lnTo>
                <a:lnTo>
                  <a:pt x="0" y="101876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6358365" y="4577448"/>
            <a:ext cx="20574" cy="4114800"/>
          </a:xfrm>
          <a:custGeom>
            <a:avLst/>
            <a:gdLst/>
            <a:ahLst/>
            <a:cxnLst/>
            <a:rect l="l" t="t" r="r" b="b"/>
            <a:pathLst>
              <a:path w="20574" h="4114800">
                <a:moveTo>
                  <a:pt x="0" y="0"/>
                </a:moveTo>
                <a:lnTo>
                  <a:pt x="20574" y="0"/>
                </a:lnTo>
                <a:lnTo>
                  <a:pt x="2057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1812563" y="4567923"/>
            <a:ext cx="20574" cy="4114800"/>
          </a:xfrm>
          <a:custGeom>
            <a:avLst/>
            <a:gdLst/>
            <a:ahLst/>
            <a:cxnLst/>
            <a:rect l="l" t="t" r="r" b="b"/>
            <a:pathLst>
              <a:path w="20574" h="4114800">
                <a:moveTo>
                  <a:pt x="0" y="0"/>
                </a:moveTo>
                <a:lnTo>
                  <a:pt x="20574" y="0"/>
                </a:lnTo>
                <a:lnTo>
                  <a:pt x="2057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995224" y="1139845"/>
            <a:ext cx="12602585" cy="767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576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39" b="1" i="0" u="none" strike="noStrike" kern="1200" cap="none" spc="0" normalizeH="0" baseline="0" noProof="0">
                <a:ln>
                  <a:noFill/>
                </a:ln>
                <a:solidFill>
                  <a:srgbClr val="00A786"/>
                </a:solidFill>
                <a:effectLst/>
                <a:uLnTx/>
                <a:uFillTx/>
                <a:latin typeface="Poppins Medium"/>
                <a:ea typeface="Poppins Medium"/>
                <a:cs typeface="Poppins Medium"/>
                <a:sym typeface="Poppins Medium"/>
              </a:rPr>
              <a:t>Before &amp; After AI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938931" y="1910164"/>
            <a:ext cx="13566674" cy="7151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551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3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Medium"/>
                <a:ea typeface="Poppins Medium"/>
                <a:cs typeface="Poppins Medium"/>
                <a:sym typeface="Poppins Medium"/>
              </a:rPr>
              <a:t>The Transformation in Action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5696170" y="9946865"/>
            <a:ext cx="2176331" cy="1034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84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1200" cap="none" spc="-2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Italics"/>
                <a:ea typeface="Open Sans Italics"/>
                <a:cs typeface="Open Sans Italics"/>
                <a:sym typeface="Open Sans Italics"/>
              </a:rPr>
              <a:t>Copyright@Caliber Technologies Pvt. Ltd. 2025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1938929" y="5407956"/>
            <a:ext cx="14630400" cy="63246"/>
            <a:chOff x="0" y="0"/>
            <a:chExt cx="19507200" cy="84328"/>
          </a:xfrm>
        </p:grpSpPr>
        <p:sp>
          <p:nvSpPr>
            <p:cNvPr id="13" name="Freeform 13"/>
            <p:cNvSpPr/>
            <p:nvPr/>
          </p:nvSpPr>
          <p:spPr>
            <a:xfrm>
              <a:off x="0" y="11176"/>
              <a:ext cx="9753600" cy="73152"/>
            </a:xfrm>
            <a:custGeom>
              <a:avLst/>
              <a:gdLst/>
              <a:ahLst/>
              <a:cxnLst/>
              <a:rect l="l" t="t" r="r" b="b"/>
              <a:pathLst>
                <a:path w="9753600" h="73152">
                  <a:moveTo>
                    <a:pt x="0" y="0"/>
                  </a:moveTo>
                  <a:lnTo>
                    <a:pt x="9753600" y="0"/>
                  </a:lnTo>
                  <a:lnTo>
                    <a:pt x="9753600" y="73152"/>
                  </a:lnTo>
                  <a:lnTo>
                    <a:pt x="0" y="731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 14"/>
            <p:cNvSpPr/>
            <p:nvPr/>
          </p:nvSpPr>
          <p:spPr>
            <a:xfrm>
              <a:off x="9753600" y="0"/>
              <a:ext cx="9753600" cy="73152"/>
            </a:xfrm>
            <a:custGeom>
              <a:avLst/>
              <a:gdLst/>
              <a:ahLst/>
              <a:cxnLst/>
              <a:rect l="l" t="t" r="r" b="b"/>
              <a:pathLst>
                <a:path w="9753600" h="73152">
                  <a:moveTo>
                    <a:pt x="0" y="0"/>
                  </a:moveTo>
                  <a:lnTo>
                    <a:pt x="9753600" y="0"/>
                  </a:lnTo>
                  <a:lnTo>
                    <a:pt x="9753600" y="73152"/>
                  </a:lnTo>
                  <a:lnTo>
                    <a:pt x="0" y="731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938929" y="6433227"/>
            <a:ext cx="14630400" cy="63246"/>
            <a:chOff x="0" y="0"/>
            <a:chExt cx="19507200" cy="84328"/>
          </a:xfrm>
        </p:grpSpPr>
        <p:sp>
          <p:nvSpPr>
            <p:cNvPr id="16" name="Freeform 16"/>
            <p:cNvSpPr/>
            <p:nvPr/>
          </p:nvSpPr>
          <p:spPr>
            <a:xfrm>
              <a:off x="0" y="11176"/>
              <a:ext cx="9753600" cy="73152"/>
            </a:xfrm>
            <a:custGeom>
              <a:avLst/>
              <a:gdLst/>
              <a:ahLst/>
              <a:cxnLst/>
              <a:rect l="l" t="t" r="r" b="b"/>
              <a:pathLst>
                <a:path w="9753600" h="73152">
                  <a:moveTo>
                    <a:pt x="0" y="0"/>
                  </a:moveTo>
                  <a:lnTo>
                    <a:pt x="9753600" y="0"/>
                  </a:lnTo>
                  <a:lnTo>
                    <a:pt x="9753600" y="73152"/>
                  </a:lnTo>
                  <a:lnTo>
                    <a:pt x="0" y="731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17"/>
            <p:cNvSpPr/>
            <p:nvPr/>
          </p:nvSpPr>
          <p:spPr>
            <a:xfrm>
              <a:off x="9753600" y="0"/>
              <a:ext cx="9753600" cy="73152"/>
            </a:xfrm>
            <a:custGeom>
              <a:avLst/>
              <a:gdLst/>
              <a:ahLst/>
              <a:cxnLst/>
              <a:rect l="l" t="t" r="r" b="b"/>
              <a:pathLst>
                <a:path w="9753600" h="73152">
                  <a:moveTo>
                    <a:pt x="0" y="0"/>
                  </a:moveTo>
                  <a:lnTo>
                    <a:pt x="9753600" y="0"/>
                  </a:lnTo>
                  <a:lnTo>
                    <a:pt x="9753600" y="73152"/>
                  </a:lnTo>
                  <a:lnTo>
                    <a:pt x="0" y="731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938929" y="7458498"/>
            <a:ext cx="14630400" cy="63246"/>
            <a:chOff x="0" y="0"/>
            <a:chExt cx="19507200" cy="84328"/>
          </a:xfrm>
        </p:grpSpPr>
        <p:sp>
          <p:nvSpPr>
            <p:cNvPr id="19" name="Freeform 19"/>
            <p:cNvSpPr/>
            <p:nvPr/>
          </p:nvSpPr>
          <p:spPr>
            <a:xfrm>
              <a:off x="0" y="11176"/>
              <a:ext cx="9753600" cy="73152"/>
            </a:xfrm>
            <a:custGeom>
              <a:avLst/>
              <a:gdLst/>
              <a:ahLst/>
              <a:cxnLst/>
              <a:rect l="l" t="t" r="r" b="b"/>
              <a:pathLst>
                <a:path w="9753600" h="73152">
                  <a:moveTo>
                    <a:pt x="0" y="0"/>
                  </a:moveTo>
                  <a:lnTo>
                    <a:pt x="9753600" y="0"/>
                  </a:lnTo>
                  <a:lnTo>
                    <a:pt x="9753600" y="73152"/>
                  </a:lnTo>
                  <a:lnTo>
                    <a:pt x="0" y="731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20"/>
            <p:cNvSpPr/>
            <p:nvPr/>
          </p:nvSpPr>
          <p:spPr>
            <a:xfrm>
              <a:off x="9753600" y="0"/>
              <a:ext cx="9753600" cy="73152"/>
            </a:xfrm>
            <a:custGeom>
              <a:avLst/>
              <a:gdLst/>
              <a:ahLst/>
              <a:cxnLst/>
              <a:rect l="l" t="t" r="r" b="b"/>
              <a:pathLst>
                <a:path w="9753600" h="73152">
                  <a:moveTo>
                    <a:pt x="0" y="0"/>
                  </a:moveTo>
                  <a:lnTo>
                    <a:pt x="9753600" y="0"/>
                  </a:lnTo>
                  <a:lnTo>
                    <a:pt x="9753600" y="73152"/>
                  </a:lnTo>
                  <a:lnTo>
                    <a:pt x="0" y="731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985796" y="8483769"/>
            <a:ext cx="14630400" cy="63246"/>
            <a:chOff x="0" y="0"/>
            <a:chExt cx="19507200" cy="84328"/>
          </a:xfrm>
        </p:grpSpPr>
        <p:sp>
          <p:nvSpPr>
            <p:cNvPr id="22" name="Freeform 22"/>
            <p:cNvSpPr/>
            <p:nvPr/>
          </p:nvSpPr>
          <p:spPr>
            <a:xfrm>
              <a:off x="0" y="11176"/>
              <a:ext cx="9753600" cy="73152"/>
            </a:xfrm>
            <a:custGeom>
              <a:avLst/>
              <a:gdLst/>
              <a:ahLst/>
              <a:cxnLst/>
              <a:rect l="l" t="t" r="r" b="b"/>
              <a:pathLst>
                <a:path w="9753600" h="73152">
                  <a:moveTo>
                    <a:pt x="0" y="0"/>
                  </a:moveTo>
                  <a:lnTo>
                    <a:pt x="9753600" y="0"/>
                  </a:lnTo>
                  <a:lnTo>
                    <a:pt x="9753600" y="73152"/>
                  </a:lnTo>
                  <a:lnTo>
                    <a:pt x="0" y="731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 23"/>
            <p:cNvSpPr/>
            <p:nvPr/>
          </p:nvSpPr>
          <p:spPr>
            <a:xfrm>
              <a:off x="9753600" y="0"/>
              <a:ext cx="9753600" cy="73152"/>
            </a:xfrm>
            <a:custGeom>
              <a:avLst/>
              <a:gdLst/>
              <a:ahLst/>
              <a:cxnLst/>
              <a:rect l="l" t="t" r="r" b="b"/>
              <a:pathLst>
                <a:path w="9753600" h="73152">
                  <a:moveTo>
                    <a:pt x="0" y="0"/>
                  </a:moveTo>
                  <a:lnTo>
                    <a:pt x="9753600" y="0"/>
                  </a:lnTo>
                  <a:lnTo>
                    <a:pt x="9753600" y="73152"/>
                  </a:lnTo>
                  <a:lnTo>
                    <a:pt x="0" y="731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3233047" y="3619129"/>
            <a:ext cx="2500928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36" b="1" i="0" u="none" strike="noStrike" kern="1200" cap="none" spc="0" normalizeH="0" baseline="0" noProof="0">
                <a:ln>
                  <a:noFill/>
                </a:ln>
                <a:solidFill>
                  <a:srgbClr val="191FAB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rPr>
              <a:t>Process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8296516" y="3628654"/>
            <a:ext cx="2500928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36" b="1" i="0" u="none" strike="noStrike" kern="1200" cap="none" spc="0" normalizeH="0" baseline="0" noProof="0">
                <a:ln>
                  <a:noFill/>
                </a:ln>
                <a:solidFill>
                  <a:srgbClr val="191FAB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rPr>
              <a:t>Before AI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3154306" y="3619129"/>
            <a:ext cx="2970125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36" b="1" i="0" u="none" strike="noStrike" kern="1200" cap="none" spc="0" normalizeH="0" baseline="0" noProof="0">
                <a:ln>
                  <a:noFill/>
                </a:ln>
                <a:solidFill>
                  <a:srgbClr val="191FAB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rPr>
              <a:t>After CaliberAI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995224" y="4937393"/>
            <a:ext cx="4261508" cy="3462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68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75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</a:rPr>
              <a:t>Document (SOP) Authoring</a:t>
            </a:r>
            <a:endParaRPr kumimoji="0" lang="en-US" sz="2537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985798" y="5801075"/>
            <a:ext cx="4088981" cy="346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68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37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rPr>
              <a:t>Deviation Trending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938931" y="6829849"/>
            <a:ext cx="4088981" cy="346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68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37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rPr>
              <a:t>LIMS Master Creation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995222" y="7855120"/>
            <a:ext cx="4612317" cy="346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68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37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rPr>
              <a:t>Quality Metrics Reporting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7322251" y="4640105"/>
            <a:ext cx="408898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Manual drafting and review of document; days to create</a:t>
            </a:r>
            <a:endParaRPr kumimoji="0" lang="en-US" sz="2136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2399968" y="4606023"/>
            <a:ext cx="408898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AI-assisted review and suggestions, 80% faster closure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7256507" y="5624864"/>
            <a:ext cx="408898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6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Excel-based manual collation, reactive analysis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2299864" y="5652177"/>
            <a:ext cx="408898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6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Automated pattern detection, proactive prevention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7209641" y="6663423"/>
            <a:ext cx="408898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6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Human data entry taking hours per master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2299864" y="6650135"/>
            <a:ext cx="408898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6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AI-generated master setup, done in minutes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7209641" y="7750345"/>
            <a:ext cx="4088981" cy="294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6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Monthly manual consolidation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2299864" y="7674144"/>
            <a:ext cx="408898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ts val="2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6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Real-time dashboards generated by CalGenie + Pulse</a:t>
            </a:r>
          </a:p>
        </p:txBody>
      </p:sp>
      <p:sp>
        <p:nvSpPr>
          <p:cNvPr id="39" name="Freeform 25">
            <a:extLst>
              <a:ext uri="{FF2B5EF4-FFF2-40B4-BE49-F238E27FC236}">
                <a16:creationId xmlns:a16="http://schemas.microsoft.com/office/drawing/2014/main" id="{FEEF5F5F-E70B-9CA6-B0A8-719CF4A70DE6}"/>
              </a:ext>
            </a:extLst>
          </p:cNvPr>
          <p:cNvSpPr/>
          <p:nvPr/>
        </p:nvSpPr>
        <p:spPr>
          <a:xfrm rot="5400000">
            <a:off x="-4216450" y="4216451"/>
            <a:ext cx="10287002" cy="1854104"/>
          </a:xfrm>
          <a:custGeom>
            <a:avLst/>
            <a:gdLst/>
            <a:ahLst/>
            <a:cxnLst/>
            <a:rect l="l" t="t" r="r" b="b"/>
            <a:pathLst>
              <a:path w="13296268" h="8044242">
                <a:moveTo>
                  <a:pt x="0" y="0"/>
                </a:moveTo>
                <a:lnTo>
                  <a:pt x="13296268" y="0"/>
                </a:lnTo>
                <a:lnTo>
                  <a:pt x="13296268" y="8044242"/>
                </a:lnTo>
                <a:lnTo>
                  <a:pt x="0" y="804424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-21039" r="-8215" b="-333861"/>
            </a:stretch>
          </a:blipFill>
        </p:spPr>
        <p:txBody>
          <a:bodyPr/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" y="-38100"/>
            <a:ext cx="18288000" cy="103251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777" b="-1277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6195224" y="418303"/>
            <a:ext cx="1771831" cy="1507942"/>
          </a:xfrm>
          <a:custGeom>
            <a:avLst/>
            <a:gdLst/>
            <a:ahLst/>
            <a:cxnLst/>
            <a:rect l="l" t="t" r="r" b="b"/>
            <a:pathLst>
              <a:path w="1771831" h="1507942">
                <a:moveTo>
                  <a:pt x="0" y="0"/>
                </a:moveTo>
                <a:lnTo>
                  <a:pt x="1771832" y="0"/>
                </a:lnTo>
                <a:lnTo>
                  <a:pt x="1771832" y="1507941"/>
                </a:lnTo>
                <a:lnTo>
                  <a:pt x="0" y="1507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799373" y="3128837"/>
            <a:ext cx="6364990" cy="294381"/>
          </a:xfrm>
          <a:custGeom>
            <a:avLst/>
            <a:gdLst/>
            <a:ahLst/>
            <a:cxnLst/>
            <a:rect l="l" t="t" r="r" b="b"/>
            <a:pathLst>
              <a:path w="6364990" h="294381">
                <a:moveTo>
                  <a:pt x="0" y="0"/>
                </a:moveTo>
                <a:lnTo>
                  <a:pt x="6364990" y="0"/>
                </a:lnTo>
                <a:lnTo>
                  <a:pt x="6364990" y="294381"/>
                </a:lnTo>
                <a:lnTo>
                  <a:pt x="0" y="2943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2528620" y="2504160"/>
            <a:ext cx="7510959" cy="9547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867"/>
              </a:lnSpc>
              <a:spcBef>
                <a:spcPct val="0"/>
              </a:spcBef>
            </a:pPr>
            <a:r>
              <a:rPr lang="en-US" sz="2762" dirty="0">
                <a:solidFill>
                  <a:srgbClr val="000000"/>
                </a:solidFill>
                <a:latin typeface="Century Gothic 1"/>
                <a:ea typeface="Century Gothic 1"/>
                <a:cs typeface="Century Gothic 1"/>
                <a:sym typeface="Century Gothic 1"/>
              </a:rPr>
              <a:t>Develop a Vision and Strategy</a:t>
            </a:r>
          </a:p>
          <a:p>
            <a:pPr algn="l">
              <a:lnSpc>
                <a:spcPts val="3867"/>
              </a:lnSpc>
              <a:spcBef>
                <a:spcPct val="0"/>
              </a:spcBef>
            </a:pPr>
            <a:endParaRPr lang="en-US" sz="2762" dirty="0">
              <a:solidFill>
                <a:srgbClr val="000000"/>
              </a:solidFill>
              <a:latin typeface="Century Gothic 1"/>
              <a:ea typeface="Century Gothic 1"/>
              <a:cs typeface="Century Gothic 1"/>
              <a:sym typeface="Century Gothic 1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528620" y="2886380"/>
            <a:ext cx="8291780" cy="14433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867"/>
              </a:lnSpc>
              <a:spcBef>
                <a:spcPct val="0"/>
              </a:spcBef>
            </a:pPr>
            <a:endParaRPr/>
          </a:p>
          <a:p>
            <a:pPr algn="l">
              <a:lnSpc>
                <a:spcPts val="3867"/>
              </a:lnSpc>
              <a:spcBef>
                <a:spcPct val="0"/>
              </a:spcBef>
            </a:pPr>
            <a:r>
              <a:rPr lang="en-US" sz="2762">
                <a:solidFill>
                  <a:srgbClr val="000000"/>
                </a:solidFill>
                <a:latin typeface="Century Gothic 1"/>
                <a:ea typeface="Century Gothic 1"/>
                <a:cs typeface="Century Gothic 1"/>
                <a:sym typeface="Century Gothic 1"/>
              </a:rPr>
              <a:t>Have a clear analytical objective</a:t>
            </a:r>
          </a:p>
          <a:p>
            <a:pPr algn="l">
              <a:lnSpc>
                <a:spcPts val="3867"/>
              </a:lnSpc>
              <a:spcBef>
                <a:spcPct val="0"/>
              </a:spcBef>
            </a:pPr>
            <a:r>
              <a:rPr lang="en-US" sz="2762">
                <a:solidFill>
                  <a:srgbClr val="000000"/>
                </a:solidFill>
                <a:latin typeface="Century Gothic 1"/>
                <a:ea typeface="Century Gothic 1"/>
                <a:cs typeface="Century Gothic 1"/>
                <a:sym typeface="Century Gothic 1"/>
              </a:rPr>
              <a:t>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528619" y="3594876"/>
            <a:ext cx="7009115" cy="14433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867"/>
              </a:lnSpc>
              <a:spcBef>
                <a:spcPct val="0"/>
              </a:spcBef>
            </a:pPr>
            <a:endParaRPr dirty="0"/>
          </a:p>
          <a:p>
            <a:pPr algn="l">
              <a:lnSpc>
                <a:spcPts val="3867"/>
              </a:lnSpc>
              <a:spcBef>
                <a:spcPct val="0"/>
              </a:spcBef>
            </a:pPr>
            <a:r>
              <a:rPr lang="en-US" sz="2762" dirty="0">
                <a:solidFill>
                  <a:srgbClr val="000000"/>
                </a:solidFill>
                <a:latin typeface="Century Gothic 1"/>
                <a:ea typeface="Century Gothic 1"/>
                <a:cs typeface="Century Gothic 1"/>
                <a:sym typeface="Century Gothic 1"/>
              </a:rPr>
              <a:t>Communicate the Vision</a:t>
            </a:r>
          </a:p>
          <a:p>
            <a:pPr algn="l">
              <a:lnSpc>
                <a:spcPts val="3867"/>
              </a:lnSpc>
              <a:spcBef>
                <a:spcPct val="0"/>
              </a:spcBef>
            </a:pPr>
            <a:endParaRPr lang="en-US" sz="2762" dirty="0">
              <a:solidFill>
                <a:srgbClr val="000000"/>
              </a:solidFill>
              <a:latin typeface="Century Gothic 1"/>
              <a:ea typeface="Century Gothic 1"/>
              <a:cs typeface="Century Gothic 1"/>
              <a:sym typeface="Century Gothic 1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453857" y="4355982"/>
            <a:ext cx="11643143" cy="14433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867"/>
              </a:lnSpc>
              <a:spcBef>
                <a:spcPct val="0"/>
              </a:spcBef>
            </a:pPr>
            <a:endParaRPr dirty="0"/>
          </a:p>
          <a:p>
            <a:pPr algn="l">
              <a:lnSpc>
                <a:spcPts val="3867"/>
              </a:lnSpc>
              <a:spcBef>
                <a:spcPct val="0"/>
              </a:spcBef>
            </a:pPr>
            <a:r>
              <a:rPr lang="en-US" sz="2762" dirty="0">
                <a:solidFill>
                  <a:srgbClr val="000000"/>
                </a:solidFill>
                <a:latin typeface="Century Gothic 1"/>
                <a:ea typeface="Century Gothic 1"/>
                <a:cs typeface="Century Gothic 1"/>
                <a:sym typeface="Century Gothic 1"/>
              </a:rPr>
              <a:t>Have good clean data from each department</a:t>
            </a:r>
          </a:p>
          <a:p>
            <a:pPr algn="l">
              <a:lnSpc>
                <a:spcPts val="3867"/>
              </a:lnSpc>
              <a:spcBef>
                <a:spcPct val="0"/>
              </a:spcBef>
            </a:pPr>
            <a:r>
              <a:rPr lang="en-US" sz="2762" dirty="0">
                <a:solidFill>
                  <a:srgbClr val="000000"/>
                </a:solidFill>
                <a:latin typeface="Century Gothic 1"/>
                <a:ea typeface="Century Gothic 1"/>
                <a:cs typeface="Century Gothic 1"/>
                <a:sym typeface="Century Gothic 1"/>
              </a:rPr>
              <a:t>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28620" y="5249129"/>
            <a:ext cx="6404189" cy="14433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867"/>
              </a:lnSpc>
              <a:spcBef>
                <a:spcPct val="0"/>
              </a:spcBef>
            </a:pPr>
            <a:endParaRPr/>
          </a:p>
          <a:p>
            <a:pPr algn="l">
              <a:lnSpc>
                <a:spcPts val="3867"/>
              </a:lnSpc>
              <a:spcBef>
                <a:spcPct val="0"/>
              </a:spcBef>
            </a:pPr>
            <a:r>
              <a:rPr lang="en-US" sz="2762">
                <a:solidFill>
                  <a:srgbClr val="000000"/>
                </a:solidFill>
                <a:latin typeface="Century Gothic 1"/>
                <a:ea typeface="Century Gothic 1"/>
                <a:cs typeface="Century Gothic 1"/>
                <a:sym typeface="Century Gothic 1"/>
              </a:rPr>
              <a:t>Generate Short-Term Wins</a:t>
            </a:r>
          </a:p>
          <a:p>
            <a:pPr algn="l">
              <a:lnSpc>
                <a:spcPts val="3867"/>
              </a:lnSpc>
              <a:spcBef>
                <a:spcPct val="0"/>
              </a:spcBef>
            </a:pPr>
            <a:endParaRPr lang="en-US" sz="2762">
              <a:solidFill>
                <a:srgbClr val="000000"/>
              </a:solidFill>
              <a:latin typeface="Century Gothic 1"/>
              <a:ea typeface="Century Gothic 1"/>
              <a:cs typeface="Century Gothic 1"/>
              <a:sym typeface="Century Gothic 1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528620" y="5946900"/>
            <a:ext cx="7833143" cy="9547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867"/>
              </a:lnSpc>
              <a:spcBef>
                <a:spcPct val="0"/>
              </a:spcBef>
            </a:pPr>
            <a:endParaRPr dirty="0"/>
          </a:p>
          <a:p>
            <a:pPr algn="l">
              <a:lnSpc>
                <a:spcPts val="3867"/>
              </a:lnSpc>
              <a:spcBef>
                <a:spcPct val="0"/>
              </a:spcBef>
            </a:pPr>
            <a:r>
              <a:rPr lang="en-US" sz="2762" dirty="0">
                <a:solidFill>
                  <a:srgbClr val="000000"/>
                </a:solidFill>
                <a:latin typeface="Century Gothic 1"/>
                <a:ea typeface="Century Gothic 1"/>
                <a:cs typeface="Century Gothic 1"/>
                <a:sym typeface="Century Gothic 1"/>
              </a:rPr>
              <a:t>Keep Track of Lessons Learned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418617" y="7166444"/>
            <a:ext cx="10934493" cy="4661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867"/>
              </a:lnSpc>
              <a:spcBef>
                <a:spcPct val="0"/>
              </a:spcBef>
            </a:pPr>
            <a:r>
              <a:rPr lang="en-US" sz="2762">
                <a:solidFill>
                  <a:srgbClr val="000000"/>
                </a:solidFill>
                <a:latin typeface="Century Gothic 1"/>
                <a:ea typeface="Century Gothic 1"/>
                <a:cs typeface="Century Gothic 1"/>
                <a:sym typeface="Century Gothic 1"/>
              </a:rPr>
              <a:t>Transform data with complete data integrity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493379" y="7971726"/>
            <a:ext cx="5622511" cy="4661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867"/>
              </a:lnSpc>
              <a:spcBef>
                <a:spcPct val="0"/>
              </a:spcBef>
            </a:pPr>
            <a:r>
              <a:rPr lang="en-US" sz="2762">
                <a:solidFill>
                  <a:srgbClr val="000000"/>
                </a:solidFill>
                <a:latin typeface="Century Gothic 1"/>
                <a:ea typeface="Century Gothic 1"/>
                <a:cs typeface="Century Gothic 1"/>
                <a:sym typeface="Century Gothic 1"/>
              </a:rPr>
              <a:t>Institutionalize Change</a:t>
            </a:r>
          </a:p>
        </p:txBody>
      </p:sp>
      <p:sp>
        <p:nvSpPr>
          <p:cNvPr id="13" name="Freeform 13"/>
          <p:cNvSpPr/>
          <p:nvPr/>
        </p:nvSpPr>
        <p:spPr>
          <a:xfrm>
            <a:off x="1799373" y="3893916"/>
            <a:ext cx="6364990" cy="294381"/>
          </a:xfrm>
          <a:custGeom>
            <a:avLst/>
            <a:gdLst/>
            <a:ahLst/>
            <a:cxnLst/>
            <a:rect l="l" t="t" r="r" b="b"/>
            <a:pathLst>
              <a:path w="6364990" h="294381">
                <a:moveTo>
                  <a:pt x="0" y="0"/>
                </a:moveTo>
                <a:lnTo>
                  <a:pt x="6364990" y="0"/>
                </a:lnTo>
                <a:lnTo>
                  <a:pt x="6364990" y="294381"/>
                </a:lnTo>
                <a:lnTo>
                  <a:pt x="0" y="2943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799373" y="4624453"/>
            <a:ext cx="6364990" cy="294381"/>
          </a:xfrm>
          <a:custGeom>
            <a:avLst/>
            <a:gdLst/>
            <a:ahLst/>
            <a:cxnLst/>
            <a:rect l="l" t="t" r="r" b="b"/>
            <a:pathLst>
              <a:path w="6364990" h="294381">
                <a:moveTo>
                  <a:pt x="0" y="0"/>
                </a:moveTo>
                <a:lnTo>
                  <a:pt x="6364990" y="0"/>
                </a:lnTo>
                <a:lnTo>
                  <a:pt x="6364990" y="294381"/>
                </a:lnTo>
                <a:lnTo>
                  <a:pt x="0" y="2943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1799373" y="5389532"/>
            <a:ext cx="6364990" cy="294381"/>
          </a:xfrm>
          <a:custGeom>
            <a:avLst/>
            <a:gdLst/>
            <a:ahLst/>
            <a:cxnLst/>
            <a:rect l="l" t="t" r="r" b="b"/>
            <a:pathLst>
              <a:path w="6364990" h="294381">
                <a:moveTo>
                  <a:pt x="0" y="0"/>
                </a:moveTo>
                <a:lnTo>
                  <a:pt x="6364990" y="0"/>
                </a:lnTo>
                <a:lnTo>
                  <a:pt x="6364990" y="294381"/>
                </a:lnTo>
                <a:lnTo>
                  <a:pt x="0" y="2943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1951773" y="6236363"/>
            <a:ext cx="6364990" cy="294381"/>
          </a:xfrm>
          <a:custGeom>
            <a:avLst/>
            <a:gdLst/>
            <a:ahLst/>
            <a:cxnLst/>
            <a:rect l="l" t="t" r="r" b="b"/>
            <a:pathLst>
              <a:path w="6364990" h="294381">
                <a:moveTo>
                  <a:pt x="0" y="0"/>
                </a:moveTo>
                <a:lnTo>
                  <a:pt x="6364990" y="0"/>
                </a:lnTo>
                <a:lnTo>
                  <a:pt x="6364990" y="294380"/>
                </a:lnTo>
                <a:lnTo>
                  <a:pt x="0" y="2943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1951773" y="7001441"/>
            <a:ext cx="6364990" cy="294381"/>
          </a:xfrm>
          <a:custGeom>
            <a:avLst/>
            <a:gdLst/>
            <a:ahLst/>
            <a:cxnLst/>
            <a:rect l="l" t="t" r="r" b="b"/>
            <a:pathLst>
              <a:path w="6364990" h="294381">
                <a:moveTo>
                  <a:pt x="0" y="0"/>
                </a:moveTo>
                <a:lnTo>
                  <a:pt x="6364990" y="0"/>
                </a:lnTo>
                <a:lnTo>
                  <a:pt x="6364990" y="294381"/>
                </a:lnTo>
                <a:lnTo>
                  <a:pt x="0" y="2943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1951773" y="7731978"/>
            <a:ext cx="6364990" cy="294381"/>
          </a:xfrm>
          <a:custGeom>
            <a:avLst/>
            <a:gdLst/>
            <a:ahLst/>
            <a:cxnLst/>
            <a:rect l="l" t="t" r="r" b="b"/>
            <a:pathLst>
              <a:path w="6364990" h="294381">
                <a:moveTo>
                  <a:pt x="0" y="0"/>
                </a:moveTo>
                <a:lnTo>
                  <a:pt x="6364990" y="0"/>
                </a:lnTo>
                <a:lnTo>
                  <a:pt x="6364990" y="294381"/>
                </a:lnTo>
                <a:lnTo>
                  <a:pt x="0" y="2943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1951773" y="8497057"/>
            <a:ext cx="6364990" cy="294381"/>
          </a:xfrm>
          <a:custGeom>
            <a:avLst/>
            <a:gdLst/>
            <a:ahLst/>
            <a:cxnLst/>
            <a:rect l="l" t="t" r="r" b="b"/>
            <a:pathLst>
              <a:path w="6364990" h="294381">
                <a:moveTo>
                  <a:pt x="0" y="0"/>
                </a:moveTo>
                <a:lnTo>
                  <a:pt x="6364990" y="0"/>
                </a:lnTo>
                <a:lnTo>
                  <a:pt x="6364990" y="294381"/>
                </a:lnTo>
                <a:lnTo>
                  <a:pt x="0" y="2943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1951773" y="9448417"/>
            <a:ext cx="6364990" cy="294381"/>
          </a:xfrm>
          <a:custGeom>
            <a:avLst/>
            <a:gdLst/>
            <a:ahLst/>
            <a:cxnLst/>
            <a:rect l="l" t="t" r="r" b="b"/>
            <a:pathLst>
              <a:path w="6364990" h="294381">
                <a:moveTo>
                  <a:pt x="0" y="0"/>
                </a:moveTo>
                <a:lnTo>
                  <a:pt x="6364990" y="0"/>
                </a:lnTo>
                <a:lnTo>
                  <a:pt x="6364990" y="294381"/>
                </a:lnTo>
                <a:lnTo>
                  <a:pt x="0" y="2943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9968029" y="2805067"/>
            <a:ext cx="7291271" cy="6115554"/>
          </a:xfrm>
          <a:custGeom>
            <a:avLst/>
            <a:gdLst/>
            <a:ahLst/>
            <a:cxnLst/>
            <a:rect l="l" t="t" r="r" b="b"/>
            <a:pathLst>
              <a:path w="7291271" h="6115554">
                <a:moveTo>
                  <a:pt x="0" y="0"/>
                </a:moveTo>
                <a:lnTo>
                  <a:pt x="7291271" y="0"/>
                </a:lnTo>
                <a:lnTo>
                  <a:pt x="7291271" y="6115554"/>
                </a:lnTo>
                <a:lnTo>
                  <a:pt x="0" y="61155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TextBox 22"/>
          <p:cNvSpPr txBox="1"/>
          <p:nvPr/>
        </p:nvSpPr>
        <p:spPr>
          <a:xfrm>
            <a:off x="1039434" y="1186632"/>
            <a:ext cx="14554658" cy="5262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5439" b="1" dirty="0">
                <a:solidFill>
                  <a:srgbClr val="073699"/>
                </a:solidFill>
                <a:latin typeface="Open Sans Medium"/>
                <a:cs typeface="Open Sans Medium"/>
                <a:sym typeface="Century Gothic 2"/>
              </a:rPr>
              <a:t>Are you ready for this journey? : </a:t>
            </a:r>
            <a:r>
              <a:rPr lang="en-US" sz="3200" dirty="0">
                <a:solidFill>
                  <a:srgbClr val="00A786"/>
                </a:solidFill>
                <a:latin typeface="Open Sans"/>
                <a:ea typeface="Open Sans"/>
                <a:cs typeface="Open Sans"/>
                <a:sym typeface="Century Gothic 2"/>
              </a:rPr>
              <a:t>Next Steps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418616" y="8872996"/>
            <a:ext cx="9663249" cy="4661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867"/>
              </a:lnSpc>
              <a:spcBef>
                <a:spcPct val="0"/>
              </a:spcBef>
            </a:pPr>
            <a:r>
              <a:rPr lang="en-US" sz="2762">
                <a:solidFill>
                  <a:srgbClr val="000000"/>
                </a:solidFill>
                <a:latin typeface="Century Gothic 1"/>
                <a:ea typeface="Century Gothic 1"/>
                <a:cs typeface="Century Gothic 1"/>
                <a:sym typeface="Century Gothic 1"/>
              </a:rPr>
              <a:t>Data Curation should become a habit </a:t>
            </a:r>
          </a:p>
        </p:txBody>
      </p:sp>
      <p:sp>
        <p:nvSpPr>
          <p:cNvPr id="24" name="Freeform 8">
            <a:extLst>
              <a:ext uri="{FF2B5EF4-FFF2-40B4-BE49-F238E27FC236}">
                <a16:creationId xmlns:a16="http://schemas.microsoft.com/office/drawing/2014/main" id="{2BB65515-925F-5A75-727A-3F2A4A1D2F21}"/>
              </a:ext>
            </a:extLst>
          </p:cNvPr>
          <p:cNvSpPr/>
          <p:nvPr/>
        </p:nvSpPr>
        <p:spPr>
          <a:xfrm rot="5400000">
            <a:off x="-4159524" y="4159524"/>
            <a:ext cx="10287002" cy="1967956"/>
          </a:xfrm>
          <a:custGeom>
            <a:avLst/>
            <a:gdLst/>
            <a:ahLst/>
            <a:cxnLst/>
            <a:rect l="l" t="t" r="r" b="b"/>
            <a:pathLst>
              <a:path w="13296268" h="8044242">
                <a:moveTo>
                  <a:pt x="0" y="0"/>
                </a:moveTo>
                <a:lnTo>
                  <a:pt x="13296268" y="0"/>
                </a:lnTo>
                <a:lnTo>
                  <a:pt x="13296268" y="8044242"/>
                </a:lnTo>
                <a:lnTo>
                  <a:pt x="0" y="80442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20748" r="-8505" b="-308762"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765</Words>
  <Application>Microsoft Office PowerPoint</Application>
  <PresentationFormat>Custom</PresentationFormat>
  <Paragraphs>155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9" baseType="lpstr">
      <vt:lpstr>Arial</vt:lpstr>
      <vt:lpstr>Calibri</vt:lpstr>
      <vt:lpstr>Century Gothic 1</vt:lpstr>
      <vt:lpstr>Open Sans Italics</vt:lpstr>
      <vt:lpstr>Open Sans Light</vt:lpstr>
      <vt:lpstr>Evolventa Bold Italics</vt:lpstr>
      <vt:lpstr>Poppins Extra-Light</vt:lpstr>
      <vt:lpstr>Aptos</vt:lpstr>
      <vt:lpstr>Century Gothic</vt:lpstr>
      <vt:lpstr>Poppins</vt:lpstr>
      <vt:lpstr>Open Sans</vt:lpstr>
      <vt:lpstr>Open Sans Bold</vt:lpstr>
      <vt:lpstr>Poppins Medium</vt:lpstr>
      <vt:lpstr>Arimo Italics</vt:lpstr>
      <vt:lpstr>Evolventa</vt:lpstr>
      <vt:lpstr>Open Sans Medium</vt:lpstr>
      <vt:lpstr>Century Gothic 2</vt:lpstr>
      <vt:lpstr>Office Theme</vt:lpstr>
      <vt:lpstr>1_Office Theme</vt:lpstr>
      <vt:lpstr>PowerPoint Presentation</vt:lpstr>
      <vt:lpstr>PowerPoint Presentation</vt:lpstr>
      <vt:lpstr>AI Impact across the Value Chain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 Deck</dc:title>
  <dc:creator>Pavankumar Pasupulati</dc:creator>
  <cp:lastModifiedBy>Pavan Pasupulati</cp:lastModifiedBy>
  <cp:revision>5</cp:revision>
  <dcterms:created xsi:type="dcterms:W3CDTF">2006-08-16T00:00:00Z</dcterms:created>
  <dcterms:modified xsi:type="dcterms:W3CDTF">2025-12-06T08:34:25Z</dcterms:modified>
  <dc:identifier>DAGxK0b_lig</dc:identifier>
</cp:coreProperties>
</file>